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8"/>
  </p:notesMasterIdLst>
  <p:sldIdLst>
    <p:sldId id="2945" r:id="rId3"/>
    <p:sldId id="257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0" r:id="rId12"/>
    <p:sldId id="268" r:id="rId13"/>
    <p:sldId id="269" r:id="rId14"/>
    <p:sldId id="270" r:id="rId15"/>
    <p:sldId id="261" r:id="rId16"/>
    <p:sldId id="272" r:id="rId17"/>
    <p:sldId id="274" r:id="rId18"/>
    <p:sldId id="275" r:id="rId19"/>
    <p:sldId id="262" r:id="rId20"/>
    <p:sldId id="278" r:id="rId21"/>
    <p:sldId id="292" r:id="rId22"/>
    <p:sldId id="290" r:id="rId23"/>
    <p:sldId id="281" r:id="rId24"/>
    <p:sldId id="285" r:id="rId25"/>
    <p:sldId id="284" r:id="rId26"/>
    <p:sldId id="288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44"/>
    <a:srgbClr val="ACCE22"/>
    <a:srgbClr val="ECECEC"/>
    <a:srgbClr val="01A8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5" autoAdjust="0"/>
  </p:normalViewPr>
  <p:slideViewPr>
    <p:cSldViewPr>
      <p:cViewPr varScale="1">
        <p:scale>
          <a:sx n="133" d="100"/>
          <a:sy n="133" d="100"/>
        </p:scale>
        <p:origin x="144" y="198"/>
      </p:cViewPr>
      <p:guideLst>
        <p:guide orient="horz" pos="1257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C685-86A8-4B97-A9A3-4D12BB0ADFAD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101DD-9C4B-450B-80AA-0999134950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74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718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909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564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516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710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95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566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13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5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73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739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918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333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523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093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041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039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7541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724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3116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433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3219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101DD-9C4B-450B-80AA-09991349501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549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CB97206E-C6D4-4375-BA4F-FDC9498E97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4">
            <a:extLst>
              <a:ext uri="{FF2B5EF4-FFF2-40B4-BE49-F238E27FC236}">
                <a16:creationId xmlns:a16="http://schemas.microsoft.com/office/drawing/2014/main" id="{DC220427-EF4D-409A-8286-0D469CAC6A4B}"/>
              </a:ext>
            </a:extLst>
          </p:cNvPr>
          <p:cNvSpPr/>
          <p:nvPr userDrawn="1"/>
        </p:nvSpPr>
        <p:spPr>
          <a:xfrm>
            <a:off x="0" y="-2"/>
            <a:ext cx="9144000" cy="3723880"/>
          </a:xfrm>
          <a:prstGeom prst="flowChartOffpageConnector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id="{0C0CC76F-B315-4C8A-AC19-D99B822E6FD4}"/>
              </a:ext>
            </a:extLst>
          </p:cNvPr>
          <p:cNvSpPr/>
          <p:nvPr userDrawn="1"/>
        </p:nvSpPr>
        <p:spPr>
          <a:xfrm>
            <a:off x="0" y="-17619"/>
            <a:ext cx="9144000" cy="3597482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D8A00697-8128-42D0-B035-D1CE314D2CCC}"/>
              </a:ext>
            </a:extLst>
          </p:cNvPr>
          <p:cNvSpPr txBox="1"/>
          <p:nvPr userDrawn="1"/>
        </p:nvSpPr>
        <p:spPr>
          <a:xfrm>
            <a:off x="1187624" y="2050570"/>
            <a:ext cx="7416824" cy="746340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毕业论文答辩开题报告</a:t>
            </a:r>
            <a:r>
              <a:rPr lang="en-US" altLang="zh-CN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zh-CN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>
            <a:extLst>
              <a:ext uri="{FF2B5EF4-FFF2-40B4-BE49-F238E27FC236}">
                <a16:creationId xmlns:a16="http://schemas.microsoft.com/office/drawing/2014/main" id="{C98EC520-6E43-4FF2-8AE0-9550AF2DB76D}"/>
              </a:ext>
            </a:extLst>
          </p:cNvPr>
          <p:cNvSpPr/>
          <p:nvPr userDrawn="1"/>
        </p:nvSpPr>
        <p:spPr>
          <a:xfrm rot="16200000">
            <a:off x="-1164482" y="1135210"/>
            <a:ext cx="5143500" cy="2873079"/>
          </a:xfrm>
          <a:prstGeom prst="flowChartOffpageConnector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D0609C9-628F-4689-AF3C-43B5DE93140A}"/>
              </a:ext>
            </a:extLst>
          </p:cNvPr>
          <p:cNvSpPr/>
          <p:nvPr userDrawn="1"/>
        </p:nvSpPr>
        <p:spPr>
          <a:xfrm>
            <a:off x="198664" y="1925419"/>
            <a:ext cx="2571750" cy="1292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</a:p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C0112FF-1C68-4210-8B70-DD0FD090DC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5" r="59888"/>
          <a:stretch/>
        </p:blipFill>
        <p:spPr>
          <a:xfrm>
            <a:off x="0" y="11286"/>
            <a:ext cx="2745716" cy="5143499"/>
          </a:xfrm>
          <a:custGeom>
            <a:avLst/>
            <a:gdLst>
              <a:gd name="connsiteX0" fmla="*/ 0 w 2873079"/>
              <a:gd name="connsiteY0" fmla="*/ 0 h 5143499"/>
              <a:gd name="connsiteX1" fmla="*/ 2298463 w 2873079"/>
              <a:gd name="connsiteY1" fmla="*/ 0 h 5143499"/>
              <a:gd name="connsiteX2" fmla="*/ 2873079 w 2873079"/>
              <a:gd name="connsiteY2" fmla="*/ 2571750 h 5143499"/>
              <a:gd name="connsiteX3" fmla="*/ 2298463 w 2873079"/>
              <a:gd name="connsiteY3" fmla="*/ 5143499 h 5143499"/>
              <a:gd name="connsiteX4" fmla="*/ 0 w 2873079"/>
              <a:gd name="connsiteY4" fmla="*/ 5143499 h 5143499"/>
              <a:gd name="connsiteX5" fmla="*/ 0 w 2873079"/>
              <a:gd name="connsiteY5" fmla="*/ 0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3079" h="5143499">
                <a:moveTo>
                  <a:pt x="0" y="0"/>
                </a:moveTo>
                <a:lnTo>
                  <a:pt x="2298463" y="0"/>
                </a:lnTo>
                <a:lnTo>
                  <a:pt x="2873079" y="2571750"/>
                </a:lnTo>
                <a:lnTo>
                  <a:pt x="2298463" y="5143499"/>
                </a:lnTo>
                <a:lnTo>
                  <a:pt x="0" y="51434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20A1817-3173-4813-9E67-8071E08B3E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" r="69372"/>
          <a:stretch/>
        </p:blipFill>
        <p:spPr>
          <a:xfrm>
            <a:off x="-3812" y="-1"/>
            <a:ext cx="2804320" cy="5143500"/>
          </a:xfrm>
          <a:custGeom>
            <a:avLst/>
            <a:gdLst>
              <a:gd name="connsiteX0" fmla="*/ 0 w 2804320"/>
              <a:gd name="connsiteY0" fmla="*/ 0 h 5143500"/>
              <a:gd name="connsiteX1" fmla="*/ 2804319 w 2804320"/>
              <a:gd name="connsiteY1" fmla="*/ 0 h 5143500"/>
              <a:gd name="connsiteX2" fmla="*/ 2804320 w 2804320"/>
              <a:gd name="connsiteY2" fmla="*/ 1 h 5143500"/>
              <a:gd name="connsiteX3" fmla="*/ 3812 w 2804320"/>
              <a:gd name="connsiteY3" fmla="*/ 1 h 5143500"/>
              <a:gd name="connsiteX4" fmla="*/ 3812 w 2804320"/>
              <a:gd name="connsiteY4" fmla="*/ 5143500 h 5143500"/>
              <a:gd name="connsiteX5" fmla="*/ 0 w 2804320"/>
              <a:gd name="connsiteY5" fmla="*/ 5143500 h 5143500"/>
              <a:gd name="connsiteX6" fmla="*/ 0 w 2804320"/>
              <a:gd name="connsiteY6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4320" h="5143500">
                <a:moveTo>
                  <a:pt x="0" y="0"/>
                </a:moveTo>
                <a:lnTo>
                  <a:pt x="2804319" y="0"/>
                </a:lnTo>
                <a:lnTo>
                  <a:pt x="2804320" y="1"/>
                </a:lnTo>
                <a:lnTo>
                  <a:pt x="3812" y="1"/>
                </a:lnTo>
                <a:lnTo>
                  <a:pt x="3812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4">
            <a:extLst>
              <a:ext uri="{FF2B5EF4-FFF2-40B4-BE49-F238E27FC236}">
                <a16:creationId xmlns:a16="http://schemas.microsoft.com/office/drawing/2014/main" id="{D66B3434-208E-4458-88AF-CEA973B07F10}"/>
              </a:ext>
            </a:extLst>
          </p:cNvPr>
          <p:cNvSpPr/>
          <p:nvPr userDrawn="1"/>
        </p:nvSpPr>
        <p:spPr>
          <a:xfrm>
            <a:off x="-18479" y="0"/>
            <a:ext cx="9165264" cy="3612496"/>
          </a:xfrm>
          <a:prstGeom prst="flowChartOffpageConnector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B389D63C-D9DC-4757-9993-66511A7287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t="1462" r="15" b="30103"/>
          <a:stretch/>
        </p:blipFill>
        <p:spPr>
          <a:xfrm>
            <a:off x="-18479" y="0"/>
            <a:ext cx="9165264" cy="3519950"/>
          </a:xfrm>
          <a:custGeom>
            <a:avLst/>
            <a:gdLst>
              <a:gd name="connsiteX0" fmla="*/ 0 w 9165264"/>
              <a:gd name="connsiteY0" fmla="*/ 0 h 3612496"/>
              <a:gd name="connsiteX1" fmla="*/ 9161160 w 9165264"/>
              <a:gd name="connsiteY1" fmla="*/ 0 h 3612496"/>
              <a:gd name="connsiteX2" fmla="*/ 9161218 w 9165264"/>
              <a:gd name="connsiteY2" fmla="*/ 150821 h 3612496"/>
              <a:gd name="connsiteX3" fmla="*/ 9164707 w 9165264"/>
              <a:gd name="connsiteY3" fmla="*/ 1388758 h 3612496"/>
              <a:gd name="connsiteX4" fmla="*/ 9165264 w 9165264"/>
              <a:gd name="connsiteY4" fmla="*/ 1497866 h 3612496"/>
              <a:gd name="connsiteX5" fmla="*/ 9165264 w 9165264"/>
              <a:gd name="connsiteY5" fmla="*/ 2889997 h 3612496"/>
              <a:gd name="connsiteX6" fmla="*/ 4582632 w 9165264"/>
              <a:gd name="connsiteY6" fmla="*/ 3612496 h 3612496"/>
              <a:gd name="connsiteX7" fmla="*/ 0 w 9165264"/>
              <a:gd name="connsiteY7" fmla="*/ 2889997 h 3612496"/>
              <a:gd name="connsiteX8" fmla="*/ 0 w 9165264"/>
              <a:gd name="connsiteY8" fmla="*/ 0 h 3612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5264" h="3612496">
                <a:moveTo>
                  <a:pt x="0" y="0"/>
                </a:moveTo>
                <a:lnTo>
                  <a:pt x="9161160" y="0"/>
                </a:lnTo>
                <a:lnTo>
                  <a:pt x="9161218" y="150821"/>
                </a:lnTo>
                <a:cubicBezTo>
                  <a:pt x="9161627" y="665426"/>
                  <a:pt x="9163042" y="1044086"/>
                  <a:pt x="9164707" y="1388758"/>
                </a:cubicBezTo>
                <a:lnTo>
                  <a:pt x="9165264" y="1497866"/>
                </a:lnTo>
                <a:lnTo>
                  <a:pt x="9165264" y="2889997"/>
                </a:lnTo>
                <a:lnTo>
                  <a:pt x="4582632" y="3612496"/>
                </a:lnTo>
                <a:lnTo>
                  <a:pt x="0" y="28899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8E1B913-34E6-4688-8299-A8E0674AF8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40" t="30399" b="45736"/>
          <a:stretch/>
        </p:blipFill>
        <p:spPr>
          <a:xfrm>
            <a:off x="9144053" y="0"/>
            <a:ext cx="5465" cy="1227504"/>
          </a:xfrm>
          <a:custGeom>
            <a:avLst/>
            <a:gdLst>
              <a:gd name="connsiteX0" fmla="*/ 0 w 5465"/>
              <a:gd name="connsiteY0" fmla="*/ 0 h 1227504"/>
              <a:gd name="connsiteX1" fmla="*/ 5465 w 5465"/>
              <a:gd name="connsiteY1" fmla="*/ 0 h 1227504"/>
              <a:gd name="connsiteX2" fmla="*/ 5465 w 5465"/>
              <a:gd name="connsiteY2" fmla="*/ 1227504 h 1227504"/>
              <a:gd name="connsiteX3" fmla="*/ 5264 w 5465"/>
              <a:gd name="connsiteY3" fmla="*/ 1200197 h 1227504"/>
              <a:gd name="connsiteX4" fmla="*/ 67 w 5465"/>
              <a:gd name="connsiteY4" fmla="*/ 119796 h 1227504"/>
              <a:gd name="connsiteX5" fmla="*/ 0 w 5465"/>
              <a:gd name="connsiteY5" fmla="*/ 0 h 122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5" h="1227504">
                <a:moveTo>
                  <a:pt x="0" y="0"/>
                </a:moveTo>
                <a:lnTo>
                  <a:pt x="5465" y="0"/>
                </a:lnTo>
                <a:lnTo>
                  <a:pt x="5465" y="1227504"/>
                </a:lnTo>
                <a:lnTo>
                  <a:pt x="5264" y="1200197"/>
                </a:lnTo>
                <a:cubicBezTo>
                  <a:pt x="2938" y="895324"/>
                  <a:pt x="612" y="590450"/>
                  <a:pt x="67" y="119796"/>
                </a:cubicBez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D6194F46-8122-4926-924A-62D293B2FA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4264" r="-56" b="21097"/>
          <a:stretch/>
        </p:blipFill>
        <p:spPr>
          <a:xfrm>
            <a:off x="9149518" y="1227504"/>
            <a:ext cx="5115" cy="1267326"/>
          </a:xfrm>
          <a:custGeom>
            <a:avLst/>
            <a:gdLst>
              <a:gd name="connsiteX0" fmla="*/ 0 w 5115"/>
              <a:gd name="connsiteY0" fmla="*/ 0 h 1267326"/>
              <a:gd name="connsiteX1" fmla="*/ 1751 w 5115"/>
              <a:gd name="connsiteY1" fmla="*/ 237880 h 1267326"/>
              <a:gd name="connsiteX2" fmla="*/ 5115 w 5115"/>
              <a:gd name="connsiteY2" fmla="*/ 1265436 h 1267326"/>
              <a:gd name="connsiteX3" fmla="*/ 0 w 5115"/>
              <a:gd name="connsiteY3" fmla="*/ 1267326 h 1267326"/>
              <a:gd name="connsiteX4" fmla="*/ 0 w 5115"/>
              <a:gd name="connsiteY4" fmla="*/ 0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15" h="1267326">
                <a:moveTo>
                  <a:pt x="0" y="0"/>
                </a:moveTo>
                <a:lnTo>
                  <a:pt x="1751" y="237880"/>
                </a:lnTo>
                <a:cubicBezTo>
                  <a:pt x="3620" y="510800"/>
                  <a:pt x="5115" y="818519"/>
                  <a:pt x="5115" y="1265436"/>
                </a:cubicBezTo>
                <a:lnTo>
                  <a:pt x="0" y="126732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>
            <a:extLst>
              <a:ext uri="{FF2B5EF4-FFF2-40B4-BE49-F238E27FC236}">
                <a16:creationId xmlns:a16="http://schemas.microsoft.com/office/drawing/2014/main" id="{44E56CD9-8E20-4126-8B8F-0DFF0FFA80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40" t="30399" r="-56" b="30801"/>
          <a:stretch/>
        </p:blipFill>
        <p:spPr>
          <a:xfrm>
            <a:off x="9144039" y="0"/>
            <a:ext cx="10595" cy="1995686"/>
          </a:xfrm>
          <a:custGeom>
            <a:avLst/>
            <a:gdLst>
              <a:gd name="connsiteX0" fmla="*/ 0 w 10595"/>
              <a:gd name="connsiteY0" fmla="*/ 0 h 1995686"/>
              <a:gd name="connsiteX1" fmla="*/ 10595 w 10595"/>
              <a:gd name="connsiteY1" fmla="*/ 0 h 1995686"/>
              <a:gd name="connsiteX2" fmla="*/ 10595 w 10595"/>
              <a:gd name="connsiteY2" fmla="*/ 1995686 h 1995686"/>
              <a:gd name="connsiteX3" fmla="*/ 5479 w 10595"/>
              <a:gd name="connsiteY3" fmla="*/ 1995686 h 1995686"/>
              <a:gd name="connsiteX4" fmla="*/ 5479 w 10595"/>
              <a:gd name="connsiteY4" fmla="*/ 1227504 h 1995686"/>
              <a:gd name="connsiteX5" fmla="*/ 5277 w 10595"/>
              <a:gd name="connsiteY5" fmla="*/ 1200197 h 1995686"/>
              <a:gd name="connsiteX6" fmla="*/ 67 w 10595"/>
              <a:gd name="connsiteY6" fmla="*/ 119796 h 1995686"/>
              <a:gd name="connsiteX7" fmla="*/ 0 w 10595"/>
              <a:gd name="connsiteY7" fmla="*/ 0 h 1995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595" h="1995686">
                <a:moveTo>
                  <a:pt x="0" y="0"/>
                </a:moveTo>
                <a:lnTo>
                  <a:pt x="10595" y="0"/>
                </a:lnTo>
                <a:lnTo>
                  <a:pt x="10595" y="1995686"/>
                </a:lnTo>
                <a:lnTo>
                  <a:pt x="5479" y="1995686"/>
                </a:lnTo>
                <a:lnTo>
                  <a:pt x="5479" y="1227504"/>
                </a:lnTo>
                <a:lnTo>
                  <a:pt x="5277" y="1200197"/>
                </a:lnTo>
                <a:cubicBezTo>
                  <a:pt x="2945" y="895324"/>
                  <a:pt x="613" y="590450"/>
                  <a:pt x="67" y="119796"/>
                </a:cubicBez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3486B0B8-FE6B-429F-818E-05F4511F62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1" b="83600"/>
          <a:stretch/>
        </p:blipFill>
        <p:spPr>
          <a:xfrm>
            <a:off x="0" y="0"/>
            <a:ext cx="9144000" cy="62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7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1188CBB3-F30B-4FE6-97E3-FAE2FF04A9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99" b="1459"/>
          <a:stretch/>
        </p:blipFill>
        <p:spPr>
          <a:xfrm>
            <a:off x="-230621" y="1563420"/>
            <a:ext cx="9167996" cy="1399811"/>
          </a:xfrm>
          <a:custGeom>
            <a:avLst/>
            <a:gdLst>
              <a:gd name="connsiteX0" fmla="*/ 0 w 9167996"/>
              <a:gd name="connsiteY0" fmla="*/ 0 h 1509250"/>
              <a:gd name="connsiteX1" fmla="*/ 9167996 w 9167996"/>
              <a:gd name="connsiteY1" fmla="*/ 0 h 1509250"/>
              <a:gd name="connsiteX2" fmla="*/ 9167996 w 9167996"/>
              <a:gd name="connsiteY2" fmla="*/ 499144 h 1509250"/>
              <a:gd name="connsiteX3" fmla="*/ 9031161 w 9167996"/>
              <a:gd name="connsiteY3" fmla="*/ 549560 h 1509250"/>
              <a:gd name="connsiteX4" fmla="*/ 411249 w 9167996"/>
              <a:gd name="connsiteY4" fmla="*/ 674303 h 1509250"/>
              <a:gd name="connsiteX5" fmla="*/ 0 w 9167996"/>
              <a:gd name="connsiteY5" fmla="*/ 505043 h 1509250"/>
              <a:gd name="connsiteX6" fmla="*/ 0 w 9167996"/>
              <a:gd name="connsiteY6" fmla="*/ 0 h 150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7996" h="1509250">
                <a:moveTo>
                  <a:pt x="0" y="0"/>
                </a:moveTo>
                <a:lnTo>
                  <a:pt x="9167996" y="0"/>
                </a:lnTo>
                <a:lnTo>
                  <a:pt x="9167996" y="499144"/>
                </a:lnTo>
                <a:lnTo>
                  <a:pt x="9031161" y="549560"/>
                </a:lnTo>
                <a:cubicBezTo>
                  <a:pt x="7563038" y="1096986"/>
                  <a:pt x="4642050" y="2335550"/>
                  <a:pt x="411249" y="674303"/>
                </a:cubicBezTo>
                <a:lnTo>
                  <a:pt x="0" y="505043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F2882606-97FB-4626-8F49-4C83AE5828B6}"/>
              </a:ext>
            </a:extLst>
          </p:cNvPr>
          <p:cNvSpPr/>
          <p:nvPr userDrawn="1"/>
        </p:nvSpPr>
        <p:spPr>
          <a:xfrm>
            <a:off x="-252536" y="1953154"/>
            <a:ext cx="9189911" cy="900400"/>
          </a:xfrm>
          <a:custGeom>
            <a:avLst/>
            <a:gdLst>
              <a:gd name="connsiteX0" fmla="*/ 711 w 9189911"/>
              <a:gd name="connsiteY0" fmla="*/ 0 h 900400"/>
              <a:gd name="connsiteX1" fmla="*/ 10722 w 9189911"/>
              <a:gd name="connsiteY1" fmla="*/ 0 h 900400"/>
              <a:gd name="connsiteX2" fmla="*/ 10632 w 9189911"/>
              <a:gd name="connsiteY2" fmla="*/ 20196 h 900400"/>
              <a:gd name="connsiteX3" fmla="*/ 9168646 w 9189911"/>
              <a:gd name="connsiteY3" fmla="*/ 29813 h 900400"/>
              <a:gd name="connsiteX4" fmla="*/ 9168681 w 9189911"/>
              <a:gd name="connsiteY4" fmla="*/ 0 h 900400"/>
              <a:gd name="connsiteX5" fmla="*/ 9189911 w 9189911"/>
              <a:gd name="connsiteY5" fmla="*/ 0 h 900400"/>
              <a:gd name="connsiteX6" fmla="*/ 9189911 w 9189911"/>
              <a:gd name="connsiteY6" fmla="*/ 75481 h 900400"/>
              <a:gd name="connsiteX7" fmla="*/ 0 w 9189911"/>
              <a:gd name="connsiteY7" fmla="*/ 76497 h 900400"/>
              <a:gd name="connsiteX8" fmla="*/ 711 w 9189911"/>
              <a:gd name="connsiteY8" fmla="*/ 0 h 90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89911" h="900400">
                <a:moveTo>
                  <a:pt x="711" y="0"/>
                </a:moveTo>
                <a:lnTo>
                  <a:pt x="10722" y="0"/>
                </a:lnTo>
                <a:lnTo>
                  <a:pt x="10632" y="20196"/>
                </a:lnTo>
                <a:cubicBezTo>
                  <a:pt x="4653939" y="1637973"/>
                  <a:pt x="7654623" y="476368"/>
                  <a:pt x="9168646" y="29813"/>
                </a:cubicBezTo>
                <a:lnTo>
                  <a:pt x="9168681" y="0"/>
                </a:lnTo>
                <a:lnTo>
                  <a:pt x="9189911" y="0"/>
                </a:lnTo>
                <a:lnTo>
                  <a:pt x="9189911" y="75481"/>
                </a:lnTo>
                <a:cubicBezTo>
                  <a:pt x="7686521" y="522034"/>
                  <a:pt x="4696469" y="1683643"/>
                  <a:pt x="0" y="76497"/>
                </a:cubicBezTo>
                <a:lnTo>
                  <a:pt x="711" y="0"/>
                </a:lnTo>
                <a:close/>
              </a:path>
            </a:pathLst>
          </a:cu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27BD671-B85B-4654-8ABA-23717FF92B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09" b="1459"/>
          <a:stretch/>
        </p:blipFill>
        <p:spPr>
          <a:xfrm>
            <a:off x="-230621" y="2025914"/>
            <a:ext cx="9167996" cy="943561"/>
          </a:xfrm>
          <a:custGeom>
            <a:avLst/>
            <a:gdLst>
              <a:gd name="connsiteX0" fmla="*/ 0 w 9167996"/>
              <a:gd name="connsiteY0" fmla="*/ 0 h 1003908"/>
              <a:gd name="connsiteX1" fmla="*/ 330258 w 9167996"/>
              <a:gd name="connsiteY1" fmla="*/ 119418 h 1003908"/>
              <a:gd name="connsiteX2" fmla="*/ 9023126 w 9167996"/>
              <a:gd name="connsiteY2" fmla="*/ 58245 h 1003908"/>
              <a:gd name="connsiteX3" fmla="*/ 9167996 w 9167996"/>
              <a:gd name="connsiteY3" fmla="*/ 10479 h 1003908"/>
              <a:gd name="connsiteX4" fmla="*/ 9167996 w 9167996"/>
              <a:gd name="connsiteY4" fmla="*/ 96723 h 1003908"/>
              <a:gd name="connsiteX5" fmla="*/ 9031161 w 9167996"/>
              <a:gd name="connsiteY5" fmla="*/ 142002 h 1003908"/>
              <a:gd name="connsiteX6" fmla="*/ 411249 w 9167996"/>
              <a:gd name="connsiteY6" fmla="*/ 254035 h 1003908"/>
              <a:gd name="connsiteX7" fmla="*/ 0 w 9167996"/>
              <a:gd name="connsiteY7" fmla="*/ 102021 h 1003908"/>
              <a:gd name="connsiteX8" fmla="*/ 0 w 9167996"/>
              <a:gd name="connsiteY8" fmla="*/ 0 h 1003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67996" h="1003908">
                <a:moveTo>
                  <a:pt x="0" y="0"/>
                </a:moveTo>
                <a:lnTo>
                  <a:pt x="330258" y="119418"/>
                </a:lnTo>
                <a:cubicBezTo>
                  <a:pt x="4528507" y="1567685"/>
                  <a:pt x="7470345" y="572179"/>
                  <a:pt x="9023126" y="58245"/>
                </a:cubicBezTo>
                <a:lnTo>
                  <a:pt x="9167996" y="10479"/>
                </a:lnTo>
                <a:lnTo>
                  <a:pt x="9167996" y="96723"/>
                </a:lnTo>
                <a:lnTo>
                  <a:pt x="9031161" y="142002"/>
                </a:lnTo>
                <a:cubicBezTo>
                  <a:pt x="7563038" y="633650"/>
                  <a:pt x="4642050" y="1746015"/>
                  <a:pt x="411249" y="254035"/>
                </a:cubicBezTo>
                <a:lnTo>
                  <a:pt x="0" y="102021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C31DF-FD5B-43DA-9460-686ABFBFC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7002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5013" y="-298190"/>
            <a:ext cx="5133006" cy="45393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5" t="21629" r="12713" b="4576"/>
          <a:stretch/>
        </p:blipFill>
        <p:spPr>
          <a:xfrm>
            <a:off x="0" y="877316"/>
            <a:ext cx="5137750" cy="3725073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>
            <a:off x="6671433" y="3493503"/>
            <a:ext cx="2099433" cy="0"/>
          </a:xfrm>
          <a:prstGeom prst="line">
            <a:avLst/>
          </a:prstGeom>
          <a:ln w="15875">
            <a:solidFill>
              <a:srgbClr val="6B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424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5634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713" y="419672"/>
            <a:ext cx="3234140" cy="436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348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4" b="33794"/>
          <a:stretch/>
        </p:blipFill>
        <p:spPr>
          <a:xfrm>
            <a:off x="909513" y="625827"/>
            <a:ext cx="7541929" cy="2560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991293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32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0C9BEDD-2D4F-43A4-A9B8-AE9AA60BE2A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</p:spTree>
    <p:extLst>
      <p:ext uri="{BB962C8B-B14F-4D97-AF65-F5344CB8AC3E}">
        <p14:creationId xmlns:p14="http://schemas.microsoft.com/office/powerpoint/2010/main" val="388633066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5" r:id="rId5"/>
    <p:sldLayoutId id="214748365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420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transition/>
  <p:txStyles>
    <p:titleStyle>
      <a:lvl1pPr algn="l" defTabSz="650230" rtl="0" eaLnBrk="1" latinLnBrk="0" hangingPunct="1">
        <a:lnSpc>
          <a:spcPct val="90000"/>
        </a:lnSpc>
        <a:spcBef>
          <a:spcPct val="0"/>
        </a:spcBef>
        <a:buNone/>
        <a:defRPr sz="31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57" indent="-162557" algn="l" defTabSz="65023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1278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+mn-ea"/>
          <a:cs typeface="+mn-cs"/>
        </a:defRPr>
      </a:lvl3pPr>
      <a:lvl4pPr marL="113790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1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3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4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362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477" indent="-162557" algn="l" defTabSz="650230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1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3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4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6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575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690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04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19" algn="l" defTabSz="650230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ngwuppt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17E61186-0A51-4491-B926-815B4DC361E8}"/>
              </a:ext>
            </a:extLst>
          </p:cNvPr>
          <p:cNvSpPr txBox="1"/>
          <p:nvPr/>
        </p:nvSpPr>
        <p:spPr>
          <a:xfrm>
            <a:off x="885190" y="2469338"/>
            <a:ext cx="7651454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50230"/>
            <a:r>
              <a:rPr lang="zh-CN" altLang="en-US" sz="1707" b="1" dirty="0">
                <a:solidFill>
                  <a:prstClr val="white"/>
                </a:solidFill>
                <a:latin typeface="Arial" panose="020F0502020204030204"/>
                <a:ea typeface="微软雅黑"/>
                <a:cs typeface="Arial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830FB2B-9F1E-4DD5-AC98-2B8A5A6958CC}"/>
              </a:ext>
            </a:extLst>
          </p:cNvPr>
          <p:cNvGrpSpPr/>
          <p:nvPr/>
        </p:nvGrpSpPr>
        <p:grpSpPr>
          <a:xfrm>
            <a:off x="2518228" y="1773646"/>
            <a:ext cx="3501237" cy="602802"/>
            <a:chOff x="2783470" y="2858688"/>
            <a:chExt cx="6625058" cy="114062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A710DF2-732E-46EA-93DE-9CA0E6E233F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01" name="Freeform 62">
                <a:extLst>
                  <a:ext uri="{FF2B5EF4-FFF2-40B4-BE49-F238E27FC236}">
                    <a16:creationId xmlns:a16="http://schemas.microsoft.com/office/drawing/2014/main" id="{D5E7EB67-D7E4-43E7-807B-9168A966A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2" name="Freeform 63">
                <a:extLst>
                  <a:ext uri="{FF2B5EF4-FFF2-40B4-BE49-F238E27FC236}">
                    <a16:creationId xmlns:a16="http://schemas.microsoft.com/office/drawing/2014/main" id="{9D59A477-0B99-48C2-AFF4-E6172D2978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3" name="Freeform 67">
                <a:extLst>
                  <a:ext uri="{FF2B5EF4-FFF2-40B4-BE49-F238E27FC236}">
                    <a16:creationId xmlns:a16="http://schemas.microsoft.com/office/drawing/2014/main" id="{BBB6C868-2D88-48D3-994E-DC851003C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75C805A6-2C25-4187-911F-3AFE322F54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id="{2A1488FA-86DD-4A56-89CB-CB12AE6D4F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64E7EDC2-3ACA-439A-B3D3-9C3BF4118A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E7E74B0A-4393-47B7-8BF3-23C9D3F0DC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0" name="Freeform 81">
              <a:extLst>
                <a:ext uri="{FF2B5EF4-FFF2-40B4-BE49-F238E27FC236}">
                  <a16:creationId xmlns:a16="http://schemas.microsoft.com/office/drawing/2014/main" id="{F4FFEA09-DA43-4F30-A47E-0AA8AE9D3C6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1" name="Freeform 82">
              <a:extLst>
                <a:ext uri="{FF2B5EF4-FFF2-40B4-BE49-F238E27FC236}">
                  <a16:creationId xmlns:a16="http://schemas.microsoft.com/office/drawing/2014/main" id="{B95B4B0F-800B-4EA0-9AB0-8B8CCC2AB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2" name="Freeform 83">
              <a:extLst>
                <a:ext uri="{FF2B5EF4-FFF2-40B4-BE49-F238E27FC236}">
                  <a16:creationId xmlns:a16="http://schemas.microsoft.com/office/drawing/2014/main" id="{633B385E-6C2B-4E7C-A567-640D631BF12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3" name="Freeform 84">
              <a:extLst>
                <a:ext uri="{FF2B5EF4-FFF2-40B4-BE49-F238E27FC236}">
                  <a16:creationId xmlns:a16="http://schemas.microsoft.com/office/drawing/2014/main" id="{19F53A6E-962F-4476-A7D0-60690CE174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4" name="Freeform 85">
              <a:extLst>
                <a:ext uri="{FF2B5EF4-FFF2-40B4-BE49-F238E27FC236}">
                  <a16:creationId xmlns:a16="http://schemas.microsoft.com/office/drawing/2014/main" id="{19FC3B1B-9B4A-4004-BC2D-6B4E842284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5" name="Freeform 86">
              <a:extLst>
                <a:ext uri="{FF2B5EF4-FFF2-40B4-BE49-F238E27FC236}">
                  <a16:creationId xmlns:a16="http://schemas.microsoft.com/office/drawing/2014/main" id="{E21B5B24-10A3-4E59-9DCE-29A33AABC0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7969709A-404A-4A16-B1C5-1B111C5350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7" name="Freeform 88">
              <a:extLst>
                <a:ext uri="{FF2B5EF4-FFF2-40B4-BE49-F238E27FC236}">
                  <a16:creationId xmlns:a16="http://schemas.microsoft.com/office/drawing/2014/main" id="{B627F535-1E1B-4F5C-8095-EAE8C2F46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8" name="Freeform 89">
              <a:extLst>
                <a:ext uri="{FF2B5EF4-FFF2-40B4-BE49-F238E27FC236}">
                  <a16:creationId xmlns:a16="http://schemas.microsoft.com/office/drawing/2014/main" id="{815A36AF-E6A8-4C27-9F2C-3FCD3A8EB9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E0DF416-29E2-4F3A-A61A-BE4D1452A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BBB3F713-3DAF-400D-BFC3-1341025427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5216B909-50D4-40E9-B08A-C979D5461F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B2156739-4657-4AD5-91F4-20E8473598A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D2668E69-2F16-43F0-8A12-35FFB007673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92D0E9B6-511D-4BFD-852E-D9B89251A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5EBAEE22-7F68-466D-BA8F-AB63F324BE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C6695F3F-0495-4A12-B055-49FE2CDDE1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BC770C08-19CC-4BC0-9C53-5D0859BD3E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83C4D1BD-F2C6-4F5B-9DAF-6FDACAEE8BF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DEB59EAF-43B1-4BA9-A3BF-B5FC0844651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B629671C-5B72-4C18-90F8-DC1B2C5993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58896B36-3770-45B5-9081-AFB2DB74D3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4B2FC449-AA4A-4019-B738-2E62B6C5C9A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DEB9A798-E44E-4B7E-A6B3-4599E0550A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4" name="Freeform 105">
              <a:extLst>
                <a:ext uri="{FF2B5EF4-FFF2-40B4-BE49-F238E27FC236}">
                  <a16:creationId xmlns:a16="http://schemas.microsoft.com/office/drawing/2014/main" id="{C47272EF-5773-4E29-8B5C-FBEB0C53FD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5" name="Freeform 106">
              <a:extLst>
                <a:ext uri="{FF2B5EF4-FFF2-40B4-BE49-F238E27FC236}">
                  <a16:creationId xmlns:a16="http://schemas.microsoft.com/office/drawing/2014/main" id="{ABFCFBD0-8CCC-4A89-B8BC-5DD64FCD06E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6" name="Freeform 107">
              <a:extLst>
                <a:ext uri="{FF2B5EF4-FFF2-40B4-BE49-F238E27FC236}">
                  <a16:creationId xmlns:a16="http://schemas.microsoft.com/office/drawing/2014/main" id="{F342AF01-9522-4075-B136-0950BA4EDF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E12648BE-FC22-4AAF-AA8D-C4E693392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8" name="Freeform 109">
              <a:extLst>
                <a:ext uri="{FF2B5EF4-FFF2-40B4-BE49-F238E27FC236}">
                  <a16:creationId xmlns:a16="http://schemas.microsoft.com/office/drawing/2014/main" id="{8390B394-B8A7-4F43-A01E-4209941568F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9" name="Freeform 110">
              <a:extLst>
                <a:ext uri="{FF2B5EF4-FFF2-40B4-BE49-F238E27FC236}">
                  <a16:creationId xmlns:a16="http://schemas.microsoft.com/office/drawing/2014/main" id="{AF32666C-82A9-4AEB-990E-1BDD329588D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pPr defTabSz="650230">
                <a:defRPr/>
              </a:pPr>
              <a:endParaRPr lang="zh-CN" altLang="en-US" sz="1280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24243DF2-E5C5-44E3-859D-6EFCB893691C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91" name="Freeform 64">
                <a:extLst>
                  <a:ext uri="{FF2B5EF4-FFF2-40B4-BE49-F238E27FC236}">
                    <a16:creationId xmlns:a16="http://schemas.microsoft.com/office/drawing/2014/main" id="{4910A599-65BB-4339-A101-B356CEB18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2" name="Freeform 65">
                <a:extLst>
                  <a:ext uri="{FF2B5EF4-FFF2-40B4-BE49-F238E27FC236}">
                    <a16:creationId xmlns:a16="http://schemas.microsoft.com/office/drawing/2014/main" id="{7B3E68DF-3D84-4FDF-ABCC-2E808857FE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3" name="Freeform 66">
                <a:extLst>
                  <a:ext uri="{FF2B5EF4-FFF2-40B4-BE49-F238E27FC236}">
                    <a16:creationId xmlns:a16="http://schemas.microsoft.com/office/drawing/2014/main" id="{A7D18E60-8FCC-4B7E-8A52-44F5C29E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263647AC-A62B-4717-B863-A69D47DA71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BCCA8C1D-B156-4702-BE9A-B75F07F834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9A256D57-8630-4BB4-A234-A99F05B2B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7" name="Freeform 72">
                <a:extLst>
                  <a:ext uri="{FF2B5EF4-FFF2-40B4-BE49-F238E27FC236}">
                    <a16:creationId xmlns:a16="http://schemas.microsoft.com/office/drawing/2014/main" id="{9F264C0D-1EA3-4E02-BC93-53A1960CE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0A7B1B6F-D083-4183-BD67-33FE7A1858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9" name="Freeform 75">
                <a:extLst>
                  <a:ext uri="{FF2B5EF4-FFF2-40B4-BE49-F238E27FC236}">
                    <a16:creationId xmlns:a16="http://schemas.microsoft.com/office/drawing/2014/main" id="{5375CD70-5A3E-4103-B62F-F79152E2A8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6729FCC4-2BF3-4600-8E9B-961AAD92F9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5024" tIns="32512" rIns="65024" bIns="32512" numCol="1" anchor="t" anchorCtr="0" compatLnSpc="1">
                <a:prstTxWarp prst="textNoShape">
                  <a:avLst/>
                </a:prstTxWarp>
              </a:bodyPr>
              <a:lstStyle/>
              <a:p>
                <a:pPr defTabSz="650230">
                  <a:defRPr/>
                </a:pPr>
                <a:endParaRPr lang="zh-CN" altLang="en-US" sz="1280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9821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78833" y="1716342"/>
            <a:ext cx="7416824" cy="746340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毕业论文答辩汇报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66612" y="2641593"/>
            <a:ext cx="2810776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微软雅黑"/>
                <a:ea typeface="微软雅黑"/>
              </a:defRPr>
            </a:lvl1pPr>
          </a:lstStyle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专业：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21414" y="4167364"/>
            <a:ext cx="1778336" cy="346230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Freeform 8">
            <a:extLst>
              <a:ext uri="{FF2B5EF4-FFF2-40B4-BE49-F238E27FC236}">
                <a16:creationId xmlns:a16="http://schemas.microsoft.com/office/drawing/2014/main" id="{B410747F-2F46-41FE-85D9-46FE356A1F8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868286" y="4234754"/>
            <a:ext cx="216000" cy="211449"/>
          </a:xfrm>
          <a:custGeom>
            <a:avLst/>
            <a:gdLst>
              <a:gd name="T0" fmla="*/ 2895 w 12754"/>
              <a:gd name="T1" fmla="*/ 3482 h 12486"/>
              <a:gd name="T2" fmla="*/ 6377 w 12754"/>
              <a:gd name="T3" fmla="*/ 0 h 12486"/>
              <a:gd name="T4" fmla="*/ 9859 w 12754"/>
              <a:gd name="T5" fmla="*/ 3482 h 12486"/>
              <a:gd name="T6" fmla="*/ 6377 w 12754"/>
              <a:gd name="T7" fmla="*/ 6963 h 12486"/>
              <a:gd name="T8" fmla="*/ 2895 w 12754"/>
              <a:gd name="T9" fmla="*/ 3482 h 12486"/>
              <a:gd name="T10" fmla="*/ 0 w 12754"/>
              <a:gd name="T11" fmla="*/ 12468 h 12486"/>
              <a:gd name="T12" fmla="*/ 3586 w 12754"/>
              <a:gd name="T13" fmla="*/ 7045 h 12486"/>
              <a:gd name="T14" fmla="*/ 6377 w 12754"/>
              <a:gd name="T15" fmla="*/ 8014 h 12486"/>
              <a:gd name="T16" fmla="*/ 9182 w 12754"/>
              <a:gd name="T17" fmla="*/ 7036 h 12486"/>
              <a:gd name="T18" fmla="*/ 12754 w 12754"/>
              <a:gd name="T19" fmla="*/ 12468 h 12486"/>
              <a:gd name="T20" fmla="*/ 0 w 12754"/>
              <a:gd name="T21" fmla="*/ 12468 h 12486"/>
              <a:gd name="T22" fmla="*/ 0 w 12754"/>
              <a:gd name="T23" fmla="*/ 12468 h 1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54" h="12486">
                <a:moveTo>
                  <a:pt x="2895" y="3482"/>
                </a:moveTo>
                <a:cubicBezTo>
                  <a:pt x="2895" y="1562"/>
                  <a:pt x="4457" y="0"/>
                  <a:pt x="6377" y="0"/>
                </a:cubicBezTo>
                <a:cubicBezTo>
                  <a:pt x="8297" y="0"/>
                  <a:pt x="9859" y="1562"/>
                  <a:pt x="9859" y="3482"/>
                </a:cubicBezTo>
                <a:cubicBezTo>
                  <a:pt x="9859" y="5402"/>
                  <a:pt x="8297" y="6963"/>
                  <a:pt x="6377" y="6963"/>
                </a:cubicBezTo>
                <a:cubicBezTo>
                  <a:pt x="4457" y="6963"/>
                  <a:pt x="2895" y="5402"/>
                  <a:pt x="2895" y="3482"/>
                </a:cubicBezTo>
                <a:close/>
                <a:moveTo>
                  <a:pt x="0" y="12468"/>
                </a:moveTo>
                <a:cubicBezTo>
                  <a:pt x="75" y="11626"/>
                  <a:pt x="479" y="8643"/>
                  <a:pt x="3586" y="7045"/>
                </a:cubicBezTo>
                <a:cubicBezTo>
                  <a:pt x="4356" y="7650"/>
                  <a:pt x="5324" y="8014"/>
                  <a:pt x="6377" y="8014"/>
                </a:cubicBezTo>
                <a:cubicBezTo>
                  <a:pt x="7436" y="8014"/>
                  <a:pt x="8409" y="7647"/>
                  <a:pt x="9182" y="7036"/>
                </a:cubicBezTo>
                <a:cubicBezTo>
                  <a:pt x="12302" y="8627"/>
                  <a:pt x="12678" y="11589"/>
                  <a:pt x="12754" y="12468"/>
                </a:cubicBezTo>
                <a:cubicBezTo>
                  <a:pt x="12736" y="12486"/>
                  <a:pt x="18" y="12470"/>
                  <a:pt x="0" y="12468"/>
                </a:cubicBezTo>
                <a:close/>
                <a:moveTo>
                  <a:pt x="0" y="12468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C0B86FD-F868-4436-A7F9-262B4740147F}"/>
              </a:ext>
            </a:extLst>
          </p:cNvPr>
          <p:cNvGrpSpPr/>
          <p:nvPr/>
        </p:nvGrpSpPr>
        <p:grpSpPr>
          <a:xfrm>
            <a:off x="3024278" y="836959"/>
            <a:ext cx="3024336" cy="626246"/>
            <a:chOff x="2783470" y="2858688"/>
            <a:chExt cx="6625058" cy="1140624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B6F624B-4948-40FF-9B96-90E80A0304C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72" name="Freeform 62">
                <a:extLst>
                  <a:ext uri="{FF2B5EF4-FFF2-40B4-BE49-F238E27FC236}">
                    <a16:creationId xmlns:a16="http://schemas.microsoft.com/office/drawing/2014/main" id="{174C76A5-C516-4EBC-A4E8-84EA8B180E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Freeform 63">
                <a:extLst>
                  <a:ext uri="{FF2B5EF4-FFF2-40B4-BE49-F238E27FC236}">
                    <a16:creationId xmlns:a16="http://schemas.microsoft.com/office/drawing/2014/main" id="{09511750-E36E-4709-808B-D4CB4B7771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67">
                <a:extLst>
                  <a:ext uri="{FF2B5EF4-FFF2-40B4-BE49-F238E27FC236}">
                    <a16:creationId xmlns:a16="http://schemas.microsoft.com/office/drawing/2014/main" id="{9B3FBBB8-F62C-40F3-B161-4556CB2B8E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FBC3CAA8-480B-4545-B472-112A46C5B5F8}"/>
                </a:ext>
              </a:extLst>
            </p:cNvPr>
            <p:cNvGrpSpPr/>
            <p:nvPr/>
          </p:nvGrpSpPr>
          <p:grpSpPr>
            <a:xfrm>
              <a:off x="2783470" y="3743490"/>
              <a:ext cx="6625058" cy="255822"/>
              <a:chOff x="2783470" y="3743490"/>
              <a:chExt cx="6625058" cy="255822"/>
            </a:xfrm>
          </p:grpSpPr>
          <p:sp>
            <p:nvSpPr>
              <p:cNvPr id="38" name="Freeform 77">
                <a:extLst>
                  <a:ext uri="{FF2B5EF4-FFF2-40B4-BE49-F238E27FC236}">
                    <a16:creationId xmlns:a16="http://schemas.microsoft.com/office/drawing/2014/main" id="{3DB27542-D07C-4A9C-8AFD-6E6032154E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3211822" y="3780894"/>
                <a:ext cx="183638" cy="191506"/>
              </a:xfrm>
              <a:custGeom>
                <a:avLst/>
                <a:gdLst>
                  <a:gd name="T0" fmla="*/ 89 w 89"/>
                  <a:gd name="T1" fmla="*/ 49 h 87"/>
                  <a:gd name="T2" fmla="*/ 13 w 89"/>
                  <a:gd name="T3" fmla="*/ 80 h 87"/>
                  <a:gd name="T4" fmla="*/ 5 w 89"/>
                  <a:gd name="T5" fmla="*/ 87 h 87"/>
                  <a:gd name="T6" fmla="*/ 5 w 89"/>
                  <a:gd name="T7" fmla="*/ 54 h 87"/>
                  <a:gd name="T8" fmla="*/ 11 w 89"/>
                  <a:gd name="T9" fmla="*/ 64 h 87"/>
                  <a:gd name="T10" fmla="*/ 35 w 89"/>
                  <a:gd name="T11" fmla="*/ 56 h 87"/>
                  <a:gd name="T12" fmla="*/ 35 w 89"/>
                  <a:gd name="T13" fmla="*/ 28 h 87"/>
                  <a:gd name="T14" fmla="*/ 11 w 89"/>
                  <a:gd name="T15" fmla="*/ 18 h 87"/>
                  <a:gd name="T16" fmla="*/ 6 w 89"/>
                  <a:gd name="T17" fmla="*/ 29 h 87"/>
                  <a:gd name="T18" fmla="*/ 5 w 89"/>
                  <a:gd name="T19" fmla="*/ 15 h 87"/>
                  <a:gd name="T20" fmla="*/ 5 w 89"/>
                  <a:gd name="T21" fmla="*/ 1 h 87"/>
                  <a:gd name="T22" fmla="*/ 10 w 89"/>
                  <a:gd name="T23" fmla="*/ 9 h 87"/>
                  <a:gd name="T24" fmla="*/ 89 w 89"/>
                  <a:gd name="T25" fmla="*/ 43 h 87"/>
                  <a:gd name="T26" fmla="*/ 89 w 89"/>
                  <a:gd name="T27" fmla="*/ 49 h 87"/>
                  <a:gd name="T28" fmla="*/ 41 w 89"/>
                  <a:gd name="T29" fmla="*/ 30 h 87"/>
                  <a:gd name="T30" fmla="*/ 42 w 89"/>
                  <a:gd name="T31" fmla="*/ 54 h 87"/>
                  <a:gd name="T32" fmla="*/ 71 w 89"/>
                  <a:gd name="T33" fmla="*/ 41 h 87"/>
                  <a:gd name="T34" fmla="*/ 41 w 89"/>
                  <a:gd name="T35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87">
                    <a:moveTo>
                      <a:pt x="89" y="49"/>
                    </a:moveTo>
                    <a:cubicBezTo>
                      <a:pt x="64" y="59"/>
                      <a:pt x="39" y="70"/>
                      <a:pt x="13" y="80"/>
                    </a:cubicBezTo>
                    <a:cubicBezTo>
                      <a:pt x="9" y="80"/>
                      <a:pt x="11" y="87"/>
                      <a:pt x="5" y="87"/>
                    </a:cubicBezTo>
                    <a:cubicBezTo>
                      <a:pt x="3" y="79"/>
                      <a:pt x="3" y="62"/>
                      <a:pt x="5" y="54"/>
                    </a:cubicBezTo>
                    <a:cubicBezTo>
                      <a:pt x="11" y="54"/>
                      <a:pt x="7" y="63"/>
                      <a:pt x="11" y="64"/>
                    </a:cubicBezTo>
                    <a:cubicBezTo>
                      <a:pt x="20" y="62"/>
                      <a:pt x="27" y="58"/>
                      <a:pt x="35" y="56"/>
                    </a:cubicBezTo>
                    <a:cubicBezTo>
                      <a:pt x="35" y="46"/>
                      <a:pt x="35" y="37"/>
                      <a:pt x="35" y="28"/>
                    </a:cubicBezTo>
                    <a:cubicBezTo>
                      <a:pt x="28" y="24"/>
                      <a:pt x="20" y="21"/>
                      <a:pt x="11" y="18"/>
                    </a:cubicBezTo>
                    <a:cubicBezTo>
                      <a:pt x="7" y="19"/>
                      <a:pt x="11" y="28"/>
                      <a:pt x="6" y="29"/>
                    </a:cubicBezTo>
                    <a:cubicBezTo>
                      <a:pt x="0" y="28"/>
                      <a:pt x="5" y="20"/>
                      <a:pt x="5" y="15"/>
                    </a:cubicBezTo>
                    <a:cubicBezTo>
                      <a:pt x="5" y="10"/>
                      <a:pt x="2" y="4"/>
                      <a:pt x="5" y="1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35" y="21"/>
                      <a:pt x="63" y="32"/>
                      <a:pt x="89" y="43"/>
                    </a:cubicBezTo>
                    <a:cubicBezTo>
                      <a:pt x="89" y="45"/>
                      <a:pt x="89" y="47"/>
                      <a:pt x="89" y="49"/>
                    </a:cubicBezTo>
                    <a:close/>
                    <a:moveTo>
                      <a:pt x="41" y="30"/>
                    </a:moveTo>
                    <a:cubicBezTo>
                      <a:pt x="42" y="37"/>
                      <a:pt x="40" y="48"/>
                      <a:pt x="42" y="54"/>
                    </a:cubicBezTo>
                    <a:cubicBezTo>
                      <a:pt x="51" y="49"/>
                      <a:pt x="62" y="46"/>
                      <a:pt x="71" y="41"/>
                    </a:cubicBezTo>
                    <a:cubicBezTo>
                      <a:pt x="60" y="38"/>
                      <a:pt x="51" y="33"/>
                      <a:pt x="41" y="3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Freeform 78">
                <a:extLst>
                  <a:ext uri="{FF2B5EF4-FFF2-40B4-BE49-F238E27FC236}">
                    <a16:creationId xmlns:a16="http://schemas.microsoft.com/office/drawing/2014/main" id="{71BAE5B5-562A-48BD-8B9E-D6444B15DA9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779233" y="3782865"/>
                <a:ext cx="220684" cy="212209"/>
              </a:xfrm>
              <a:custGeom>
                <a:avLst/>
                <a:gdLst>
                  <a:gd name="T0" fmla="*/ 18 w 107"/>
                  <a:gd name="T1" fmla="*/ 60 h 95"/>
                  <a:gd name="T2" fmla="*/ 18 w 107"/>
                  <a:gd name="T3" fmla="*/ 40 h 95"/>
                  <a:gd name="T4" fmla="*/ 50 w 107"/>
                  <a:gd name="T5" fmla="*/ 8 h 95"/>
                  <a:gd name="T6" fmla="*/ 71 w 107"/>
                  <a:gd name="T7" fmla="*/ 8 h 95"/>
                  <a:gd name="T8" fmla="*/ 99 w 107"/>
                  <a:gd name="T9" fmla="*/ 83 h 95"/>
                  <a:gd name="T10" fmla="*/ 76 w 107"/>
                  <a:gd name="T11" fmla="*/ 82 h 95"/>
                  <a:gd name="T12" fmla="*/ 89 w 107"/>
                  <a:gd name="T13" fmla="*/ 74 h 95"/>
                  <a:gd name="T14" fmla="*/ 96 w 107"/>
                  <a:gd name="T15" fmla="*/ 52 h 95"/>
                  <a:gd name="T16" fmla="*/ 29 w 107"/>
                  <a:gd name="T17" fmla="*/ 71 h 95"/>
                  <a:gd name="T18" fmla="*/ 52 w 107"/>
                  <a:gd name="T19" fmla="*/ 71 h 95"/>
                  <a:gd name="T20" fmla="*/ 58 w 107"/>
                  <a:gd name="T21" fmla="*/ 59 h 95"/>
                  <a:gd name="T22" fmla="*/ 60 w 107"/>
                  <a:gd name="T23" fmla="*/ 75 h 95"/>
                  <a:gd name="T24" fmla="*/ 60 w 107"/>
                  <a:gd name="T25" fmla="*/ 93 h 95"/>
                  <a:gd name="T26" fmla="*/ 52 w 107"/>
                  <a:gd name="T27" fmla="*/ 85 h 95"/>
                  <a:gd name="T28" fmla="*/ 24 w 107"/>
                  <a:gd name="T29" fmla="*/ 85 h 95"/>
                  <a:gd name="T30" fmla="*/ 18 w 107"/>
                  <a:gd name="T31" fmla="*/ 6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95">
                    <a:moveTo>
                      <a:pt x="18" y="60"/>
                    </a:moveTo>
                    <a:cubicBezTo>
                      <a:pt x="18" y="54"/>
                      <a:pt x="18" y="47"/>
                      <a:pt x="18" y="40"/>
                    </a:cubicBezTo>
                    <a:cubicBezTo>
                      <a:pt x="22" y="23"/>
                      <a:pt x="33" y="12"/>
                      <a:pt x="50" y="8"/>
                    </a:cubicBezTo>
                    <a:cubicBezTo>
                      <a:pt x="57" y="8"/>
                      <a:pt x="64" y="8"/>
                      <a:pt x="71" y="8"/>
                    </a:cubicBezTo>
                    <a:cubicBezTo>
                      <a:pt x="104" y="11"/>
                      <a:pt x="107" y="50"/>
                      <a:pt x="99" y="83"/>
                    </a:cubicBezTo>
                    <a:cubicBezTo>
                      <a:pt x="92" y="83"/>
                      <a:pt x="82" y="85"/>
                      <a:pt x="76" y="82"/>
                    </a:cubicBezTo>
                    <a:cubicBezTo>
                      <a:pt x="76" y="73"/>
                      <a:pt x="85" y="77"/>
                      <a:pt x="89" y="74"/>
                    </a:cubicBezTo>
                    <a:cubicBezTo>
                      <a:pt x="96" y="69"/>
                      <a:pt x="97" y="58"/>
                      <a:pt x="96" y="52"/>
                    </a:cubicBezTo>
                    <a:cubicBezTo>
                      <a:pt x="95" y="0"/>
                      <a:pt x="0" y="24"/>
                      <a:pt x="29" y="71"/>
                    </a:cubicBezTo>
                    <a:cubicBezTo>
                      <a:pt x="36" y="72"/>
                      <a:pt x="45" y="72"/>
                      <a:pt x="52" y="71"/>
                    </a:cubicBezTo>
                    <a:cubicBezTo>
                      <a:pt x="57" y="70"/>
                      <a:pt x="52" y="59"/>
                      <a:pt x="58" y="59"/>
                    </a:cubicBezTo>
                    <a:cubicBezTo>
                      <a:pt x="63" y="60"/>
                      <a:pt x="60" y="69"/>
                      <a:pt x="60" y="75"/>
                    </a:cubicBezTo>
                    <a:cubicBezTo>
                      <a:pt x="60" y="82"/>
                      <a:pt x="61" y="89"/>
                      <a:pt x="60" y="93"/>
                    </a:cubicBezTo>
                    <a:cubicBezTo>
                      <a:pt x="53" y="95"/>
                      <a:pt x="56" y="86"/>
                      <a:pt x="52" y="85"/>
                    </a:cubicBezTo>
                    <a:cubicBezTo>
                      <a:pt x="43" y="85"/>
                      <a:pt x="34" y="85"/>
                      <a:pt x="24" y="85"/>
                    </a:cubicBezTo>
                    <a:cubicBezTo>
                      <a:pt x="22" y="77"/>
                      <a:pt x="20" y="68"/>
                      <a:pt x="18" y="6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Freeform 79">
                <a:extLst>
                  <a:ext uri="{FF2B5EF4-FFF2-40B4-BE49-F238E27FC236}">
                    <a16:creationId xmlns:a16="http://schemas.microsoft.com/office/drawing/2014/main" id="{63E88D11-5360-40B0-A891-E67C019458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34278" y="3776656"/>
                <a:ext cx="218617" cy="222561"/>
              </a:xfrm>
              <a:custGeom>
                <a:avLst/>
                <a:gdLst>
                  <a:gd name="T0" fmla="*/ 17 w 106"/>
                  <a:gd name="T1" fmla="*/ 62 h 99"/>
                  <a:gd name="T2" fmla="*/ 17 w 106"/>
                  <a:gd name="T3" fmla="*/ 42 h 99"/>
                  <a:gd name="T4" fmla="*/ 90 w 106"/>
                  <a:gd name="T5" fmla="*/ 19 h 99"/>
                  <a:gd name="T6" fmla="*/ 98 w 106"/>
                  <a:gd name="T7" fmla="*/ 86 h 99"/>
                  <a:gd name="T8" fmla="*/ 75 w 106"/>
                  <a:gd name="T9" fmla="*/ 85 h 99"/>
                  <a:gd name="T10" fmla="*/ 88 w 106"/>
                  <a:gd name="T11" fmla="*/ 76 h 99"/>
                  <a:gd name="T12" fmla="*/ 95 w 106"/>
                  <a:gd name="T13" fmla="*/ 52 h 99"/>
                  <a:gd name="T14" fmla="*/ 28 w 106"/>
                  <a:gd name="T15" fmla="*/ 74 h 99"/>
                  <a:gd name="T16" fmla="*/ 50 w 106"/>
                  <a:gd name="T17" fmla="*/ 74 h 99"/>
                  <a:gd name="T18" fmla="*/ 57 w 106"/>
                  <a:gd name="T19" fmla="*/ 62 h 99"/>
                  <a:gd name="T20" fmla="*/ 59 w 106"/>
                  <a:gd name="T21" fmla="*/ 78 h 99"/>
                  <a:gd name="T22" fmla="*/ 59 w 106"/>
                  <a:gd name="T23" fmla="*/ 96 h 99"/>
                  <a:gd name="T24" fmla="*/ 52 w 106"/>
                  <a:gd name="T25" fmla="*/ 89 h 99"/>
                  <a:gd name="T26" fmla="*/ 23 w 106"/>
                  <a:gd name="T27" fmla="*/ 88 h 99"/>
                  <a:gd name="T28" fmla="*/ 17 w 106"/>
                  <a:gd name="T29" fmla="*/ 6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6" h="99">
                    <a:moveTo>
                      <a:pt x="17" y="62"/>
                    </a:moveTo>
                    <a:cubicBezTo>
                      <a:pt x="17" y="56"/>
                      <a:pt x="17" y="49"/>
                      <a:pt x="17" y="42"/>
                    </a:cubicBezTo>
                    <a:cubicBezTo>
                      <a:pt x="20" y="11"/>
                      <a:pt x="67" y="0"/>
                      <a:pt x="90" y="19"/>
                    </a:cubicBezTo>
                    <a:cubicBezTo>
                      <a:pt x="106" y="34"/>
                      <a:pt x="102" y="61"/>
                      <a:pt x="98" y="86"/>
                    </a:cubicBezTo>
                    <a:cubicBezTo>
                      <a:pt x="91" y="85"/>
                      <a:pt x="79" y="89"/>
                      <a:pt x="75" y="85"/>
                    </a:cubicBezTo>
                    <a:cubicBezTo>
                      <a:pt x="76" y="77"/>
                      <a:pt x="84" y="79"/>
                      <a:pt x="88" y="76"/>
                    </a:cubicBezTo>
                    <a:cubicBezTo>
                      <a:pt x="95" y="70"/>
                      <a:pt x="96" y="60"/>
                      <a:pt x="95" y="52"/>
                    </a:cubicBezTo>
                    <a:cubicBezTo>
                      <a:pt x="91" y="5"/>
                      <a:pt x="0" y="25"/>
                      <a:pt x="28" y="74"/>
                    </a:cubicBezTo>
                    <a:cubicBezTo>
                      <a:pt x="35" y="74"/>
                      <a:pt x="43" y="74"/>
                      <a:pt x="50" y="74"/>
                    </a:cubicBezTo>
                    <a:cubicBezTo>
                      <a:pt x="56" y="74"/>
                      <a:pt x="51" y="63"/>
                      <a:pt x="57" y="62"/>
                    </a:cubicBezTo>
                    <a:cubicBezTo>
                      <a:pt x="62" y="63"/>
                      <a:pt x="59" y="72"/>
                      <a:pt x="59" y="78"/>
                    </a:cubicBezTo>
                    <a:cubicBezTo>
                      <a:pt x="59" y="85"/>
                      <a:pt x="60" y="92"/>
                      <a:pt x="59" y="96"/>
                    </a:cubicBezTo>
                    <a:cubicBezTo>
                      <a:pt x="52" y="99"/>
                      <a:pt x="56" y="90"/>
                      <a:pt x="52" y="89"/>
                    </a:cubicBezTo>
                    <a:cubicBezTo>
                      <a:pt x="44" y="87"/>
                      <a:pt x="33" y="89"/>
                      <a:pt x="23" y="88"/>
                    </a:cubicBezTo>
                    <a:cubicBezTo>
                      <a:pt x="21" y="80"/>
                      <a:pt x="19" y="71"/>
                      <a:pt x="17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Freeform 80">
                <a:extLst>
                  <a:ext uri="{FF2B5EF4-FFF2-40B4-BE49-F238E27FC236}">
                    <a16:creationId xmlns:a16="http://schemas.microsoft.com/office/drawing/2014/main" id="{65EDB9A9-62CD-4E51-A028-A746B7A945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360832" y="3786087"/>
                <a:ext cx="191906" cy="160451"/>
              </a:xfrm>
              <a:custGeom>
                <a:avLst/>
                <a:gdLst>
                  <a:gd name="T0" fmla="*/ 0 w 93"/>
                  <a:gd name="T1" fmla="*/ 46 h 72"/>
                  <a:gd name="T2" fmla="*/ 0 w 93"/>
                  <a:gd name="T3" fmla="*/ 27 h 72"/>
                  <a:gd name="T4" fmla="*/ 4 w 93"/>
                  <a:gd name="T5" fmla="*/ 9 h 72"/>
                  <a:gd name="T6" fmla="*/ 28 w 93"/>
                  <a:gd name="T7" fmla="*/ 11 h 72"/>
                  <a:gd name="T8" fmla="*/ 28 w 93"/>
                  <a:gd name="T9" fmla="*/ 16 h 72"/>
                  <a:gd name="T10" fmla="*/ 13 w 93"/>
                  <a:gd name="T11" fmla="*/ 22 h 72"/>
                  <a:gd name="T12" fmla="*/ 20 w 93"/>
                  <a:gd name="T13" fmla="*/ 54 h 72"/>
                  <a:gd name="T14" fmla="*/ 52 w 93"/>
                  <a:gd name="T15" fmla="*/ 12 h 72"/>
                  <a:gd name="T16" fmla="*/ 81 w 93"/>
                  <a:gd name="T17" fmla="*/ 62 h 72"/>
                  <a:gd name="T18" fmla="*/ 62 w 93"/>
                  <a:gd name="T19" fmla="*/ 61 h 72"/>
                  <a:gd name="T20" fmla="*/ 76 w 93"/>
                  <a:gd name="T21" fmla="*/ 49 h 72"/>
                  <a:gd name="T22" fmla="*/ 66 w 93"/>
                  <a:gd name="T23" fmla="*/ 23 h 72"/>
                  <a:gd name="T24" fmla="*/ 35 w 93"/>
                  <a:gd name="T25" fmla="*/ 64 h 72"/>
                  <a:gd name="T26" fmla="*/ 0 w 93"/>
                  <a:gd name="T27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72">
                    <a:moveTo>
                      <a:pt x="0" y="46"/>
                    </a:moveTo>
                    <a:cubicBezTo>
                      <a:pt x="0" y="39"/>
                      <a:pt x="0" y="33"/>
                      <a:pt x="0" y="27"/>
                    </a:cubicBezTo>
                    <a:cubicBezTo>
                      <a:pt x="2" y="21"/>
                      <a:pt x="3" y="16"/>
                      <a:pt x="4" y="9"/>
                    </a:cubicBezTo>
                    <a:cubicBezTo>
                      <a:pt x="10" y="12"/>
                      <a:pt x="22" y="9"/>
                      <a:pt x="28" y="11"/>
                    </a:cubicBezTo>
                    <a:cubicBezTo>
                      <a:pt x="28" y="13"/>
                      <a:pt x="28" y="14"/>
                      <a:pt x="28" y="16"/>
                    </a:cubicBezTo>
                    <a:cubicBezTo>
                      <a:pt x="22" y="21"/>
                      <a:pt x="19" y="18"/>
                      <a:pt x="13" y="22"/>
                    </a:cubicBezTo>
                    <a:cubicBezTo>
                      <a:pt x="1" y="30"/>
                      <a:pt x="5" y="54"/>
                      <a:pt x="20" y="54"/>
                    </a:cubicBezTo>
                    <a:cubicBezTo>
                      <a:pt x="37" y="54"/>
                      <a:pt x="36" y="20"/>
                      <a:pt x="52" y="12"/>
                    </a:cubicBezTo>
                    <a:cubicBezTo>
                      <a:pt x="79" y="0"/>
                      <a:pt x="93" y="35"/>
                      <a:pt x="81" y="62"/>
                    </a:cubicBezTo>
                    <a:cubicBezTo>
                      <a:pt x="75" y="62"/>
                      <a:pt x="66" y="61"/>
                      <a:pt x="62" y="61"/>
                    </a:cubicBezTo>
                    <a:cubicBezTo>
                      <a:pt x="61" y="49"/>
                      <a:pt x="71" y="57"/>
                      <a:pt x="76" y="49"/>
                    </a:cubicBezTo>
                    <a:cubicBezTo>
                      <a:pt x="82" y="40"/>
                      <a:pt x="78" y="22"/>
                      <a:pt x="66" y="23"/>
                    </a:cubicBezTo>
                    <a:cubicBezTo>
                      <a:pt x="49" y="23"/>
                      <a:pt x="53" y="56"/>
                      <a:pt x="35" y="64"/>
                    </a:cubicBezTo>
                    <a:cubicBezTo>
                      <a:pt x="17" y="72"/>
                      <a:pt x="4" y="59"/>
                      <a:pt x="0" y="4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Freeform 81">
                <a:extLst>
                  <a:ext uri="{FF2B5EF4-FFF2-40B4-BE49-F238E27FC236}">
                    <a16:creationId xmlns:a16="http://schemas.microsoft.com/office/drawing/2014/main" id="{E7D78C3F-BC11-403D-B2C5-6CDDE5CBA0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091691" y="3737447"/>
                <a:ext cx="231177" cy="243264"/>
              </a:xfrm>
              <a:custGeom>
                <a:avLst/>
                <a:gdLst>
                  <a:gd name="T0" fmla="*/ 6 w 112"/>
                  <a:gd name="T1" fmla="*/ 67 h 109"/>
                  <a:gd name="T2" fmla="*/ 6 w 112"/>
                  <a:gd name="T3" fmla="*/ 46 h 109"/>
                  <a:gd name="T4" fmla="*/ 26 w 112"/>
                  <a:gd name="T5" fmla="*/ 18 h 109"/>
                  <a:gd name="T6" fmla="*/ 85 w 112"/>
                  <a:gd name="T7" fmla="*/ 80 h 109"/>
                  <a:gd name="T8" fmla="*/ 6 w 112"/>
                  <a:gd name="T9" fmla="*/ 67 h 109"/>
                  <a:gd name="T10" fmla="*/ 12 w 112"/>
                  <a:gd name="T11" fmla="*/ 64 h 109"/>
                  <a:gd name="T12" fmla="*/ 84 w 112"/>
                  <a:gd name="T13" fmla="*/ 49 h 109"/>
                  <a:gd name="T14" fmla="*/ 12 w 112"/>
                  <a:gd name="T15" fmla="*/ 6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09">
                    <a:moveTo>
                      <a:pt x="6" y="67"/>
                    </a:moveTo>
                    <a:cubicBezTo>
                      <a:pt x="6" y="60"/>
                      <a:pt x="6" y="53"/>
                      <a:pt x="6" y="46"/>
                    </a:cubicBezTo>
                    <a:cubicBezTo>
                      <a:pt x="8" y="33"/>
                      <a:pt x="17" y="22"/>
                      <a:pt x="26" y="18"/>
                    </a:cubicBezTo>
                    <a:cubicBezTo>
                      <a:pt x="61" y="0"/>
                      <a:pt x="112" y="36"/>
                      <a:pt x="85" y="80"/>
                    </a:cubicBezTo>
                    <a:cubicBezTo>
                      <a:pt x="68" y="109"/>
                      <a:pt x="9" y="100"/>
                      <a:pt x="6" y="67"/>
                    </a:cubicBezTo>
                    <a:close/>
                    <a:moveTo>
                      <a:pt x="12" y="64"/>
                    </a:moveTo>
                    <a:cubicBezTo>
                      <a:pt x="21" y="93"/>
                      <a:pt x="94" y="90"/>
                      <a:pt x="84" y="49"/>
                    </a:cubicBezTo>
                    <a:cubicBezTo>
                      <a:pt x="77" y="16"/>
                      <a:pt x="0" y="23"/>
                      <a:pt x="12" y="6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Freeform 82">
                <a:extLst>
                  <a:ext uri="{FF2B5EF4-FFF2-40B4-BE49-F238E27FC236}">
                    <a16:creationId xmlns:a16="http://schemas.microsoft.com/office/drawing/2014/main" id="{B3A90000-6DBB-4A46-9DB7-05EB2C3FA3E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552305" y="3777794"/>
                <a:ext cx="189839" cy="191506"/>
              </a:xfrm>
              <a:custGeom>
                <a:avLst/>
                <a:gdLst>
                  <a:gd name="T0" fmla="*/ 3 w 92"/>
                  <a:gd name="T1" fmla="*/ 57 h 85"/>
                  <a:gd name="T2" fmla="*/ 3 w 92"/>
                  <a:gd name="T3" fmla="*/ 39 h 85"/>
                  <a:gd name="T4" fmla="*/ 77 w 92"/>
                  <a:gd name="T5" fmla="*/ 21 h 85"/>
                  <a:gd name="T6" fmla="*/ 82 w 92"/>
                  <a:gd name="T7" fmla="*/ 80 h 85"/>
                  <a:gd name="T8" fmla="*/ 60 w 92"/>
                  <a:gd name="T9" fmla="*/ 80 h 85"/>
                  <a:gd name="T10" fmla="*/ 74 w 92"/>
                  <a:gd name="T11" fmla="*/ 71 h 85"/>
                  <a:gd name="T12" fmla="*/ 78 w 92"/>
                  <a:gd name="T13" fmla="*/ 39 h 85"/>
                  <a:gd name="T14" fmla="*/ 11 w 92"/>
                  <a:gd name="T15" fmla="*/ 62 h 85"/>
                  <a:gd name="T16" fmla="*/ 25 w 92"/>
                  <a:gd name="T17" fmla="*/ 80 h 85"/>
                  <a:gd name="T18" fmla="*/ 10 w 92"/>
                  <a:gd name="T19" fmla="*/ 75 h 85"/>
                  <a:gd name="T20" fmla="*/ 3 w 92"/>
                  <a:gd name="T21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5">
                    <a:moveTo>
                      <a:pt x="3" y="57"/>
                    </a:moveTo>
                    <a:cubicBezTo>
                      <a:pt x="3" y="51"/>
                      <a:pt x="3" y="45"/>
                      <a:pt x="3" y="39"/>
                    </a:cubicBezTo>
                    <a:cubicBezTo>
                      <a:pt x="6" y="8"/>
                      <a:pt x="57" y="0"/>
                      <a:pt x="77" y="21"/>
                    </a:cubicBezTo>
                    <a:cubicBezTo>
                      <a:pt x="92" y="36"/>
                      <a:pt x="90" y="59"/>
                      <a:pt x="82" y="80"/>
                    </a:cubicBezTo>
                    <a:cubicBezTo>
                      <a:pt x="74" y="79"/>
                      <a:pt x="66" y="83"/>
                      <a:pt x="60" y="80"/>
                    </a:cubicBezTo>
                    <a:cubicBezTo>
                      <a:pt x="59" y="70"/>
                      <a:pt x="69" y="74"/>
                      <a:pt x="74" y="71"/>
                    </a:cubicBezTo>
                    <a:cubicBezTo>
                      <a:pt x="84" y="65"/>
                      <a:pt x="84" y="50"/>
                      <a:pt x="78" y="39"/>
                    </a:cubicBezTo>
                    <a:cubicBezTo>
                      <a:pt x="65" y="12"/>
                      <a:pt x="0" y="23"/>
                      <a:pt x="11" y="62"/>
                    </a:cubicBezTo>
                    <a:cubicBezTo>
                      <a:pt x="14" y="70"/>
                      <a:pt x="21" y="73"/>
                      <a:pt x="25" y="80"/>
                    </a:cubicBezTo>
                    <a:cubicBezTo>
                      <a:pt x="21" y="85"/>
                      <a:pt x="14" y="78"/>
                      <a:pt x="10" y="75"/>
                    </a:cubicBezTo>
                    <a:cubicBezTo>
                      <a:pt x="6" y="70"/>
                      <a:pt x="4" y="62"/>
                      <a:pt x="3" y="5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Freeform 83">
                <a:extLst>
                  <a:ext uri="{FF2B5EF4-FFF2-40B4-BE49-F238E27FC236}">
                    <a16:creationId xmlns:a16="http://schemas.microsoft.com/office/drawing/2014/main" id="{6402EC48-6503-4CF4-BC5F-D0F21BC2147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486029" y="3778845"/>
                <a:ext cx="196040" cy="170802"/>
              </a:xfrm>
              <a:custGeom>
                <a:avLst/>
                <a:gdLst>
                  <a:gd name="T0" fmla="*/ 0 w 95"/>
                  <a:gd name="T1" fmla="*/ 49 h 74"/>
                  <a:gd name="T2" fmla="*/ 0 w 95"/>
                  <a:gd name="T3" fmla="*/ 31 h 74"/>
                  <a:gd name="T4" fmla="*/ 4 w 95"/>
                  <a:gd name="T5" fmla="*/ 14 h 74"/>
                  <a:gd name="T6" fmla="*/ 28 w 95"/>
                  <a:gd name="T7" fmla="*/ 16 h 74"/>
                  <a:gd name="T8" fmla="*/ 28 w 95"/>
                  <a:gd name="T9" fmla="*/ 20 h 74"/>
                  <a:gd name="T10" fmla="*/ 15 w 95"/>
                  <a:gd name="T11" fmla="*/ 24 h 74"/>
                  <a:gd name="T12" fmla="*/ 21 w 95"/>
                  <a:gd name="T13" fmla="*/ 58 h 74"/>
                  <a:gd name="T14" fmla="*/ 50 w 95"/>
                  <a:gd name="T15" fmla="*/ 17 h 74"/>
                  <a:gd name="T16" fmla="*/ 81 w 95"/>
                  <a:gd name="T17" fmla="*/ 65 h 74"/>
                  <a:gd name="T18" fmla="*/ 62 w 95"/>
                  <a:gd name="T19" fmla="*/ 65 h 74"/>
                  <a:gd name="T20" fmla="*/ 62 w 95"/>
                  <a:gd name="T21" fmla="*/ 61 h 74"/>
                  <a:gd name="T22" fmla="*/ 70 w 95"/>
                  <a:gd name="T23" fmla="*/ 57 h 74"/>
                  <a:gd name="T24" fmla="*/ 67 w 95"/>
                  <a:gd name="T25" fmla="*/ 26 h 74"/>
                  <a:gd name="T26" fmla="*/ 33 w 95"/>
                  <a:gd name="T27" fmla="*/ 68 h 74"/>
                  <a:gd name="T28" fmla="*/ 0 w 95"/>
                  <a:gd name="T29" fmla="*/ 4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74">
                    <a:moveTo>
                      <a:pt x="0" y="49"/>
                    </a:moveTo>
                    <a:cubicBezTo>
                      <a:pt x="0" y="43"/>
                      <a:pt x="0" y="37"/>
                      <a:pt x="0" y="31"/>
                    </a:cubicBezTo>
                    <a:cubicBezTo>
                      <a:pt x="1" y="25"/>
                      <a:pt x="3" y="20"/>
                      <a:pt x="4" y="14"/>
                    </a:cubicBezTo>
                    <a:cubicBezTo>
                      <a:pt x="13" y="14"/>
                      <a:pt x="22" y="13"/>
                      <a:pt x="28" y="16"/>
                    </a:cubicBezTo>
                    <a:cubicBezTo>
                      <a:pt x="28" y="17"/>
                      <a:pt x="28" y="19"/>
                      <a:pt x="28" y="20"/>
                    </a:cubicBezTo>
                    <a:cubicBezTo>
                      <a:pt x="22" y="24"/>
                      <a:pt x="20" y="22"/>
                      <a:pt x="15" y="24"/>
                    </a:cubicBezTo>
                    <a:cubicBezTo>
                      <a:pt x="1" y="31"/>
                      <a:pt x="4" y="59"/>
                      <a:pt x="21" y="58"/>
                    </a:cubicBezTo>
                    <a:cubicBezTo>
                      <a:pt x="37" y="57"/>
                      <a:pt x="36" y="26"/>
                      <a:pt x="50" y="17"/>
                    </a:cubicBezTo>
                    <a:cubicBezTo>
                      <a:pt x="76" y="0"/>
                      <a:pt x="95" y="38"/>
                      <a:pt x="81" y="65"/>
                    </a:cubicBezTo>
                    <a:cubicBezTo>
                      <a:pt x="75" y="65"/>
                      <a:pt x="67" y="67"/>
                      <a:pt x="62" y="65"/>
                    </a:cubicBezTo>
                    <a:cubicBezTo>
                      <a:pt x="62" y="63"/>
                      <a:pt x="62" y="62"/>
                      <a:pt x="62" y="61"/>
                    </a:cubicBezTo>
                    <a:cubicBezTo>
                      <a:pt x="61" y="56"/>
                      <a:pt x="68" y="59"/>
                      <a:pt x="70" y="57"/>
                    </a:cubicBezTo>
                    <a:cubicBezTo>
                      <a:pt x="83" y="52"/>
                      <a:pt x="80" y="26"/>
                      <a:pt x="67" y="26"/>
                    </a:cubicBezTo>
                    <a:cubicBezTo>
                      <a:pt x="49" y="26"/>
                      <a:pt x="53" y="61"/>
                      <a:pt x="33" y="68"/>
                    </a:cubicBezTo>
                    <a:cubicBezTo>
                      <a:pt x="18" y="74"/>
                      <a:pt x="5" y="65"/>
                      <a:pt x="0" y="4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Freeform 84">
                <a:extLst>
                  <a:ext uri="{FF2B5EF4-FFF2-40B4-BE49-F238E27FC236}">
                    <a16:creationId xmlns:a16="http://schemas.microsoft.com/office/drawing/2014/main" id="{A2655E61-BB4C-42AA-9339-73A59D02969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699248" y="3784012"/>
                <a:ext cx="202240" cy="170802"/>
              </a:xfrm>
              <a:custGeom>
                <a:avLst/>
                <a:gdLst>
                  <a:gd name="T0" fmla="*/ 4 w 98"/>
                  <a:gd name="T1" fmla="*/ 49 h 75"/>
                  <a:gd name="T2" fmla="*/ 4 w 98"/>
                  <a:gd name="T3" fmla="*/ 31 h 75"/>
                  <a:gd name="T4" fmla="*/ 44 w 98"/>
                  <a:gd name="T5" fmla="*/ 1 h 75"/>
                  <a:gd name="T6" fmla="*/ 84 w 98"/>
                  <a:gd name="T7" fmla="*/ 72 h 75"/>
                  <a:gd name="T8" fmla="*/ 61 w 98"/>
                  <a:gd name="T9" fmla="*/ 71 h 75"/>
                  <a:gd name="T10" fmla="*/ 74 w 98"/>
                  <a:gd name="T11" fmla="*/ 63 h 75"/>
                  <a:gd name="T12" fmla="*/ 81 w 98"/>
                  <a:gd name="T13" fmla="*/ 34 h 75"/>
                  <a:gd name="T14" fmla="*/ 12 w 98"/>
                  <a:gd name="T15" fmla="*/ 53 h 75"/>
                  <a:gd name="T16" fmla="*/ 19 w 98"/>
                  <a:gd name="T17" fmla="*/ 64 h 75"/>
                  <a:gd name="T18" fmla="*/ 26 w 98"/>
                  <a:gd name="T19" fmla="*/ 73 h 75"/>
                  <a:gd name="T20" fmla="*/ 4 w 98"/>
                  <a:gd name="T21" fmla="*/ 4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75">
                    <a:moveTo>
                      <a:pt x="4" y="49"/>
                    </a:moveTo>
                    <a:cubicBezTo>
                      <a:pt x="4" y="43"/>
                      <a:pt x="4" y="37"/>
                      <a:pt x="4" y="31"/>
                    </a:cubicBezTo>
                    <a:cubicBezTo>
                      <a:pt x="8" y="11"/>
                      <a:pt x="23" y="1"/>
                      <a:pt x="44" y="1"/>
                    </a:cubicBezTo>
                    <a:cubicBezTo>
                      <a:pt x="82" y="0"/>
                      <a:pt x="98" y="34"/>
                      <a:pt x="84" y="72"/>
                    </a:cubicBezTo>
                    <a:cubicBezTo>
                      <a:pt x="78" y="72"/>
                      <a:pt x="65" y="75"/>
                      <a:pt x="61" y="71"/>
                    </a:cubicBezTo>
                    <a:cubicBezTo>
                      <a:pt x="61" y="62"/>
                      <a:pt x="70" y="65"/>
                      <a:pt x="74" y="63"/>
                    </a:cubicBezTo>
                    <a:cubicBezTo>
                      <a:pt x="84" y="57"/>
                      <a:pt x="85" y="45"/>
                      <a:pt x="81" y="34"/>
                    </a:cubicBezTo>
                    <a:cubicBezTo>
                      <a:pt x="73" y="5"/>
                      <a:pt x="0" y="10"/>
                      <a:pt x="12" y="53"/>
                    </a:cubicBezTo>
                    <a:cubicBezTo>
                      <a:pt x="14" y="58"/>
                      <a:pt x="16" y="61"/>
                      <a:pt x="19" y="64"/>
                    </a:cubicBezTo>
                    <a:cubicBezTo>
                      <a:pt x="21" y="66"/>
                      <a:pt x="28" y="67"/>
                      <a:pt x="26" y="73"/>
                    </a:cubicBezTo>
                    <a:cubicBezTo>
                      <a:pt x="15" y="75"/>
                      <a:pt x="6" y="60"/>
                      <a:pt x="4" y="4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Freeform 85">
                <a:extLst>
                  <a:ext uri="{FF2B5EF4-FFF2-40B4-BE49-F238E27FC236}">
                    <a16:creationId xmlns:a16="http://schemas.microsoft.com/office/drawing/2014/main" id="{BBD32532-6737-40CE-B76F-89FC2FB799E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27038" y="3781416"/>
                <a:ext cx="175371" cy="186330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0 h 84"/>
                  <a:gd name="T8" fmla="*/ 83 w 85"/>
                  <a:gd name="T9" fmla="*/ 33 h 84"/>
                  <a:gd name="T10" fmla="*/ 76 w 85"/>
                  <a:gd name="T11" fmla="*/ 24 h 84"/>
                  <a:gd name="T12" fmla="*/ 13 w 85"/>
                  <a:gd name="T13" fmla="*/ 28 h 84"/>
                  <a:gd name="T14" fmla="*/ 12 w 85"/>
                  <a:gd name="T15" fmla="*/ 61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0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79" y="27"/>
                      <a:pt x="76" y="24"/>
                    </a:cubicBezTo>
                    <a:cubicBezTo>
                      <a:pt x="57" y="26"/>
                      <a:pt x="25" y="18"/>
                      <a:pt x="13" y="28"/>
                    </a:cubicBezTo>
                    <a:cubicBezTo>
                      <a:pt x="5" y="35"/>
                      <a:pt x="6" y="54"/>
                      <a:pt x="12" y="61"/>
                    </a:cubicBezTo>
                    <a:cubicBezTo>
                      <a:pt x="23" y="73"/>
                      <a:pt x="56" y="64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4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86">
                <a:extLst>
                  <a:ext uri="{FF2B5EF4-FFF2-40B4-BE49-F238E27FC236}">
                    <a16:creationId xmlns:a16="http://schemas.microsoft.com/office/drawing/2014/main" id="{B05330C7-9C4F-498C-92F5-8506963E557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434383" y="3775719"/>
                <a:ext cx="183638" cy="201857"/>
              </a:xfrm>
              <a:custGeom>
                <a:avLst/>
                <a:gdLst>
                  <a:gd name="T0" fmla="*/ 3 w 89"/>
                  <a:gd name="T1" fmla="*/ 78 h 88"/>
                  <a:gd name="T2" fmla="*/ 3 w 89"/>
                  <a:gd name="T3" fmla="*/ 73 h 88"/>
                  <a:gd name="T4" fmla="*/ 71 w 89"/>
                  <a:gd name="T5" fmla="*/ 17 h 88"/>
                  <a:gd name="T6" fmla="*/ 11 w 89"/>
                  <a:gd name="T7" fmla="*/ 18 h 88"/>
                  <a:gd name="T8" fmla="*/ 6 w 89"/>
                  <a:gd name="T9" fmla="*/ 28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10 h 88"/>
                  <a:gd name="T16" fmla="*/ 79 w 89"/>
                  <a:gd name="T17" fmla="*/ 10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79 w 89"/>
                  <a:gd name="T35" fmla="*/ 79 h 88"/>
                  <a:gd name="T36" fmla="*/ 3 w 89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8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7"/>
                      <a:pt x="71" y="17"/>
                    </a:cubicBezTo>
                    <a:cubicBezTo>
                      <a:pt x="51" y="18"/>
                      <a:pt x="29" y="16"/>
                      <a:pt x="11" y="18"/>
                    </a:cubicBezTo>
                    <a:cubicBezTo>
                      <a:pt x="7" y="19"/>
                      <a:pt x="11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10"/>
                    </a:cubicBezTo>
                    <a:cubicBezTo>
                      <a:pt x="35" y="10"/>
                      <a:pt x="57" y="10"/>
                      <a:pt x="79" y="10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1"/>
                      <a:pt x="73" y="34"/>
                    </a:cubicBezTo>
                    <a:cubicBezTo>
                      <a:pt x="58" y="47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3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5"/>
                      <a:pt x="86" y="87"/>
                    </a:cubicBezTo>
                    <a:cubicBezTo>
                      <a:pt x="80" y="88"/>
                      <a:pt x="82" y="81"/>
                      <a:pt x="79" y="79"/>
                    </a:cubicBezTo>
                    <a:cubicBezTo>
                      <a:pt x="56" y="76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87">
                <a:extLst>
                  <a:ext uri="{FF2B5EF4-FFF2-40B4-BE49-F238E27FC236}">
                    <a16:creationId xmlns:a16="http://schemas.microsoft.com/office/drawing/2014/main" id="{2AA4B6D4-0080-4C52-8435-9B05C20241E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75361" y="3776752"/>
                <a:ext cx="181571" cy="201857"/>
              </a:xfrm>
              <a:custGeom>
                <a:avLst/>
                <a:gdLst>
                  <a:gd name="T0" fmla="*/ 87 w 88"/>
                  <a:gd name="T1" fmla="*/ 5 h 89"/>
                  <a:gd name="T2" fmla="*/ 86 w 88"/>
                  <a:gd name="T3" fmla="*/ 39 h 89"/>
                  <a:gd name="T4" fmla="*/ 80 w 88"/>
                  <a:gd name="T5" fmla="*/ 31 h 89"/>
                  <a:gd name="T6" fmla="*/ 55 w 88"/>
                  <a:gd name="T7" fmla="*/ 47 h 89"/>
                  <a:gd name="T8" fmla="*/ 79 w 88"/>
                  <a:gd name="T9" fmla="*/ 66 h 89"/>
                  <a:gd name="T10" fmla="*/ 85 w 88"/>
                  <a:gd name="T11" fmla="*/ 57 h 89"/>
                  <a:gd name="T12" fmla="*/ 86 w 88"/>
                  <a:gd name="T13" fmla="*/ 84 h 89"/>
                  <a:gd name="T14" fmla="*/ 80 w 88"/>
                  <a:gd name="T15" fmla="*/ 77 h 89"/>
                  <a:gd name="T16" fmla="*/ 50 w 88"/>
                  <a:gd name="T17" fmla="*/ 53 h 89"/>
                  <a:gd name="T18" fmla="*/ 9 w 88"/>
                  <a:gd name="T19" fmla="*/ 81 h 89"/>
                  <a:gd name="T20" fmla="*/ 5 w 88"/>
                  <a:gd name="T21" fmla="*/ 88 h 89"/>
                  <a:gd name="T22" fmla="*/ 5 w 88"/>
                  <a:gd name="T23" fmla="*/ 54 h 89"/>
                  <a:gd name="T24" fmla="*/ 10 w 88"/>
                  <a:gd name="T25" fmla="*/ 62 h 89"/>
                  <a:gd name="T26" fmla="*/ 39 w 88"/>
                  <a:gd name="T27" fmla="*/ 43 h 89"/>
                  <a:gd name="T28" fmla="*/ 10 w 88"/>
                  <a:gd name="T29" fmla="*/ 22 h 89"/>
                  <a:gd name="T30" fmla="*/ 6 w 88"/>
                  <a:gd name="T31" fmla="*/ 31 h 89"/>
                  <a:gd name="T32" fmla="*/ 5 w 88"/>
                  <a:gd name="T33" fmla="*/ 15 h 89"/>
                  <a:gd name="T34" fmla="*/ 5 w 88"/>
                  <a:gd name="T35" fmla="*/ 2 h 89"/>
                  <a:gd name="T36" fmla="*/ 10 w 88"/>
                  <a:gd name="T37" fmla="*/ 9 h 89"/>
                  <a:gd name="T38" fmla="*/ 45 w 88"/>
                  <a:gd name="T39" fmla="*/ 38 h 89"/>
                  <a:gd name="T40" fmla="*/ 83 w 88"/>
                  <a:gd name="T41" fmla="*/ 5 h 89"/>
                  <a:gd name="T42" fmla="*/ 87 w 88"/>
                  <a:gd name="T43" fmla="*/ 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89">
                    <a:moveTo>
                      <a:pt x="87" y="5"/>
                    </a:moveTo>
                    <a:cubicBezTo>
                      <a:pt x="85" y="14"/>
                      <a:pt x="87" y="31"/>
                      <a:pt x="86" y="39"/>
                    </a:cubicBezTo>
                    <a:cubicBezTo>
                      <a:pt x="80" y="41"/>
                      <a:pt x="83" y="33"/>
                      <a:pt x="80" y="31"/>
                    </a:cubicBezTo>
                    <a:cubicBezTo>
                      <a:pt x="72" y="36"/>
                      <a:pt x="65" y="42"/>
                      <a:pt x="55" y="47"/>
                    </a:cubicBezTo>
                    <a:cubicBezTo>
                      <a:pt x="62" y="55"/>
                      <a:pt x="72" y="59"/>
                      <a:pt x="79" y="66"/>
                    </a:cubicBezTo>
                    <a:cubicBezTo>
                      <a:pt x="84" y="66"/>
                      <a:pt x="80" y="57"/>
                      <a:pt x="85" y="57"/>
                    </a:cubicBezTo>
                    <a:cubicBezTo>
                      <a:pt x="88" y="61"/>
                      <a:pt x="85" y="79"/>
                      <a:pt x="86" y="84"/>
                    </a:cubicBezTo>
                    <a:cubicBezTo>
                      <a:pt x="80" y="86"/>
                      <a:pt x="82" y="79"/>
                      <a:pt x="80" y="77"/>
                    </a:cubicBezTo>
                    <a:cubicBezTo>
                      <a:pt x="71" y="67"/>
                      <a:pt x="60" y="61"/>
                      <a:pt x="50" y="53"/>
                    </a:cubicBezTo>
                    <a:cubicBezTo>
                      <a:pt x="36" y="62"/>
                      <a:pt x="22" y="71"/>
                      <a:pt x="9" y="81"/>
                    </a:cubicBezTo>
                    <a:cubicBezTo>
                      <a:pt x="8" y="84"/>
                      <a:pt x="10" y="89"/>
                      <a:pt x="5" y="88"/>
                    </a:cubicBezTo>
                    <a:cubicBezTo>
                      <a:pt x="3" y="80"/>
                      <a:pt x="5" y="63"/>
                      <a:pt x="5" y="54"/>
                    </a:cubicBezTo>
                    <a:cubicBezTo>
                      <a:pt x="11" y="52"/>
                      <a:pt x="8" y="60"/>
                      <a:pt x="10" y="62"/>
                    </a:cubicBezTo>
                    <a:cubicBezTo>
                      <a:pt x="21" y="57"/>
                      <a:pt x="29" y="49"/>
                      <a:pt x="39" y="43"/>
                    </a:cubicBezTo>
                    <a:cubicBezTo>
                      <a:pt x="30" y="35"/>
                      <a:pt x="21" y="28"/>
                      <a:pt x="10" y="22"/>
                    </a:cubicBezTo>
                    <a:cubicBezTo>
                      <a:pt x="6" y="22"/>
                      <a:pt x="11" y="31"/>
                      <a:pt x="6" y="31"/>
                    </a:cubicBezTo>
                    <a:cubicBezTo>
                      <a:pt x="0" y="29"/>
                      <a:pt x="5" y="20"/>
                      <a:pt x="5" y="15"/>
                    </a:cubicBezTo>
                    <a:cubicBezTo>
                      <a:pt x="5" y="10"/>
                      <a:pt x="2" y="5"/>
                      <a:pt x="5" y="2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20" y="21"/>
                      <a:pt x="33" y="29"/>
                      <a:pt x="45" y="38"/>
                    </a:cubicBezTo>
                    <a:cubicBezTo>
                      <a:pt x="58" y="27"/>
                      <a:pt x="77" y="23"/>
                      <a:pt x="83" y="5"/>
                    </a:cubicBezTo>
                    <a:cubicBezTo>
                      <a:pt x="85" y="5"/>
                      <a:pt x="86" y="5"/>
                      <a:pt x="87" y="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Freeform 88">
                <a:extLst>
                  <a:ext uri="{FF2B5EF4-FFF2-40B4-BE49-F238E27FC236}">
                    <a16:creationId xmlns:a16="http://schemas.microsoft.com/office/drawing/2014/main" id="{1BAE4CBC-BD56-4639-8B84-E70CD23855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38912" y="3835762"/>
                <a:ext cx="175371" cy="77637"/>
              </a:xfrm>
              <a:custGeom>
                <a:avLst/>
                <a:gdLst>
                  <a:gd name="T0" fmla="*/ 83 w 85"/>
                  <a:gd name="T1" fmla="*/ 33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3 h 35"/>
                  <a:gd name="T8" fmla="*/ 2 w 85"/>
                  <a:gd name="T9" fmla="*/ 1 h 35"/>
                  <a:gd name="T10" fmla="*/ 8 w 85"/>
                  <a:gd name="T11" fmla="*/ 9 h 35"/>
                  <a:gd name="T12" fmla="*/ 74 w 85"/>
                  <a:gd name="T13" fmla="*/ 10 h 35"/>
                  <a:gd name="T14" fmla="*/ 82 w 85"/>
                  <a:gd name="T15" fmla="*/ 1 h 35"/>
                  <a:gd name="T16" fmla="*/ 83 w 85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3"/>
                    </a:moveTo>
                    <a:cubicBezTo>
                      <a:pt x="77" y="35"/>
                      <a:pt x="79" y="27"/>
                      <a:pt x="76" y="25"/>
                    </a:cubicBezTo>
                    <a:cubicBezTo>
                      <a:pt x="56" y="23"/>
                      <a:pt x="30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5" y="7"/>
                      <a:pt x="58" y="16"/>
                      <a:pt x="74" y="10"/>
                    </a:cubicBezTo>
                    <a:cubicBezTo>
                      <a:pt x="80" y="8"/>
                      <a:pt x="77" y="2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89">
                <a:extLst>
                  <a:ext uri="{FF2B5EF4-FFF2-40B4-BE49-F238E27FC236}">
                    <a16:creationId xmlns:a16="http://schemas.microsoft.com/office/drawing/2014/main" id="{0CBB5E05-9D8C-41A4-A191-13E3EB4D65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1473" y="3778828"/>
                <a:ext cx="175371" cy="191506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1 h 84"/>
                  <a:gd name="T8" fmla="*/ 83 w 85"/>
                  <a:gd name="T9" fmla="*/ 33 h 84"/>
                  <a:gd name="T10" fmla="*/ 76 w 85"/>
                  <a:gd name="T11" fmla="*/ 25 h 84"/>
                  <a:gd name="T12" fmla="*/ 17 w 85"/>
                  <a:gd name="T13" fmla="*/ 26 h 84"/>
                  <a:gd name="T14" fmla="*/ 12 w 85"/>
                  <a:gd name="T15" fmla="*/ 62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1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80" y="27"/>
                      <a:pt x="76" y="25"/>
                    </a:cubicBezTo>
                    <a:cubicBezTo>
                      <a:pt x="60" y="25"/>
                      <a:pt x="33" y="19"/>
                      <a:pt x="17" y="26"/>
                    </a:cubicBezTo>
                    <a:cubicBezTo>
                      <a:pt x="7" y="31"/>
                      <a:pt x="3" y="52"/>
                      <a:pt x="12" y="62"/>
                    </a:cubicBezTo>
                    <a:cubicBezTo>
                      <a:pt x="23" y="74"/>
                      <a:pt x="54" y="63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3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90">
                <a:extLst>
                  <a:ext uri="{FF2B5EF4-FFF2-40B4-BE49-F238E27FC236}">
                    <a16:creationId xmlns:a16="http://schemas.microsoft.com/office/drawing/2014/main" id="{A93458F5-B951-4B63-9976-AF84FFA6483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474724" y="3775719"/>
                <a:ext cx="183638" cy="201857"/>
              </a:xfrm>
              <a:custGeom>
                <a:avLst/>
                <a:gdLst>
                  <a:gd name="T0" fmla="*/ 3 w 89"/>
                  <a:gd name="T1" fmla="*/ 77 h 88"/>
                  <a:gd name="T2" fmla="*/ 3 w 89"/>
                  <a:gd name="T3" fmla="*/ 73 h 88"/>
                  <a:gd name="T4" fmla="*/ 72 w 89"/>
                  <a:gd name="T5" fmla="*/ 17 h 88"/>
                  <a:gd name="T6" fmla="*/ 11 w 89"/>
                  <a:gd name="T7" fmla="*/ 18 h 88"/>
                  <a:gd name="T8" fmla="*/ 6 w 89"/>
                  <a:gd name="T9" fmla="*/ 27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9 h 88"/>
                  <a:gd name="T16" fmla="*/ 79 w 89"/>
                  <a:gd name="T17" fmla="*/ 9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80 w 89"/>
                  <a:gd name="T35" fmla="*/ 79 h 88"/>
                  <a:gd name="T36" fmla="*/ 3 w 89"/>
                  <a:gd name="T37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7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5"/>
                      <a:pt x="72" y="17"/>
                    </a:cubicBezTo>
                    <a:cubicBezTo>
                      <a:pt x="52" y="17"/>
                      <a:pt x="30" y="16"/>
                      <a:pt x="11" y="18"/>
                    </a:cubicBezTo>
                    <a:cubicBezTo>
                      <a:pt x="7" y="18"/>
                      <a:pt x="11" y="27"/>
                      <a:pt x="6" y="27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9"/>
                    </a:cubicBezTo>
                    <a:cubicBezTo>
                      <a:pt x="35" y="9"/>
                      <a:pt x="57" y="9"/>
                      <a:pt x="79" y="9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5"/>
                      <a:pt x="88" y="16"/>
                      <a:pt x="86" y="22"/>
                    </a:cubicBezTo>
                    <a:cubicBezTo>
                      <a:pt x="85" y="25"/>
                      <a:pt x="77" y="31"/>
                      <a:pt x="73" y="34"/>
                    </a:cubicBezTo>
                    <a:cubicBezTo>
                      <a:pt x="58" y="46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4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4"/>
                      <a:pt x="86" y="87"/>
                    </a:cubicBezTo>
                    <a:cubicBezTo>
                      <a:pt x="81" y="88"/>
                      <a:pt x="82" y="82"/>
                      <a:pt x="80" y="79"/>
                    </a:cubicBezTo>
                    <a:cubicBezTo>
                      <a:pt x="58" y="75"/>
                      <a:pt x="28" y="78"/>
                      <a:pt x="3" y="7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91">
                <a:extLst>
                  <a:ext uri="{FF2B5EF4-FFF2-40B4-BE49-F238E27FC236}">
                    <a16:creationId xmlns:a16="http://schemas.microsoft.com/office/drawing/2014/main" id="{73009D7F-F4C5-4CDE-90BA-BB93927BBA4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644484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7" y="35"/>
                      <a:pt x="80" y="27"/>
                      <a:pt x="76" y="25"/>
                    </a:cubicBezTo>
                    <a:cubicBezTo>
                      <a:pt x="56" y="24"/>
                      <a:pt x="29" y="24"/>
                      <a:pt x="9" y="25"/>
                    </a:cubicBezTo>
                    <a:cubicBezTo>
                      <a:pt x="4" y="26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5" y="7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92">
                <a:extLst>
                  <a:ext uri="{FF2B5EF4-FFF2-40B4-BE49-F238E27FC236}">
                    <a16:creationId xmlns:a16="http://schemas.microsoft.com/office/drawing/2014/main" id="{AAF3C158-9253-41B6-AA3D-5448D90D5E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04934" y="3778828"/>
                <a:ext cx="175371" cy="191506"/>
              </a:xfrm>
              <a:custGeom>
                <a:avLst/>
                <a:gdLst>
                  <a:gd name="T0" fmla="*/ 0 w 85"/>
                  <a:gd name="T1" fmla="*/ 47 h 86"/>
                  <a:gd name="T2" fmla="*/ 0 w 85"/>
                  <a:gd name="T3" fmla="*/ 40 h 86"/>
                  <a:gd name="T4" fmla="*/ 77 w 85"/>
                  <a:gd name="T5" fmla="*/ 7 h 86"/>
                  <a:gd name="T6" fmla="*/ 82 w 85"/>
                  <a:gd name="T7" fmla="*/ 1 h 86"/>
                  <a:gd name="T8" fmla="*/ 82 w 85"/>
                  <a:gd name="T9" fmla="*/ 35 h 86"/>
                  <a:gd name="T10" fmla="*/ 76 w 85"/>
                  <a:gd name="T11" fmla="*/ 24 h 86"/>
                  <a:gd name="T12" fmla="*/ 18 w 85"/>
                  <a:gd name="T13" fmla="*/ 47 h 86"/>
                  <a:gd name="T14" fmla="*/ 76 w 85"/>
                  <a:gd name="T15" fmla="*/ 69 h 86"/>
                  <a:gd name="T16" fmla="*/ 82 w 85"/>
                  <a:gd name="T17" fmla="*/ 59 h 86"/>
                  <a:gd name="T18" fmla="*/ 83 w 85"/>
                  <a:gd name="T19" fmla="*/ 85 h 86"/>
                  <a:gd name="T20" fmla="*/ 75 w 85"/>
                  <a:gd name="T21" fmla="*/ 77 h 86"/>
                  <a:gd name="T22" fmla="*/ 0 w 85"/>
                  <a:gd name="T23" fmla="*/ 4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86">
                    <a:moveTo>
                      <a:pt x="0" y="47"/>
                    </a:moveTo>
                    <a:cubicBezTo>
                      <a:pt x="0" y="44"/>
                      <a:pt x="0" y="42"/>
                      <a:pt x="0" y="40"/>
                    </a:cubicBezTo>
                    <a:cubicBezTo>
                      <a:pt x="25" y="28"/>
                      <a:pt x="53" y="20"/>
                      <a:pt x="77" y="7"/>
                    </a:cubicBezTo>
                    <a:cubicBezTo>
                      <a:pt x="80" y="6"/>
                      <a:pt x="77" y="0"/>
                      <a:pt x="82" y="1"/>
                    </a:cubicBezTo>
                    <a:cubicBezTo>
                      <a:pt x="84" y="8"/>
                      <a:pt x="85" y="28"/>
                      <a:pt x="82" y="35"/>
                    </a:cubicBezTo>
                    <a:cubicBezTo>
                      <a:pt x="77" y="35"/>
                      <a:pt x="80" y="26"/>
                      <a:pt x="76" y="24"/>
                    </a:cubicBezTo>
                    <a:cubicBezTo>
                      <a:pt x="56" y="31"/>
                      <a:pt x="38" y="40"/>
                      <a:pt x="18" y="47"/>
                    </a:cubicBezTo>
                    <a:cubicBezTo>
                      <a:pt x="37" y="54"/>
                      <a:pt x="56" y="62"/>
                      <a:pt x="76" y="69"/>
                    </a:cubicBezTo>
                    <a:cubicBezTo>
                      <a:pt x="81" y="68"/>
                      <a:pt x="76" y="58"/>
                      <a:pt x="82" y="59"/>
                    </a:cubicBezTo>
                    <a:cubicBezTo>
                      <a:pt x="85" y="63"/>
                      <a:pt x="82" y="80"/>
                      <a:pt x="83" y="85"/>
                    </a:cubicBezTo>
                    <a:cubicBezTo>
                      <a:pt x="77" y="86"/>
                      <a:pt x="79" y="79"/>
                      <a:pt x="75" y="77"/>
                    </a:cubicBezTo>
                    <a:cubicBezTo>
                      <a:pt x="50" y="67"/>
                      <a:pt x="25" y="56"/>
                      <a:pt x="0" y="4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93">
                <a:extLst>
                  <a:ext uri="{FF2B5EF4-FFF2-40B4-BE49-F238E27FC236}">
                    <a16:creationId xmlns:a16="http://schemas.microsoft.com/office/drawing/2014/main" id="{D98F53A1-2664-46F0-90F6-30C8103925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000582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1 w 86"/>
                  <a:gd name="T23" fmla="*/ 57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8" y="54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4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7"/>
                      <a:pt x="6" y="49"/>
                      <a:pt x="11" y="57"/>
                    </a:cubicBezTo>
                    <a:cubicBezTo>
                      <a:pt x="15" y="64"/>
                      <a:pt x="23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0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2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94">
                <a:extLst>
                  <a:ext uri="{FF2B5EF4-FFF2-40B4-BE49-F238E27FC236}">
                    <a16:creationId xmlns:a16="http://schemas.microsoft.com/office/drawing/2014/main" id="{E5797284-AAE0-4997-BE9E-4EF43BCD85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182266" y="3782458"/>
                <a:ext cx="191906" cy="175978"/>
              </a:xfrm>
              <a:custGeom>
                <a:avLst/>
                <a:gdLst>
                  <a:gd name="T0" fmla="*/ 44 w 93"/>
                  <a:gd name="T1" fmla="*/ 47 h 77"/>
                  <a:gd name="T2" fmla="*/ 11 w 93"/>
                  <a:gd name="T3" fmla="*/ 68 h 77"/>
                  <a:gd name="T4" fmla="*/ 4 w 93"/>
                  <a:gd name="T5" fmla="*/ 77 h 77"/>
                  <a:gd name="T6" fmla="*/ 3 w 93"/>
                  <a:gd name="T7" fmla="*/ 60 h 77"/>
                  <a:gd name="T8" fmla="*/ 40 w 93"/>
                  <a:gd name="T9" fmla="*/ 25 h 77"/>
                  <a:gd name="T10" fmla="*/ 10 w 93"/>
                  <a:gd name="T11" fmla="*/ 26 h 77"/>
                  <a:gd name="T12" fmla="*/ 5 w 93"/>
                  <a:gd name="T13" fmla="*/ 35 h 77"/>
                  <a:gd name="T14" fmla="*/ 4 w 93"/>
                  <a:gd name="T15" fmla="*/ 19 h 77"/>
                  <a:gd name="T16" fmla="*/ 4 w 93"/>
                  <a:gd name="T17" fmla="*/ 2 h 77"/>
                  <a:gd name="T18" fmla="*/ 10 w 93"/>
                  <a:gd name="T19" fmla="*/ 10 h 77"/>
                  <a:gd name="T20" fmla="*/ 78 w 93"/>
                  <a:gd name="T21" fmla="*/ 10 h 77"/>
                  <a:gd name="T22" fmla="*/ 84 w 93"/>
                  <a:gd name="T23" fmla="*/ 1 h 77"/>
                  <a:gd name="T24" fmla="*/ 75 w 93"/>
                  <a:gd name="T25" fmla="*/ 65 h 77"/>
                  <a:gd name="T26" fmla="*/ 44 w 93"/>
                  <a:gd name="T27" fmla="*/ 47 h 77"/>
                  <a:gd name="T28" fmla="*/ 80 w 93"/>
                  <a:gd name="T29" fmla="*/ 28 h 77"/>
                  <a:gd name="T30" fmla="*/ 46 w 93"/>
                  <a:gd name="T31" fmla="*/ 25 h 77"/>
                  <a:gd name="T32" fmla="*/ 80 w 93"/>
                  <a:gd name="T33" fmla="*/ 2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77">
                    <a:moveTo>
                      <a:pt x="44" y="47"/>
                    </a:moveTo>
                    <a:cubicBezTo>
                      <a:pt x="37" y="59"/>
                      <a:pt x="21" y="60"/>
                      <a:pt x="11" y="68"/>
                    </a:cubicBezTo>
                    <a:cubicBezTo>
                      <a:pt x="8" y="71"/>
                      <a:pt x="9" y="76"/>
                      <a:pt x="4" y="77"/>
                    </a:cubicBezTo>
                    <a:cubicBezTo>
                      <a:pt x="0" y="75"/>
                      <a:pt x="4" y="65"/>
                      <a:pt x="3" y="60"/>
                    </a:cubicBezTo>
                    <a:cubicBezTo>
                      <a:pt x="12" y="45"/>
                      <a:pt x="43" y="52"/>
                      <a:pt x="40" y="25"/>
                    </a:cubicBezTo>
                    <a:cubicBezTo>
                      <a:pt x="30" y="26"/>
                      <a:pt x="18" y="24"/>
                      <a:pt x="10" y="26"/>
                    </a:cubicBezTo>
                    <a:cubicBezTo>
                      <a:pt x="6" y="27"/>
                      <a:pt x="10" y="34"/>
                      <a:pt x="5" y="35"/>
                    </a:cubicBezTo>
                    <a:cubicBezTo>
                      <a:pt x="0" y="33"/>
                      <a:pt x="4" y="25"/>
                      <a:pt x="4" y="19"/>
                    </a:cubicBezTo>
                    <a:cubicBezTo>
                      <a:pt x="4" y="13"/>
                      <a:pt x="1" y="7"/>
                      <a:pt x="4" y="2"/>
                    </a:cubicBezTo>
                    <a:cubicBezTo>
                      <a:pt x="10" y="1"/>
                      <a:pt x="7" y="8"/>
                      <a:pt x="10" y="10"/>
                    </a:cubicBezTo>
                    <a:cubicBezTo>
                      <a:pt x="31" y="11"/>
                      <a:pt x="58" y="11"/>
                      <a:pt x="78" y="10"/>
                    </a:cubicBezTo>
                    <a:cubicBezTo>
                      <a:pt x="83" y="9"/>
                      <a:pt x="79" y="0"/>
                      <a:pt x="84" y="1"/>
                    </a:cubicBezTo>
                    <a:cubicBezTo>
                      <a:pt x="84" y="20"/>
                      <a:pt x="93" y="58"/>
                      <a:pt x="75" y="65"/>
                    </a:cubicBezTo>
                    <a:cubicBezTo>
                      <a:pt x="61" y="71"/>
                      <a:pt x="45" y="62"/>
                      <a:pt x="44" y="47"/>
                    </a:cubicBezTo>
                    <a:close/>
                    <a:moveTo>
                      <a:pt x="80" y="28"/>
                    </a:moveTo>
                    <a:cubicBezTo>
                      <a:pt x="74" y="22"/>
                      <a:pt x="57" y="27"/>
                      <a:pt x="46" y="25"/>
                    </a:cubicBezTo>
                    <a:cubicBezTo>
                      <a:pt x="36" y="60"/>
                      <a:pt x="88" y="64"/>
                      <a:pt x="80" y="2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95">
                <a:extLst>
                  <a:ext uri="{FF2B5EF4-FFF2-40B4-BE49-F238E27FC236}">
                    <a16:creationId xmlns:a16="http://schemas.microsoft.com/office/drawing/2014/main" id="{5E538DD7-C1E1-4706-B5FA-90E07BB174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519198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3" y="25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96">
                <a:extLst>
                  <a:ext uri="{FF2B5EF4-FFF2-40B4-BE49-F238E27FC236}">
                    <a16:creationId xmlns:a16="http://schemas.microsoft.com/office/drawing/2014/main" id="{F6EB7D80-F5C6-4FCF-ADF9-ABAD730A240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659467" y="3790725"/>
                <a:ext cx="179504" cy="175978"/>
              </a:xfrm>
              <a:custGeom>
                <a:avLst/>
                <a:gdLst>
                  <a:gd name="T0" fmla="*/ 87 w 87"/>
                  <a:gd name="T1" fmla="*/ 5 h 77"/>
                  <a:gd name="T2" fmla="*/ 87 w 87"/>
                  <a:gd name="T3" fmla="*/ 75 h 77"/>
                  <a:gd name="T4" fmla="*/ 66 w 87"/>
                  <a:gd name="T5" fmla="*/ 74 h 77"/>
                  <a:gd name="T6" fmla="*/ 77 w 87"/>
                  <a:gd name="T7" fmla="*/ 67 h 77"/>
                  <a:gd name="T8" fmla="*/ 80 w 87"/>
                  <a:gd name="T9" fmla="*/ 46 h 77"/>
                  <a:gd name="T10" fmla="*/ 12 w 87"/>
                  <a:gd name="T11" fmla="*/ 47 h 77"/>
                  <a:gd name="T12" fmla="*/ 6 w 87"/>
                  <a:gd name="T13" fmla="*/ 58 h 77"/>
                  <a:gd name="T14" fmla="*/ 5 w 87"/>
                  <a:gd name="T15" fmla="*/ 45 h 77"/>
                  <a:gd name="T16" fmla="*/ 5 w 87"/>
                  <a:gd name="T17" fmla="*/ 21 h 77"/>
                  <a:gd name="T18" fmla="*/ 10 w 87"/>
                  <a:gd name="T19" fmla="*/ 31 h 77"/>
                  <a:gd name="T20" fmla="*/ 79 w 87"/>
                  <a:gd name="T21" fmla="*/ 33 h 77"/>
                  <a:gd name="T22" fmla="*/ 78 w 87"/>
                  <a:gd name="T23" fmla="*/ 16 h 77"/>
                  <a:gd name="T24" fmla="*/ 66 w 87"/>
                  <a:gd name="T25" fmla="*/ 7 h 77"/>
                  <a:gd name="T26" fmla="*/ 87 w 87"/>
                  <a:gd name="T27" fmla="*/ 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77">
                    <a:moveTo>
                      <a:pt x="87" y="5"/>
                    </a:moveTo>
                    <a:cubicBezTo>
                      <a:pt x="85" y="27"/>
                      <a:pt x="86" y="54"/>
                      <a:pt x="87" y="75"/>
                    </a:cubicBezTo>
                    <a:cubicBezTo>
                      <a:pt x="81" y="73"/>
                      <a:pt x="72" y="77"/>
                      <a:pt x="66" y="74"/>
                    </a:cubicBezTo>
                    <a:cubicBezTo>
                      <a:pt x="64" y="66"/>
                      <a:pt x="73" y="69"/>
                      <a:pt x="77" y="67"/>
                    </a:cubicBezTo>
                    <a:cubicBezTo>
                      <a:pt x="80" y="62"/>
                      <a:pt x="81" y="55"/>
                      <a:pt x="80" y="46"/>
                    </a:cubicBezTo>
                    <a:cubicBezTo>
                      <a:pt x="58" y="47"/>
                      <a:pt x="33" y="45"/>
                      <a:pt x="12" y="47"/>
                    </a:cubicBezTo>
                    <a:cubicBezTo>
                      <a:pt x="7" y="48"/>
                      <a:pt x="10" y="57"/>
                      <a:pt x="6" y="58"/>
                    </a:cubicBezTo>
                    <a:cubicBezTo>
                      <a:pt x="0" y="57"/>
                      <a:pt x="4" y="49"/>
                      <a:pt x="5" y="45"/>
                    </a:cubicBezTo>
                    <a:cubicBezTo>
                      <a:pt x="5" y="36"/>
                      <a:pt x="1" y="26"/>
                      <a:pt x="5" y="21"/>
                    </a:cubicBezTo>
                    <a:cubicBezTo>
                      <a:pt x="11" y="20"/>
                      <a:pt x="8" y="28"/>
                      <a:pt x="10" y="31"/>
                    </a:cubicBezTo>
                    <a:cubicBezTo>
                      <a:pt x="30" y="35"/>
                      <a:pt x="57" y="32"/>
                      <a:pt x="79" y="33"/>
                    </a:cubicBezTo>
                    <a:cubicBezTo>
                      <a:pt x="81" y="26"/>
                      <a:pt x="81" y="20"/>
                      <a:pt x="78" y="16"/>
                    </a:cubicBezTo>
                    <a:cubicBezTo>
                      <a:pt x="75" y="10"/>
                      <a:pt x="68" y="13"/>
                      <a:pt x="66" y="7"/>
                    </a:cubicBezTo>
                    <a:cubicBezTo>
                      <a:pt x="69" y="0"/>
                      <a:pt x="80" y="7"/>
                      <a:pt x="87" y="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97">
                <a:extLst>
                  <a:ext uri="{FF2B5EF4-FFF2-40B4-BE49-F238E27FC236}">
                    <a16:creationId xmlns:a16="http://schemas.microsoft.com/office/drawing/2014/main" id="{FC9D2853-A91F-4D95-A7C7-BAF2598AD5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852527" y="3781928"/>
                <a:ext cx="181571" cy="191506"/>
              </a:xfrm>
              <a:custGeom>
                <a:avLst/>
                <a:gdLst>
                  <a:gd name="T0" fmla="*/ 87 w 88"/>
                  <a:gd name="T1" fmla="*/ 0 h 84"/>
                  <a:gd name="T2" fmla="*/ 86 w 88"/>
                  <a:gd name="T3" fmla="*/ 34 h 84"/>
                  <a:gd name="T4" fmla="*/ 81 w 88"/>
                  <a:gd name="T5" fmla="*/ 26 h 84"/>
                  <a:gd name="T6" fmla="*/ 48 w 88"/>
                  <a:gd name="T7" fmla="*/ 45 h 84"/>
                  <a:gd name="T8" fmla="*/ 79 w 88"/>
                  <a:gd name="T9" fmla="*/ 65 h 84"/>
                  <a:gd name="T10" fmla="*/ 85 w 88"/>
                  <a:gd name="T11" fmla="*/ 58 h 84"/>
                  <a:gd name="T12" fmla="*/ 86 w 88"/>
                  <a:gd name="T13" fmla="*/ 82 h 84"/>
                  <a:gd name="T14" fmla="*/ 80 w 88"/>
                  <a:gd name="T15" fmla="*/ 76 h 84"/>
                  <a:gd name="T16" fmla="*/ 41 w 88"/>
                  <a:gd name="T17" fmla="*/ 48 h 84"/>
                  <a:gd name="T18" fmla="*/ 11 w 88"/>
                  <a:gd name="T19" fmla="*/ 49 h 84"/>
                  <a:gd name="T20" fmla="*/ 6 w 88"/>
                  <a:gd name="T21" fmla="*/ 60 h 84"/>
                  <a:gd name="T22" fmla="*/ 5 w 88"/>
                  <a:gd name="T23" fmla="*/ 48 h 84"/>
                  <a:gd name="T24" fmla="*/ 5 w 88"/>
                  <a:gd name="T25" fmla="*/ 22 h 84"/>
                  <a:gd name="T26" fmla="*/ 10 w 88"/>
                  <a:gd name="T27" fmla="*/ 33 h 84"/>
                  <a:gd name="T28" fmla="*/ 40 w 88"/>
                  <a:gd name="T29" fmla="*/ 34 h 84"/>
                  <a:gd name="T30" fmla="*/ 60 w 88"/>
                  <a:gd name="T31" fmla="*/ 21 h 84"/>
                  <a:gd name="T32" fmla="*/ 83 w 88"/>
                  <a:gd name="T33" fmla="*/ 0 h 84"/>
                  <a:gd name="T34" fmla="*/ 87 w 88"/>
                  <a:gd name="T3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4">
                    <a:moveTo>
                      <a:pt x="87" y="0"/>
                    </a:moveTo>
                    <a:cubicBezTo>
                      <a:pt x="85" y="10"/>
                      <a:pt x="87" y="26"/>
                      <a:pt x="86" y="34"/>
                    </a:cubicBezTo>
                    <a:cubicBezTo>
                      <a:pt x="80" y="36"/>
                      <a:pt x="82" y="29"/>
                      <a:pt x="81" y="26"/>
                    </a:cubicBezTo>
                    <a:cubicBezTo>
                      <a:pt x="71" y="29"/>
                      <a:pt x="60" y="40"/>
                      <a:pt x="48" y="45"/>
                    </a:cubicBezTo>
                    <a:cubicBezTo>
                      <a:pt x="57" y="53"/>
                      <a:pt x="68" y="59"/>
                      <a:pt x="79" y="65"/>
                    </a:cubicBezTo>
                    <a:cubicBezTo>
                      <a:pt x="84" y="65"/>
                      <a:pt x="80" y="57"/>
                      <a:pt x="85" y="58"/>
                    </a:cubicBezTo>
                    <a:cubicBezTo>
                      <a:pt x="88" y="62"/>
                      <a:pt x="86" y="77"/>
                      <a:pt x="86" y="82"/>
                    </a:cubicBezTo>
                    <a:cubicBezTo>
                      <a:pt x="81" y="84"/>
                      <a:pt x="82" y="78"/>
                      <a:pt x="80" y="76"/>
                    </a:cubicBezTo>
                    <a:cubicBezTo>
                      <a:pt x="68" y="66"/>
                      <a:pt x="54" y="58"/>
                      <a:pt x="41" y="48"/>
                    </a:cubicBezTo>
                    <a:cubicBezTo>
                      <a:pt x="31" y="48"/>
                      <a:pt x="20" y="47"/>
                      <a:pt x="11" y="49"/>
                    </a:cubicBezTo>
                    <a:cubicBezTo>
                      <a:pt x="7" y="51"/>
                      <a:pt x="10" y="59"/>
                      <a:pt x="6" y="60"/>
                    </a:cubicBezTo>
                    <a:cubicBezTo>
                      <a:pt x="0" y="60"/>
                      <a:pt x="4" y="52"/>
                      <a:pt x="5" y="48"/>
                    </a:cubicBezTo>
                    <a:cubicBezTo>
                      <a:pt x="5" y="39"/>
                      <a:pt x="1" y="28"/>
                      <a:pt x="5" y="22"/>
                    </a:cubicBezTo>
                    <a:cubicBezTo>
                      <a:pt x="11" y="22"/>
                      <a:pt x="8" y="30"/>
                      <a:pt x="10" y="33"/>
                    </a:cubicBezTo>
                    <a:cubicBezTo>
                      <a:pt x="20" y="34"/>
                      <a:pt x="31" y="37"/>
                      <a:pt x="40" y="34"/>
                    </a:cubicBezTo>
                    <a:cubicBezTo>
                      <a:pt x="46" y="33"/>
                      <a:pt x="52" y="26"/>
                      <a:pt x="60" y="21"/>
                    </a:cubicBezTo>
                    <a:cubicBezTo>
                      <a:pt x="70" y="15"/>
                      <a:pt x="81" y="12"/>
                      <a:pt x="83" y="0"/>
                    </a:cubicBezTo>
                    <a:cubicBezTo>
                      <a:pt x="85" y="0"/>
                      <a:pt x="86" y="0"/>
                      <a:pt x="87" y="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98">
                <a:extLst>
                  <a:ext uri="{FF2B5EF4-FFF2-40B4-BE49-F238E27FC236}">
                    <a16:creationId xmlns:a16="http://schemas.microsoft.com/office/drawing/2014/main" id="{D3AFECC5-3169-41FD-B082-8E564AED231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325594" y="3802631"/>
                <a:ext cx="177437" cy="150099"/>
              </a:xfrm>
              <a:custGeom>
                <a:avLst/>
                <a:gdLst>
                  <a:gd name="T0" fmla="*/ 86 w 86"/>
                  <a:gd name="T1" fmla="*/ 62 h 66"/>
                  <a:gd name="T2" fmla="*/ 65 w 86"/>
                  <a:gd name="T3" fmla="*/ 61 h 66"/>
                  <a:gd name="T4" fmla="*/ 77 w 86"/>
                  <a:gd name="T5" fmla="*/ 53 h 66"/>
                  <a:gd name="T6" fmla="*/ 79 w 86"/>
                  <a:gd name="T7" fmla="*/ 27 h 66"/>
                  <a:gd name="T8" fmla="*/ 49 w 86"/>
                  <a:gd name="T9" fmla="*/ 25 h 66"/>
                  <a:gd name="T10" fmla="*/ 50 w 86"/>
                  <a:gd name="T11" fmla="*/ 48 h 66"/>
                  <a:gd name="T12" fmla="*/ 60 w 86"/>
                  <a:gd name="T13" fmla="*/ 54 h 66"/>
                  <a:gd name="T14" fmla="*/ 31 w 86"/>
                  <a:gd name="T15" fmla="*/ 55 h 66"/>
                  <a:gd name="T16" fmla="*/ 41 w 86"/>
                  <a:gd name="T17" fmla="*/ 49 h 66"/>
                  <a:gd name="T18" fmla="*/ 42 w 86"/>
                  <a:gd name="T19" fmla="*/ 25 h 66"/>
                  <a:gd name="T20" fmla="*/ 11 w 86"/>
                  <a:gd name="T21" fmla="*/ 26 h 66"/>
                  <a:gd name="T22" fmla="*/ 5 w 86"/>
                  <a:gd name="T23" fmla="*/ 36 h 66"/>
                  <a:gd name="T24" fmla="*/ 4 w 86"/>
                  <a:gd name="T25" fmla="*/ 15 h 66"/>
                  <a:gd name="T26" fmla="*/ 4 w 86"/>
                  <a:gd name="T27" fmla="*/ 1 h 66"/>
                  <a:gd name="T28" fmla="*/ 10 w 86"/>
                  <a:gd name="T29" fmla="*/ 10 h 66"/>
                  <a:gd name="T30" fmla="*/ 76 w 86"/>
                  <a:gd name="T31" fmla="*/ 11 h 66"/>
                  <a:gd name="T32" fmla="*/ 84 w 86"/>
                  <a:gd name="T33" fmla="*/ 2 h 66"/>
                  <a:gd name="T34" fmla="*/ 86 w 86"/>
                  <a:gd name="T35" fmla="*/ 3 h 66"/>
                  <a:gd name="T36" fmla="*/ 86 w 86"/>
                  <a:gd name="T37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66">
                    <a:moveTo>
                      <a:pt x="86" y="62"/>
                    </a:moveTo>
                    <a:cubicBezTo>
                      <a:pt x="80" y="61"/>
                      <a:pt x="69" y="66"/>
                      <a:pt x="65" y="61"/>
                    </a:cubicBezTo>
                    <a:cubicBezTo>
                      <a:pt x="67" y="54"/>
                      <a:pt x="74" y="58"/>
                      <a:pt x="77" y="53"/>
                    </a:cubicBezTo>
                    <a:cubicBezTo>
                      <a:pt x="82" y="46"/>
                      <a:pt x="78" y="38"/>
                      <a:pt x="79" y="27"/>
                    </a:cubicBezTo>
                    <a:cubicBezTo>
                      <a:pt x="73" y="23"/>
                      <a:pt x="59" y="26"/>
                      <a:pt x="49" y="25"/>
                    </a:cubicBezTo>
                    <a:cubicBezTo>
                      <a:pt x="48" y="31"/>
                      <a:pt x="46" y="43"/>
                      <a:pt x="50" y="48"/>
                    </a:cubicBezTo>
                    <a:cubicBezTo>
                      <a:pt x="53" y="52"/>
                      <a:pt x="56" y="50"/>
                      <a:pt x="60" y="54"/>
                    </a:cubicBezTo>
                    <a:cubicBezTo>
                      <a:pt x="58" y="59"/>
                      <a:pt x="36" y="57"/>
                      <a:pt x="31" y="55"/>
                    </a:cubicBezTo>
                    <a:cubicBezTo>
                      <a:pt x="31" y="49"/>
                      <a:pt x="40" y="53"/>
                      <a:pt x="41" y="49"/>
                    </a:cubicBezTo>
                    <a:cubicBezTo>
                      <a:pt x="42" y="42"/>
                      <a:pt x="42" y="33"/>
                      <a:pt x="42" y="25"/>
                    </a:cubicBezTo>
                    <a:cubicBezTo>
                      <a:pt x="32" y="25"/>
                      <a:pt x="20" y="24"/>
                      <a:pt x="11" y="26"/>
                    </a:cubicBezTo>
                    <a:cubicBezTo>
                      <a:pt x="6" y="26"/>
                      <a:pt x="10" y="35"/>
                      <a:pt x="5" y="36"/>
                    </a:cubicBezTo>
                    <a:cubicBezTo>
                      <a:pt x="0" y="34"/>
                      <a:pt x="4" y="23"/>
                      <a:pt x="4" y="15"/>
                    </a:cubicBezTo>
                    <a:cubicBezTo>
                      <a:pt x="3" y="10"/>
                      <a:pt x="0" y="3"/>
                      <a:pt x="4" y="1"/>
                    </a:cubicBezTo>
                    <a:cubicBezTo>
                      <a:pt x="10" y="0"/>
                      <a:pt x="7" y="9"/>
                      <a:pt x="10" y="10"/>
                    </a:cubicBezTo>
                    <a:cubicBezTo>
                      <a:pt x="27" y="8"/>
                      <a:pt x="60" y="17"/>
                      <a:pt x="76" y="11"/>
                    </a:cubicBezTo>
                    <a:cubicBezTo>
                      <a:pt x="82" y="9"/>
                      <a:pt x="79" y="4"/>
                      <a:pt x="84" y="2"/>
                    </a:cubicBezTo>
                    <a:cubicBezTo>
                      <a:pt x="85" y="2"/>
                      <a:pt x="86" y="2"/>
                      <a:pt x="86" y="3"/>
                    </a:cubicBezTo>
                    <a:cubicBezTo>
                      <a:pt x="84" y="21"/>
                      <a:pt x="85" y="44"/>
                      <a:pt x="86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99">
                <a:extLst>
                  <a:ext uri="{FF2B5EF4-FFF2-40B4-BE49-F238E27FC236}">
                    <a16:creationId xmlns:a16="http://schemas.microsoft.com/office/drawing/2014/main" id="{C3E47A0D-7F6B-4004-8135-83181821EEC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779000" y="3776752"/>
                <a:ext cx="181571" cy="201857"/>
              </a:xfrm>
              <a:custGeom>
                <a:avLst/>
                <a:gdLst>
                  <a:gd name="T0" fmla="*/ 86 w 88"/>
                  <a:gd name="T1" fmla="*/ 33 h 90"/>
                  <a:gd name="T2" fmla="*/ 78 w 88"/>
                  <a:gd name="T3" fmla="*/ 24 h 90"/>
                  <a:gd name="T4" fmla="*/ 53 w 88"/>
                  <a:gd name="T5" fmla="*/ 24 h 90"/>
                  <a:gd name="T6" fmla="*/ 52 w 88"/>
                  <a:gd name="T7" fmla="*/ 64 h 90"/>
                  <a:gd name="T8" fmla="*/ 77 w 88"/>
                  <a:gd name="T9" fmla="*/ 64 h 90"/>
                  <a:gd name="T10" fmla="*/ 85 w 88"/>
                  <a:gd name="T11" fmla="*/ 55 h 90"/>
                  <a:gd name="T12" fmla="*/ 86 w 88"/>
                  <a:gd name="T13" fmla="*/ 88 h 90"/>
                  <a:gd name="T14" fmla="*/ 80 w 88"/>
                  <a:gd name="T15" fmla="*/ 79 h 90"/>
                  <a:gd name="T16" fmla="*/ 14 w 88"/>
                  <a:gd name="T17" fmla="*/ 79 h 90"/>
                  <a:gd name="T18" fmla="*/ 6 w 88"/>
                  <a:gd name="T19" fmla="*/ 88 h 90"/>
                  <a:gd name="T20" fmla="*/ 5 w 88"/>
                  <a:gd name="T21" fmla="*/ 72 h 90"/>
                  <a:gd name="T22" fmla="*/ 5 w 88"/>
                  <a:gd name="T23" fmla="*/ 55 h 90"/>
                  <a:gd name="T24" fmla="*/ 11 w 88"/>
                  <a:gd name="T25" fmla="*/ 63 h 90"/>
                  <a:gd name="T26" fmla="*/ 45 w 88"/>
                  <a:gd name="T27" fmla="*/ 64 h 90"/>
                  <a:gd name="T28" fmla="*/ 45 w 88"/>
                  <a:gd name="T29" fmla="*/ 24 h 90"/>
                  <a:gd name="T30" fmla="*/ 14 w 88"/>
                  <a:gd name="T31" fmla="*/ 24 h 90"/>
                  <a:gd name="T32" fmla="*/ 5 w 88"/>
                  <a:gd name="T33" fmla="*/ 33 h 90"/>
                  <a:gd name="T34" fmla="*/ 5 w 88"/>
                  <a:gd name="T35" fmla="*/ 1 h 90"/>
                  <a:gd name="T36" fmla="*/ 10 w 88"/>
                  <a:gd name="T37" fmla="*/ 8 h 90"/>
                  <a:gd name="T38" fmla="*/ 78 w 88"/>
                  <a:gd name="T39" fmla="*/ 9 h 90"/>
                  <a:gd name="T40" fmla="*/ 85 w 88"/>
                  <a:gd name="T41" fmla="*/ 1 h 90"/>
                  <a:gd name="T42" fmla="*/ 86 w 88"/>
                  <a:gd name="T43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90">
                    <a:moveTo>
                      <a:pt x="86" y="33"/>
                    </a:moveTo>
                    <a:cubicBezTo>
                      <a:pt x="79" y="34"/>
                      <a:pt x="83" y="25"/>
                      <a:pt x="78" y="24"/>
                    </a:cubicBezTo>
                    <a:cubicBezTo>
                      <a:pt x="70" y="24"/>
                      <a:pt x="61" y="24"/>
                      <a:pt x="53" y="24"/>
                    </a:cubicBezTo>
                    <a:cubicBezTo>
                      <a:pt x="50" y="35"/>
                      <a:pt x="52" y="51"/>
                      <a:pt x="52" y="64"/>
                    </a:cubicBezTo>
                    <a:cubicBezTo>
                      <a:pt x="60" y="64"/>
                      <a:pt x="69" y="64"/>
                      <a:pt x="77" y="64"/>
                    </a:cubicBezTo>
                    <a:cubicBezTo>
                      <a:pt x="83" y="64"/>
                      <a:pt x="79" y="54"/>
                      <a:pt x="85" y="55"/>
                    </a:cubicBezTo>
                    <a:cubicBezTo>
                      <a:pt x="88" y="60"/>
                      <a:pt x="86" y="81"/>
                      <a:pt x="86" y="88"/>
                    </a:cubicBezTo>
                    <a:cubicBezTo>
                      <a:pt x="80" y="90"/>
                      <a:pt x="83" y="81"/>
                      <a:pt x="80" y="79"/>
                    </a:cubicBezTo>
                    <a:cubicBezTo>
                      <a:pt x="64" y="82"/>
                      <a:pt x="30" y="73"/>
                      <a:pt x="14" y="79"/>
                    </a:cubicBezTo>
                    <a:cubicBezTo>
                      <a:pt x="8" y="81"/>
                      <a:pt x="10" y="85"/>
                      <a:pt x="6" y="88"/>
                    </a:cubicBezTo>
                    <a:cubicBezTo>
                      <a:pt x="0" y="86"/>
                      <a:pt x="4" y="78"/>
                      <a:pt x="5" y="72"/>
                    </a:cubicBezTo>
                    <a:cubicBezTo>
                      <a:pt x="5" y="66"/>
                      <a:pt x="2" y="60"/>
                      <a:pt x="5" y="55"/>
                    </a:cubicBezTo>
                    <a:cubicBezTo>
                      <a:pt x="11" y="54"/>
                      <a:pt x="7" y="62"/>
                      <a:pt x="11" y="63"/>
                    </a:cubicBezTo>
                    <a:cubicBezTo>
                      <a:pt x="21" y="65"/>
                      <a:pt x="34" y="64"/>
                      <a:pt x="45" y="64"/>
                    </a:cubicBezTo>
                    <a:cubicBezTo>
                      <a:pt x="45" y="51"/>
                      <a:pt x="45" y="37"/>
                      <a:pt x="45" y="24"/>
                    </a:cubicBezTo>
                    <a:cubicBezTo>
                      <a:pt x="35" y="26"/>
                      <a:pt x="22" y="21"/>
                      <a:pt x="14" y="24"/>
                    </a:cubicBezTo>
                    <a:cubicBezTo>
                      <a:pt x="8" y="26"/>
                      <a:pt x="11" y="31"/>
                      <a:pt x="5" y="33"/>
                    </a:cubicBezTo>
                    <a:cubicBezTo>
                      <a:pt x="3" y="26"/>
                      <a:pt x="4" y="10"/>
                      <a:pt x="5" y="1"/>
                    </a:cubicBezTo>
                    <a:cubicBezTo>
                      <a:pt x="10" y="0"/>
                      <a:pt x="8" y="6"/>
                      <a:pt x="10" y="8"/>
                    </a:cubicBezTo>
                    <a:cubicBezTo>
                      <a:pt x="29" y="12"/>
                      <a:pt x="58" y="11"/>
                      <a:pt x="78" y="9"/>
                    </a:cubicBezTo>
                    <a:cubicBezTo>
                      <a:pt x="83" y="9"/>
                      <a:pt x="80" y="0"/>
                      <a:pt x="85" y="1"/>
                    </a:cubicBezTo>
                    <a:cubicBezTo>
                      <a:pt x="88" y="6"/>
                      <a:pt x="86" y="26"/>
                      <a:pt x="86" y="3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100">
                <a:extLst>
                  <a:ext uri="{FF2B5EF4-FFF2-40B4-BE49-F238E27FC236}">
                    <a16:creationId xmlns:a16="http://schemas.microsoft.com/office/drawing/2014/main" id="{5EA94309-0856-4210-A700-773F141E4F5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2902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11 w 85"/>
                  <a:gd name="T5" fmla="*/ 24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7" y="29"/>
                      <a:pt x="26" y="19"/>
                      <a:pt x="11" y="24"/>
                    </a:cubicBezTo>
                    <a:cubicBezTo>
                      <a:pt x="5" y="27"/>
                      <a:pt x="8" y="32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101">
                <a:extLst>
                  <a:ext uri="{FF2B5EF4-FFF2-40B4-BE49-F238E27FC236}">
                    <a16:creationId xmlns:a16="http://schemas.microsoft.com/office/drawing/2014/main" id="{F6BE2F95-2ADD-41C4-A643-4D25855246E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123192" y="3779340"/>
                <a:ext cx="181571" cy="196682"/>
              </a:xfrm>
              <a:custGeom>
                <a:avLst/>
                <a:gdLst>
                  <a:gd name="T0" fmla="*/ 3 w 88"/>
                  <a:gd name="T1" fmla="*/ 78 h 89"/>
                  <a:gd name="T2" fmla="*/ 3 w 88"/>
                  <a:gd name="T3" fmla="*/ 73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7 h 89"/>
                  <a:gd name="T10" fmla="*/ 5 w 88"/>
                  <a:gd name="T11" fmla="*/ 14 h 89"/>
                  <a:gd name="T12" fmla="*/ 5 w 88"/>
                  <a:gd name="T13" fmla="*/ 0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1 h 89"/>
                  <a:gd name="T20" fmla="*/ 86 w 88"/>
                  <a:gd name="T21" fmla="*/ 22 h 89"/>
                  <a:gd name="T22" fmla="*/ 57 w 88"/>
                  <a:gd name="T23" fmla="*/ 46 h 89"/>
                  <a:gd name="T24" fmla="*/ 28 w 88"/>
                  <a:gd name="T25" fmla="*/ 71 h 89"/>
                  <a:gd name="T26" fmla="*/ 78 w 88"/>
                  <a:gd name="T27" fmla="*/ 70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8 h 89"/>
                  <a:gd name="T34" fmla="*/ 3 w 88"/>
                  <a:gd name="T35" fmla="*/ 7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8"/>
                    </a:moveTo>
                    <a:cubicBezTo>
                      <a:pt x="3" y="77"/>
                      <a:pt x="3" y="75"/>
                      <a:pt x="3" y="73"/>
                    </a:cubicBezTo>
                    <a:cubicBezTo>
                      <a:pt x="26" y="55"/>
                      <a:pt x="49" y="36"/>
                      <a:pt x="72" y="17"/>
                    </a:cubicBezTo>
                    <a:cubicBezTo>
                      <a:pt x="52" y="17"/>
                      <a:pt x="30" y="15"/>
                      <a:pt x="12" y="18"/>
                    </a:cubicBezTo>
                    <a:cubicBezTo>
                      <a:pt x="8" y="18"/>
                      <a:pt x="10" y="26"/>
                      <a:pt x="6" y="27"/>
                    </a:cubicBezTo>
                    <a:cubicBezTo>
                      <a:pt x="0" y="26"/>
                      <a:pt x="5" y="18"/>
                      <a:pt x="5" y="14"/>
                    </a:cubicBezTo>
                    <a:cubicBezTo>
                      <a:pt x="5" y="9"/>
                      <a:pt x="2" y="4"/>
                      <a:pt x="5" y="0"/>
                    </a:cubicBezTo>
                    <a:cubicBezTo>
                      <a:pt x="11" y="0"/>
                      <a:pt x="8" y="9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1"/>
                    </a:cubicBezTo>
                    <a:cubicBezTo>
                      <a:pt x="86" y="6"/>
                      <a:pt x="88" y="16"/>
                      <a:pt x="86" y="22"/>
                    </a:cubicBezTo>
                    <a:cubicBezTo>
                      <a:pt x="83" y="31"/>
                      <a:pt x="66" y="40"/>
                      <a:pt x="57" y="46"/>
                    </a:cubicBezTo>
                    <a:cubicBezTo>
                      <a:pt x="46" y="56"/>
                      <a:pt x="36" y="65"/>
                      <a:pt x="28" y="71"/>
                    </a:cubicBezTo>
                    <a:cubicBezTo>
                      <a:pt x="44" y="71"/>
                      <a:pt x="63" y="73"/>
                      <a:pt x="78" y="70"/>
                    </a:cubicBezTo>
                    <a:cubicBezTo>
                      <a:pt x="84" y="70"/>
                      <a:pt x="80" y="61"/>
                      <a:pt x="85" y="61"/>
                    </a:cubicBezTo>
                    <a:cubicBezTo>
                      <a:pt x="88" y="65"/>
                      <a:pt x="86" y="82"/>
                      <a:pt x="86" y="88"/>
                    </a:cubicBezTo>
                    <a:cubicBezTo>
                      <a:pt x="79" y="89"/>
                      <a:pt x="83" y="79"/>
                      <a:pt x="77" y="78"/>
                    </a:cubicBezTo>
                    <a:cubicBezTo>
                      <a:pt x="53" y="78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102">
                <a:extLst>
                  <a:ext uri="{FF2B5EF4-FFF2-40B4-BE49-F238E27FC236}">
                    <a16:creationId xmlns:a16="http://schemas.microsoft.com/office/drawing/2014/main" id="{9D05AE47-246C-49D6-B89B-50FCB5F43A6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330738" y="3796422"/>
                <a:ext cx="175371" cy="160451"/>
              </a:xfrm>
              <a:custGeom>
                <a:avLst/>
                <a:gdLst>
                  <a:gd name="T0" fmla="*/ 85 w 85"/>
                  <a:gd name="T1" fmla="*/ 63 h 72"/>
                  <a:gd name="T2" fmla="*/ 65 w 85"/>
                  <a:gd name="T3" fmla="*/ 62 h 72"/>
                  <a:gd name="T4" fmla="*/ 76 w 85"/>
                  <a:gd name="T5" fmla="*/ 53 h 72"/>
                  <a:gd name="T6" fmla="*/ 77 w 85"/>
                  <a:gd name="T7" fmla="*/ 26 h 72"/>
                  <a:gd name="T8" fmla="*/ 50 w 85"/>
                  <a:gd name="T9" fmla="*/ 25 h 72"/>
                  <a:gd name="T10" fmla="*/ 51 w 85"/>
                  <a:gd name="T11" fmla="*/ 47 h 72"/>
                  <a:gd name="T12" fmla="*/ 60 w 85"/>
                  <a:gd name="T13" fmla="*/ 52 h 72"/>
                  <a:gd name="T14" fmla="*/ 31 w 85"/>
                  <a:gd name="T15" fmla="*/ 53 h 72"/>
                  <a:gd name="T16" fmla="*/ 41 w 85"/>
                  <a:gd name="T17" fmla="*/ 47 h 72"/>
                  <a:gd name="T18" fmla="*/ 42 w 85"/>
                  <a:gd name="T19" fmla="*/ 25 h 72"/>
                  <a:gd name="T20" fmla="*/ 9 w 85"/>
                  <a:gd name="T21" fmla="*/ 25 h 72"/>
                  <a:gd name="T22" fmla="*/ 14 w 85"/>
                  <a:gd name="T23" fmla="*/ 61 h 72"/>
                  <a:gd name="T24" fmla="*/ 26 w 85"/>
                  <a:gd name="T25" fmla="*/ 68 h 72"/>
                  <a:gd name="T26" fmla="*/ 2 w 85"/>
                  <a:gd name="T27" fmla="*/ 66 h 72"/>
                  <a:gd name="T28" fmla="*/ 3 w 85"/>
                  <a:gd name="T29" fmla="*/ 0 h 72"/>
                  <a:gd name="T30" fmla="*/ 8 w 85"/>
                  <a:gd name="T31" fmla="*/ 10 h 72"/>
                  <a:gd name="T32" fmla="*/ 76 w 85"/>
                  <a:gd name="T33" fmla="*/ 11 h 72"/>
                  <a:gd name="T34" fmla="*/ 83 w 85"/>
                  <a:gd name="T35" fmla="*/ 2 h 72"/>
                  <a:gd name="T36" fmla="*/ 85 w 85"/>
                  <a:gd name="T37" fmla="*/ 3 h 72"/>
                  <a:gd name="T38" fmla="*/ 85 w 85"/>
                  <a:gd name="T39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72">
                    <a:moveTo>
                      <a:pt x="85" y="63"/>
                    </a:moveTo>
                    <a:cubicBezTo>
                      <a:pt x="78" y="61"/>
                      <a:pt x="69" y="67"/>
                      <a:pt x="65" y="62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6"/>
                      <a:pt x="77" y="26"/>
                    </a:cubicBezTo>
                    <a:cubicBezTo>
                      <a:pt x="70" y="24"/>
                      <a:pt x="59" y="26"/>
                      <a:pt x="50" y="25"/>
                    </a:cubicBezTo>
                    <a:cubicBezTo>
                      <a:pt x="48" y="31"/>
                      <a:pt x="48" y="43"/>
                      <a:pt x="51" y="47"/>
                    </a:cubicBezTo>
                    <a:cubicBezTo>
                      <a:pt x="52" y="51"/>
                      <a:pt x="59" y="48"/>
                      <a:pt x="60" y="52"/>
                    </a:cubicBezTo>
                    <a:cubicBezTo>
                      <a:pt x="58" y="57"/>
                      <a:pt x="36" y="56"/>
                      <a:pt x="31" y="53"/>
                    </a:cubicBezTo>
                    <a:cubicBezTo>
                      <a:pt x="31" y="48"/>
                      <a:pt x="40" y="51"/>
                      <a:pt x="41" y="47"/>
                    </a:cubicBezTo>
                    <a:cubicBezTo>
                      <a:pt x="43" y="41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9"/>
                      <a:pt x="6" y="54"/>
                      <a:pt x="14" y="61"/>
                    </a:cubicBezTo>
                    <a:cubicBezTo>
                      <a:pt x="18" y="64"/>
                      <a:pt x="24" y="61"/>
                      <a:pt x="26" y="68"/>
                    </a:cubicBezTo>
                    <a:cubicBezTo>
                      <a:pt x="21" y="72"/>
                      <a:pt x="9" y="66"/>
                      <a:pt x="2" y="66"/>
                    </a:cubicBezTo>
                    <a:cubicBezTo>
                      <a:pt x="4" y="44"/>
                      <a:pt x="0" y="19"/>
                      <a:pt x="3" y="0"/>
                    </a:cubicBezTo>
                    <a:cubicBezTo>
                      <a:pt x="8" y="0"/>
                      <a:pt x="6" y="7"/>
                      <a:pt x="8" y="10"/>
                    </a:cubicBezTo>
                    <a:cubicBezTo>
                      <a:pt x="27" y="13"/>
                      <a:pt x="56" y="12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4" y="2"/>
                      <a:pt x="85" y="2"/>
                      <a:pt x="85" y="3"/>
                    </a:cubicBezTo>
                    <a:cubicBezTo>
                      <a:pt x="83" y="21"/>
                      <a:pt x="84" y="44"/>
                      <a:pt x="85" y="6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Freeform 103">
                <a:extLst>
                  <a:ext uri="{FF2B5EF4-FFF2-40B4-BE49-F238E27FC236}">
                    <a16:creationId xmlns:a16="http://schemas.microsoft.com/office/drawing/2014/main" id="{5622EE2A-1AF8-4E9D-B83C-B09711028DE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86836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6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9 h 72"/>
                  <a:gd name="T18" fmla="*/ 42 w 86"/>
                  <a:gd name="T19" fmla="*/ 26 h 72"/>
                  <a:gd name="T20" fmla="*/ 9 w 86"/>
                  <a:gd name="T21" fmla="*/ 26 h 72"/>
                  <a:gd name="T22" fmla="*/ 12 w 86"/>
                  <a:gd name="T23" fmla="*/ 59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1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2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6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1"/>
                      <a:pt x="40" y="49"/>
                    </a:cubicBezTo>
                    <a:cubicBezTo>
                      <a:pt x="43" y="43"/>
                      <a:pt x="42" y="34"/>
                      <a:pt x="42" y="26"/>
                    </a:cubicBezTo>
                    <a:cubicBezTo>
                      <a:pt x="31" y="26"/>
                      <a:pt x="20" y="26"/>
                      <a:pt x="9" y="26"/>
                    </a:cubicBezTo>
                    <a:cubicBezTo>
                      <a:pt x="8" y="38"/>
                      <a:pt x="6" y="52"/>
                      <a:pt x="12" y="59"/>
                    </a:cubicBezTo>
                    <a:cubicBezTo>
                      <a:pt x="17" y="65"/>
                      <a:pt x="24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1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1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Freeform 104">
                <a:extLst>
                  <a:ext uri="{FF2B5EF4-FFF2-40B4-BE49-F238E27FC236}">
                    <a16:creationId xmlns:a16="http://schemas.microsoft.com/office/drawing/2014/main" id="{8B949CB3-084D-4B66-B0AF-A43E287C688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955467" y="3762779"/>
                <a:ext cx="183638" cy="227737"/>
              </a:xfrm>
              <a:custGeom>
                <a:avLst/>
                <a:gdLst>
                  <a:gd name="T0" fmla="*/ 87 w 89"/>
                  <a:gd name="T1" fmla="*/ 27 h 102"/>
                  <a:gd name="T2" fmla="*/ 28 w 89"/>
                  <a:gd name="T3" fmla="*/ 51 h 102"/>
                  <a:gd name="T4" fmla="*/ 87 w 89"/>
                  <a:gd name="T5" fmla="*/ 78 h 102"/>
                  <a:gd name="T6" fmla="*/ 86 w 89"/>
                  <a:gd name="T7" fmla="*/ 102 h 102"/>
                  <a:gd name="T8" fmla="*/ 77 w 89"/>
                  <a:gd name="T9" fmla="*/ 92 h 102"/>
                  <a:gd name="T10" fmla="*/ 6 w 89"/>
                  <a:gd name="T11" fmla="*/ 102 h 102"/>
                  <a:gd name="T12" fmla="*/ 5 w 89"/>
                  <a:gd name="T13" fmla="*/ 85 h 102"/>
                  <a:gd name="T14" fmla="*/ 5 w 89"/>
                  <a:gd name="T15" fmla="*/ 69 h 102"/>
                  <a:gd name="T16" fmla="*/ 11 w 89"/>
                  <a:gd name="T17" fmla="*/ 78 h 102"/>
                  <a:gd name="T18" fmla="*/ 72 w 89"/>
                  <a:gd name="T19" fmla="*/ 79 h 102"/>
                  <a:gd name="T20" fmla="*/ 4 w 89"/>
                  <a:gd name="T21" fmla="*/ 49 h 102"/>
                  <a:gd name="T22" fmla="*/ 73 w 89"/>
                  <a:gd name="T23" fmla="*/ 18 h 102"/>
                  <a:gd name="T24" fmla="*/ 12 w 89"/>
                  <a:gd name="T25" fmla="*/ 18 h 102"/>
                  <a:gd name="T26" fmla="*/ 5 w 89"/>
                  <a:gd name="T27" fmla="*/ 27 h 102"/>
                  <a:gd name="T28" fmla="*/ 5 w 89"/>
                  <a:gd name="T29" fmla="*/ 1 h 102"/>
                  <a:gd name="T30" fmla="*/ 13 w 89"/>
                  <a:gd name="T31" fmla="*/ 11 h 102"/>
                  <a:gd name="T32" fmla="*/ 79 w 89"/>
                  <a:gd name="T33" fmla="*/ 11 h 102"/>
                  <a:gd name="T34" fmla="*/ 85 w 89"/>
                  <a:gd name="T35" fmla="*/ 2 h 102"/>
                  <a:gd name="T36" fmla="*/ 87 w 89"/>
                  <a:gd name="T37" fmla="*/ 2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02">
                    <a:moveTo>
                      <a:pt x="87" y="27"/>
                    </a:moveTo>
                    <a:cubicBezTo>
                      <a:pt x="67" y="34"/>
                      <a:pt x="48" y="44"/>
                      <a:pt x="28" y="51"/>
                    </a:cubicBezTo>
                    <a:cubicBezTo>
                      <a:pt x="45" y="62"/>
                      <a:pt x="68" y="68"/>
                      <a:pt x="87" y="78"/>
                    </a:cubicBezTo>
                    <a:cubicBezTo>
                      <a:pt x="85" y="85"/>
                      <a:pt x="87" y="97"/>
                      <a:pt x="86" y="102"/>
                    </a:cubicBezTo>
                    <a:cubicBezTo>
                      <a:pt x="80" y="102"/>
                      <a:pt x="83" y="93"/>
                      <a:pt x="77" y="92"/>
                    </a:cubicBezTo>
                    <a:cubicBezTo>
                      <a:pt x="55" y="96"/>
                      <a:pt x="11" y="83"/>
                      <a:pt x="6" y="102"/>
                    </a:cubicBezTo>
                    <a:cubicBezTo>
                      <a:pt x="0" y="100"/>
                      <a:pt x="5" y="91"/>
                      <a:pt x="5" y="85"/>
                    </a:cubicBezTo>
                    <a:cubicBezTo>
                      <a:pt x="5" y="79"/>
                      <a:pt x="1" y="72"/>
                      <a:pt x="5" y="69"/>
                    </a:cubicBezTo>
                    <a:cubicBezTo>
                      <a:pt x="11" y="69"/>
                      <a:pt x="8" y="77"/>
                      <a:pt x="11" y="78"/>
                    </a:cubicBezTo>
                    <a:cubicBezTo>
                      <a:pt x="30" y="80"/>
                      <a:pt x="52" y="78"/>
                      <a:pt x="72" y="79"/>
                    </a:cubicBezTo>
                    <a:cubicBezTo>
                      <a:pt x="50" y="68"/>
                      <a:pt x="26" y="60"/>
                      <a:pt x="4" y="49"/>
                    </a:cubicBezTo>
                    <a:cubicBezTo>
                      <a:pt x="23" y="36"/>
                      <a:pt x="49" y="29"/>
                      <a:pt x="73" y="18"/>
                    </a:cubicBezTo>
                    <a:cubicBezTo>
                      <a:pt x="55" y="17"/>
                      <a:pt x="30" y="17"/>
                      <a:pt x="12" y="18"/>
                    </a:cubicBezTo>
                    <a:cubicBezTo>
                      <a:pt x="7" y="19"/>
                      <a:pt x="11" y="27"/>
                      <a:pt x="5" y="27"/>
                    </a:cubicBezTo>
                    <a:cubicBezTo>
                      <a:pt x="3" y="21"/>
                      <a:pt x="4" y="8"/>
                      <a:pt x="5" y="1"/>
                    </a:cubicBezTo>
                    <a:cubicBezTo>
                      <a:pt x="11" y="0"/>
                      <a:pt x="8" y="10"/>
                      <a:pt x="13" y="11"/>
                    </a:cubicBezTo>
                    <a:cubicBezTo>
                      <a:pt x="35" y="11"/>
                      <a:pt x="57" y="11"/>
                      <a:pt x="79" y="11"/>
                    </a:cubicBezTo>
                    <a:cubicBezTo>
                      <a:pt x="84" y="10"/>
                      <a:pt x="80" y="1"/>
                      <a:pt x="85" y="2"/>
                    </a:cubicBezTo>
                    <a:cubicBezTo>
                      <a:pt x="89" y="6"/>
                      <a:pt x="84" y="20"/>
                      <a:pt x="87" y="2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105">
                <a:extLst>
                  <a:ext uri="{FF2B5EF4-FFF2-40B4-BE49-F238E27FC236}">
                    <a16:creationId xmlns:a16="http://schemas.microsoft.com/office/drawing/2014/main" id="{3D181E73-936D-48B9-9BA4-2F8C8CE433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86303" y="3792801"/>
                <a:ext cx="177437" cy="165626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2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5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3 w 86"/>
                  <a:gd name="T23" fmla="*/ 60 h 72"/>
                  <a:gd name="T24" fmla="*/ 26 w 86"/>
                  <a:gd name="T25" fmla="*/ 68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3"/>
                      <a:pt x="70" y="64"/>
                      <a:pt x="65" y="62"/>
                    </a:cubicBezTo>
                    <a:cubicBezTo>
                      <a:pt x="64" y="55"/>
                      <a:pt x="73" y="57"/>
                      <a:pt x="75" y="54"/>
                    </a:cubicBezTo>
                    <a:cubicBezTo>
                      <a:pt x="79" y="48"/>
                      <a:pt x="78" y="36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5"/>
                    </a:cubicBezTo>
                    <a:cubicBezTo>
                      <a:pt x="50" y="51"/>
                      <a:pt x="60" y="47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8"/>
                      <a:pt x="6" y="53"/>
                      <a:pt x="13" y="60"/>
                    </a:cubicBezTo>
                    <a:cubicBezTo>
                      <a:pt x="18" y="64"/>
                      <a:pt x="25" y="60"/>
                      <a:pt x="26" y="68"/>
                    </a:cubicBezTo>
                    <a:cubicBezTo>
                      <a:pt x="21" y="72"/>
                      <a:pt x="10" y="65"/>
                      <a:pt x="2" y="67"/>
                    </a:cubicBezTo>
                    <a:cubicBezTo>
                      <a:pt x="3" y="44"/>
                      <a:pt x="0" y="19"/>
                      <a:pt x="3" y="0"/>
                    </a:cubicBezTo>
                    <a:cubicBezTo>
                      <a:pt x="9" y="0"/>
                      <a:pt x="6" y="8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1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Freeform 106">
                <a:extLst>
                  <a:ext uri="{FF2B5EF4-FFF2-40B4-BE49-F238E27FC236}">
                    <a16:creationId xmlns:a16="http://schemas.microsoft.com/office/drawing/2014/main" id="{B48613E0-F661-4FCB-BE1E-F9C47A10C9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8373163" y="3782962"/>
                <a:ext cx="191906" cy="191506"/>
              </a:xfrm>
              <a:custGeom>
                <a:avLst/>
                <a:gdLst>
                  <a:gd name="T0" fmla="*/ 8 w 93"/>
                  <a:gd name="T1" fmla="*/ 1 h 86"/>
                  <a:gd name="T2" fmla="*/ 13 w 93"/>
                  <a:gd name="T3" fmla="*/ 11 h 86"/>
                  <a:gd name="T4" fmla="*/ 82 w 93"/>
                  <a:gd name="T5" fmla="*/ 12 h 86"/>
                  <a:gd name="T6" fmla="*/ 88 w 93"/>
                  <a:gd name="T7" fmla="*/ 3 h 86"/>
                  <a:gd name="T8" fmla="*/ 90 w 93"/>
                  <a:gd name="T9" fmla="*/ 4 h 86"/>
                  <a:gd name="T10" fmla="*/ 50 w 93"/>
                  <a:gd name="T11" fmla="*/ 86 h 86"/>
                  <a:gd name="T12" fmla="*/ 8 w 93"/>
                  <a:gd name="T13" fmla="*/ 1 h 86"/>
                  <a:gd name="T14" fmla="*/ 16 w 93"/>
                  <a:gd name="T15" fmla="*/ 56 h 86"/>
                  <a:gd name="T16" fmla="*/ 80 w 93"/>
                  <a:gd name="T17" fmla="*/ 57 h 86"/>
                  <a:gd name="T18" fmla="*/ 84 w 93"/>
                  <a:gd name="T19" fmla="*/ 30 h 86"/>
                  <a:gd name="T20" fmla="*/ 82 w 93"/>
                  <a:gd name="T21" fmla="*/ 27 h 86"/>
                  <a:gd name="T22" fmla="*/ 14 w 93"/>
                  <a:gd name="T23" fmla="*/ 27 h 86"/>
                  <a:gd name="T24" fmla="*/ 16 w 93"/>
                  <a:gd name="T25" fmla="*/ 5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6">
                    <a:moveTo>
                      <a:pt x="8" y="1"/>
                    </a:moveTo>
                    <a:cubicBezTo>
                      <a:pt x="14" y="0"/>
                      <a:pt x="10" y="10"/>
                      <a:pt x="13" y="11"/>
                    </a:cubicBezTo>
                    <a:cubicBezTo>
                      <a:pt x="34" y="13"/>
                      <a:pt x="60" y="11"/>
                      <a:pt x="82" y="12"/>
                    </a:cubicBezTo>
                    <a:cubicBezTo>
                      <a:pt x="87" y="11"/>
                      <a:pt x="83" y="2"/>
                      <a:pt x="88" y="3"/>
                    </a:cubicBezTo>
                    <a:cubicBezTo>
                      <a:pt x="89" y="3"/>
                      <a:pt x="90" y="3"/>
                      <a:pt x="90" y="4"/>
                    </a:cubicBezTo>
                    <a:cubicBezTo>
                      <a:pt x="93" y="46"/>
                      <a:pt x="92" y="86"/>
                      <a:pt x="50" y="86"/>
                    </a:cubicBezTo>
                    <a:cubicBezTo>
                      <a:pt x="8" y="86"/>
                      <a:pt x="0" y="44"/>
                      <a:pt x="8" y="1"/>
                    </a:cubicBezTo>
                    <a:close/>
                    <a:moveTo>
                      <a:pt x="16" y="56"/>
                    </a:moveTo>
                    <a:cubicBezTo>
                      <a:pt x="27" y="78"/>
                      <a:pt x="70" y="75"/>
                      <a:pt x="80" y="57"/>
                    </a:cubicBezTo>
                    <a:cubicBezTo>
                      <a:pt x="84" y="50"/>
                      <a:pt x="84" y="41"/>
                      <a:pt x="84" y="30"/>
                    </a:cubicBezTo>
                    <a:cubicBezTo>
                      <a:pt x="84" y="29"/>
                      <a:pt x="83" y="28"/>
                      <a:pt x="82" y="27"/>
                    </a:cubicBezTo>
                    <a:cubicBezTo>
                      <a:pt x="62" y="25"/>
                      <a:pt x="35" y="25"/>
                      <a:pt x="14" y="27"/>
                    </a:cubicBezTo>
                    <a:cubicBezTo>
                      <a:pt x="11" y="39"/>
                      <a:pt x="12" y="48"/>
                      <a:pt x="16" y="5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Freeform 107">
                <a:extLst>
                  <a:ext uri="{FF2B5EF4-FFF2-40B4-BE49-F238E27FC236}">
                    <a16:creationId xmlns:a16="http://schemas.microsoft.com/office/drawing/2014/main" id="{EB8EA591-D183-4AF4-9B53-879A669AC55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554820" y="3838350"/>
                <a:ext cx="175371" cy="72461"/>
              </a:xfrm>
              <a:custGeom>
                <a:avLst/>
                <a:gdLst>
                  <a:gd name="T0" fmla="*/ 83 w 85"/>
                  <a:gd name="T1" fmla="*/ 33 h 34"/>
                  <a:gd name="T2" fmla="*/ 76 w 85"/>
                  <a:gd name="T3" fmla="*/ 25 h 34"/>
                  <a:gd name="T4" fmla="*/ 9 w 85"/>
                  <a:gd name="T5" fmla="*/ 25 h 34"/>
                  <a:gd name="T6" fmla="*/ 2 w 85"/>
                  <a:gd name="T7" fmla="*/ 33 h 34"/>
                  <a:gd name="T8" fmla="*/ 2 w 85"/>
                  <a:gd name="T9" fmla="*/ 1 h 34"/>
                  <a:gd name="T10" fmla="*/ 8 w 85"/>
                  <a:gd name="T11" fmla="*/ 9 h 34"/>
                  <a:gd name="T12" fmla="*/ 75 w 85"/>
                  <a:gd name="T13" fmla="*/ 9 h 34"/>
                  <a:gd name="T14" fmla="*/ 82 w 85"/>
                  <a:gd name="T15" fmla="*/ 1 h 34"/>
                  <a:gd name="T16" fmla="*/ 83 w 85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3"/>
                    </a:moveTo>
                    <a:cubicBezTo>
                      <a:pt x="77" y="34"/>
                      <a:pt x="79" y="27"/>
                      <a:pt x="76" y="25"/>
                    </a:cubicBezTo>
                    <a:cubicBezTo>
                      <a:pt x="56" y="23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9" y="11"/>
                      <a:pt x="55" y="11"/>
                      <a:pt x="75" y="9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108">
                <a:extLst>
                  <a:ext uri="{FF2B5EF4-FFF2-40B4-BE49-F238E27FC236}">
                    <a16:creationId xmlns:a16="http://schemas.microsoft.com/office/drawing/2014/main" id="{B7D02547-BF3F-4839-AB0D-EC9F631311C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867958" y="3835762"/>
                <a:ext cx="175371" cy="77637"/>
              </a:xfrm>
              <a:custGeom>
                <a:avLst/>
                <a:gdLst>
                  <a:gd name="T0" fmla="*/ 83 w 85"/>
                  <a:gd name="T1" fmla="*/ 34 h 34"/>
                  <a:gd name="T2" fmla="*/ 74 w 85"/>
                  <a:gd name="T3" fmla="*/ 24 h 34"/>
                  <a:gd name="T4" fmla="*/ 11 w 85"/>
                  <a:gd name="T5" fmla="*/ 24 h 34"/>
                  <a:gd name="T6" fmla="*/ 2 w 85"/>
                  <a:gd name="T7" fmla="*/ 34 h 34"/>
                  <a:gd name="T8" fmla="*/ 2 w 85"/>
                  <a:gd name="T9" fmla="*/ 1 h 34"/>
                  <a:gd name="T10" fmla="*/ 7 w 85"/>
                  <a:gd name="T11" fmla="*/ 9 h 34"/>
                  <a:gd name="T12" fmla="*/ 75 w 85"/>
                  <a:gd name="T13" fmla="*/ 10 h 34"/>
                  <a:gd name="T14" fmla="*/ 82 w 85"/>
                  <a:gd name="T15" fmla="*/ 1 h 34"/>
                  <a:gd name="T16" fmla="*/ 83 w 8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4"/>
                    </a:moveTo>
                    <a:cubicBezTo>
                      <a:pt x="76" y="34"/>
                      <a:pt x="80" y="25"/>
                      <a:pt x="74" y="24"/>
                    </a:cubicBezTo>
                    <a:cubicBezTo>
                      <a:pt x="57" y="28"/>
                      <a:pt x="26" y="18"/>
                      <a:pt x="11" y="24"/>
                    </a:cubicBezTo>
                    <a:cubicBezTo>
                      <a:pt x="5" y="26"/>
                      <a:pt x="8" y="31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109">
                <a:extLst>
                  <a:ext uri="{FF2B5EF4-FFF2-40B4-BE49-F238E27FC236}">
                    <a16:creationId xmlns:a16="http://schemas.microsoft.com/office/drawing/2014/main" id="{CB27E9DD-C024-4043-90F5-E88795B9A1E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033072" y="3779340"/>
                <a:ext cx="181571" cy="196682"/>
              </a:xfrm>
              <a:custGeom>
                <a:avLst/>
                <a:gdLst>
                  <a:gd name="T0" fmla="*/ 3 w 88"/>
                  <a:gd name="T1" fmla="*/ 79 h 89"/>
                  <a:gd name="T2" fmla="*/ 3 w 88"/>
                  <a:gd name="T3" fmla="*/ 74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8 h 89"/>
                  <a:gd name="T10" fmla="*/ 5 w 88"/>
                  <a:gd name="T11" fmla="*/ 14 h 89"/>
                  <a:gd name="T12" fmla="*/ 5 w 88"/>
                  <a:gd name="T13" fmla="*/ 1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2 h 89"/>
                  <a:gd name="T20" fmla="*/ 86 w 88"/>
                  <a:gd name="T21" fmla="*/ 22 h 89"/>
                  <a:gd name="T22" fmla="*/ 73 w 88"/>
                  <a:gd name="T23" fmla="*/ 35 h 89"/>
                  <a:gd name="T24" fmla="*/ 28 w 88"/>
                  <a:gd name="T25" fmla="*/ 72 h 89"/>
                  <a:gd name="T26" fmla="*/ 78 w 88"/>
                  <a:gd name="T27" fmla="*/ 71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9 h 89"/>
                  <a:gd name="T34" fmla="*/ 3 w 88"/>
                  <a:gd name="T35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9"/>
                    </a:moveTo>
                    <a:cubicBezTo>
                      <a:pt x="3" y="77"/>
                      <a:pt x="3" y="75"/>
                      <a:pt x="3" y="74"/>
                    </a:cubicBezTo>
                    <a:cubicBezTo>
                      <a:pt x="26" y="55"/>
                      <a:pt x="49" y="37"/>
                      <a:pt x="72" y="17"/>
                    </a:cubicBezTo>
                    <a:cubicBezTo>
                      <a:pt x="52" y="18"/>
                      <a:pt x="30" y="16"/>
                      <a:pt x="12" y="18"/>
                    </a:cubicBezTo>
                    <a:cubicBezTo>
                      <a:pt x="8" y="19"/>
                      <a:pt x="10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2" y="4"/>
                      <a:pt x="5" y="1"/>
                    </a:cubicBezTo>
                    <a:cubicBezTo>
                      <a:pt x="11" y="0"/>
                      <a:pt x="8" y="10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2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2"/>
                      <a:pt x="73" y="35"/>
                    </a:cubicBezTo>
                    <a:cubicBezTo>
                      <a:pt x="58" y="48"/>
                      <a:pt x="39" y="61"/>
                      <a:pt x="28" y="72"/>
                    </a:cubicBezTo>
                    <a:cubicBezTo>
                      <a:pt x="44" y="71"/>
                      <a:pt x="63" y="73"/>
                      <a:pt x="78" y="71"/>
                    </a:cubicBezTo>
                    <a:cubicBezTo>
                      <a:pt x="84" y="71"/>
                      <a:pt x="80" y="61"/>
                      <a:pt x="85" y="61"/>
                    </a:cubicBezTo>
                    <a:cubicBezTo>
                      <a:pt x="88" y="65"/>
                      <a:pt x="86" y="83"/>
                      <a:pt x="86" y="88"/>
                    </a:cubicBezTo>
                    <a:cubicBezTo>
                      <a:pt x="79" y="89"/>
                      <a:pt x="83" y="79"/>
                      <a:pt x="77" y="79"/>
                    </a:cubicBezTo>
                    <a:cubicBezTo>
                      <a:pt x="53" y="79"/>
                      <a:pt x="28" y="79"/>
                      <a:pt x="3" y="7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Freeform 110">
                <a:extLst>
                  <a:ext uri="{FF2B5EF4-FFF2-40B4-BE49-F238E27FC236}">
                    <a16:creationId xmlns:a16="http://schemas.microsoft.com/office/drawing/2014/main" id="{DA5D759A-5025-4AFD-A757-ED6E518389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239584" y="3795389"/>
                <a:ext cx="177437" cy="160451"/>
              </a:xfrm>
              <a:custGeom>
                <a:avLst/>
                <a:gdLst>
                  <a:gd name="T0" fmla="*/ 26 w 86"/>
                  <a:gd name="T1" fmla="*/ 70 h 70"/>
                  <a:gd name="T2" fmla="*/ 22 w 86"/>
                  <a:gd name="T3" fmla="*/ 70 h 70"/>
                  <a:gd name="T4" fmla="*/ 2 w 86"/>
                  <a:gd name="T5" fmla="*/ 66 h 70"/>
                  <a:gd name="T6" fmla="*/ 3 w 86"/>
                  <a:gd name="T7" fmla="*/ 0 h 70"/>
                  <a:gd name="T8" fmla="*/ 8 w 86"/>
                  <a:gd name="T9" fmla="*/ 9 h 70"/>
                  <a:gd name="T10" fmla="*/ 76 w 86"/>
                  <a:gd name="T11" fmla="*/ 10 h 70"/>
                  <a:gd name="T12" fmla="*/ 83 w 86"/>
                  <a:gd name="T13" fmla="*/ 2 h 70"/>
                  <a:gd name="T14" fmla="*/ 85 w 86"/>
                  <a:gd name="T15" fmla="*/ 62 h 70"/>
                  <a:gd name="T16" fmla="*/ 65 w 86"/>
                  <a:gd name="T17" fmla="*/ 61 h 70"/>
                  <a:gd name="T18" fmla="*/ 76 w 86"/>
                  <a:gd name="T19" fmla="*/ 53 h 70"/>
                  <a:gd name="T20" fmla="*/ 77 w 86"/>
                  <a:gd name="T21" fmla="*/ 26 h 70"/>
                  <a:gd name="T22" fmla="*/ 50 w 86"/>
                  <a:gd name="T23" fmla="*/ 25 h 70"/>
                  <a:gd name="T24" fmla="*/ 60 w 86"/>
                  <a:gd name="T25" fmla="*/ 52 h 70"/>
                  <a:gd name="T26" fmla="*/ 47 w 86"/>
                  <a:gd name="T27" fmla="*/ 54 h 70"/>
                  <a:gd name="T28" fmla="*/ 31 w 86"/>
                  <a:gd name="T29" fmla="*/ 53 h 70"/>
                  <a:gd name="T30" fmla="*/ 41 w 86"/>
                  <a:gd name="T31" fmla="*/ 47 h 70"/>
                  <a:gd name="T32" fmla="*/ 42 w 86"/>
                  <a:gd name="T33" fmla="*/ 25 h 70"/>
                  <a:gd name="T34" fmla="*/ 9 w 86"/>
                  <a:gd name="T35" fmla="*/ 25 h 70"/>
                  <a:gd name="T36" fmla="*/ 26 w 86"/>
                  <a:gd name="T37" fmla="*/ 65 h 70"/>
                  <a:gd name="T38" fmla="*/ 26 w 86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70">
                    <a:moveTo>
                      <a:pt x="26" y="70"/>
                    </a:moveTo>
                    <a:cubicBezTo>
                      <a:pt x="24" y="70"/>
                      <a:pt x="23" y="70"/>
                      <a:pt x="22" y="70"/>
                    </a:cubicBezTo>
                    <a:cubicBezTo>
                      <a:pt x="16" y="68"/>
                      <a:pt x="8" y="67"/>
                      <a:pt x="2" y="66"/>
                    </a:cubicBezTo>
                    <a:cubicBezTo>
                      <a:pt x="4" y="43"/>
                      <a:pt x="0" y="18"/>
                      <a:pt x="3" y="0"/>
                    </a:cubicBezTo>
                    <a:cubicBezTo>
                      <a:pt x="8" y="0"/>
                      <a:pt x="6" y="7"/>
                      <a:pt x="8" y="9"/>
                    </a:cubicBezTo>
                    <a:cubicBezTo>
                      <a:pt x="27" y="13"/>
                      <a:pt x="56" y="11"/>
                      <a:pt x="76" y="10"/>
                    </a:cubicBezTo>
                    <a:cubicBezTo>
                      <a:pt x="81" y="10"/>
                      <a:pt x="78" y="1"/>
                      <a:pt x="83" y="2"/>
                    </a:cubicBezTo>
                    <a:cubicBezTo>
                      <a:pt x="86" y="16"/>
                      <a:pt x="83" y="45"/>
                      <a:pt x="85" y="62"/>
                    </a:cubicBezTo>
                    <a:cubicBezTo>
                      <a:pt x="78" y="60"/>
                      <a:pt x="69" y="66"/>
                      <a:pt x="65" y="61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5"/>
                      <a:pt x="77" y="26"/>
                    </a:cubicBezTo>
                    <a:cubicBezTo>
                      <a:pt x="70" y="23"/>
                      <a:pt x="59" y="25"/>
                      <a:pt x="50" y="25"/>
                    </a:cubicBezTo>
                    <a:cubicBezTo>
                      <a:pt x="46" y="39"/>
                      <a:pt x="50" y="51"/>
                      <a:pt x="60" y="52"/>
                    </a:cubicBezTo>
                    <a:cubicBezTo>
                      <a:pt x="60" y="57"/>
                      <a:pt x="52" y="54"/>
                      <a:pt x="47" y="54"/>
                    </a:cubicBezTo>
                    <a:cubicBezTo>
                      <a:pt x="41" y="55"/>
                      <a:pt x="33" y="56"/>
                      <a:pt x="31" y="53"/>
                    </a:cubicBezTo>
                    <a:cubicBezTo>
                      <a:pt x="31" y="47"/>
                      <a:pt x="40" y="51"/>
                      <a:pt x="41" y="47"/>
                    </a:cubicBezTo>
                    <a:cubicBezTo>
                      <a:pt x="43" y="41"/>
                      <a:pt x="42" y="32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6" y="43"/>
                      <a:pt x="8" y="64"/>
                      <a:pt x="26" y="65"/>
                    </a:cubicBezTo>
                    <a:cubicBezTo>
                      <a:pt x="26" y="67"/>
                      <a:pt x="26" y="68"/>
                      <a:pt x="26" y="7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94E23FFB-DFAE-49A6-99D0-ECC641709A81}"/>
                </a:ext>
              </a:extLst>
            </p:cNvPr>
            <p:cNvGrpSpPr/>
            <p:nvPr/>
          </p:nvGrpSpPr>
          <p:grpSpPr>
            <a:xfrm>
              <a:off x="5019429" y="2951383"/>
              <a:ext cx="4389099" cy="674611"/>
              <a:chOff x="5019428" y="2976185"/>
              <a:chExt cx="4389099" cy="674611"/>
            </a:xfrm>
          </p:grpSpPr>
          <p:sp>
            <p:nvSpPr>
              <p:cNvPr id="28" name="Freeform 64">
                <a:extLst>
                  <a:ext uri="{FF2B5EF4-FFF2-40B4-BE49-F238E27FC236}">
                    <a16:creationId xmlns:a16="http://schemas.microsoft.com/office/drawing/2014/main" id="{EE765447-80A5-4E43-AFDE-EAE56C808B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65">
                <a:extLst>
                  <a:ext uri="{FF2B5EF4-FFF2-40B4-BE49-F238E27FC236}">
                    <a16:creationId xmlns:a16="http://schemas.microsoft.com/office/drawing/2014/main" id="{A4AEC774-3929-4605-A7FE-C1DC01D6F6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66">
                <a:extLst>
                  <a:ext uri="{FF2B5EF4-FFF2-40B4-BE49-F238E27FC236}">
                    <a16:creationId xmlns:a16="http://schemas.microsoft.com/office/drawing/2014/main" id="{1240B7B5-0080-4D88-BB8D-8163E674FB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68">
                <a:extLst>
                  <a:ext uri="{FF2B5EF4-FFF2-40B4-BE49-F238E27FC236}">
                    <a16:creationId xmlns:a16="http://schemas.microsoft.com/office/drawing/2014/main" id="{5A8C98AF-B379-435F-B4AB-946E8234108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Freeform 69">
                <a:extLst>
                  <a:ext uri="{FF2B5EF4-FFF2-40B4-BE49-F238E27FC236}">
                    <a16:creationId xmlns:a16="http://schemas.microsoft.com/office/drawing/2014/main" id="{E1CEAA20-2E74-4EC0-B17A-4988DE13A5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Freeform 70">
                <a:extLst>
                  <a:ext uri="{FF2B5EF4-FFF2-40B4-BE49-F238E27FC236}">
                    <a16:creationId xmlns:a16="http://schemas.microsoft.com/office/drawing/2014/main" id="{C21B44C2-31CA-494F-87EA-89844A8802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72">
                <a:extLst>
                  <a:ext uri="{FF2B5EF4-FFF2-40B4-BE49-F238E27FC236}">
                    <a16:creationId xmlns:a16="http://schemas.microsoft.com/office/drawing/2014/main" id="{3B2A5DE4-FBC0-4C0A-A796-A1E56621C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74">
                <a:extLst>
                  <a:ext uri="{FF2B5EF4-FFF2-40B4-BE49-F238E27FC236}">
                    <a16:creationId xmlns:a16="http://schemas.microsoft.com/office/drawing/2014/main" id="{8ABE8BD8-7BE1-4EC4-823B-BF7950F6395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Freeform 75">
                <a:extLst>
                  <a:ext uri="{FF2B5EF4-FFF2-40B4-BE49-F238E27FC236}">
                    <a16:creationId xmlns:a16="http://schemas.microsoft.com/office/drawing/2014/main" id="{0F7B8158-6003-40CD-AA87-053E7E0FA3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Freeform 117">
                <a:extLst>
                  <a:ext uri="{FF2B5EF4-FFF2-40B4-BE49-F238E27FC236}">
                    <a16:creationId xmlns:a16="http://schemas.microsoft.com/office/drawing/2014/main" id="{D9F89AFB-6E14-4BDA-AADF-DBA2BB44AA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8" name="TextBox 15">
            <a:extLst>
              <a:ext uri="{FF2B5EF4-FFF2-40B4-BE49-F238E27FC236}">
                <a16:creationId xmlns:a16="http://schemas.microsoft.com/office/drawing/2014/main" id="{91F603BC-2063-46BA-A0A7-5F5DFBA643F2}"/>
              </a:ext>
            </a:extLst>
          </p:cNvPr>
          <p:cNvSpPr txBox="1"/>
          <p:nvPr/>
        </p:nvSpPr>
        <p:spPr>
          <a:xfrm>
            <a:off x="5568973" y="4167364"/>
            <a:ext cx="1547503" cy="346230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Freeform 8">
            <a:extLst>
              <a:ext uri="{FF2B5EF4-FFF2-40B4-BE49-F238E27FC236}">
                <a16:creationId xmlns:a16="http://schemas.microsoft.com/office/drawing/2014/main" id="{48D67235-B7E1-45D5-969C-A03D3B6E0D7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15845" y="4234754"/>
            <a:ext cx="216000" cy="211449"/>
          </a:xfrm>
          <a:custGeom>
            <a:avLst/>
            <a:gdLst>
              <a:gd name="T0" fmla="*/ 2895 w 12754"/>
              <a:gd name="T1" fmla="*/ 3482 h 12486"/>
              <a:gd name="T2" fmla="*/ 6377 w 12754"/>
              <a:gd name="T3" fmla="*/ 0 h 12486"/>
              <a:gd name="T4" fmla="*/ 9859 w 12754"/>
              <a:gd name="T5" fmla="*/ 3482 h 12486"/>
              <a:gd name="T6" fmla="*/ 6377 w 12754"/>
              <a:gd name="T7" fmla="*/ 6963 h 12486"/>
              <a:gd name="T8" fmla="*/ 2895 w 12754"/>
              <a:gd name="T9" fmla="*/ 3482 h 12486"/>
              <a:gd name="T10" fmla="*/ 0 w 12754"/>
              <a:gd name="T11" fmla="*/ 12468 h 12486"/>
              <a:gd name="T12" fmla="*/ 3586 w 12754"/>
              <a:gd name="T13" fmla="*/ 7045 h 12486"/>
              <a:gd name="T14" fmla="*/ 6377 w 12754"/>
              <a:gd name="T15" fmla="*/ 8014 h 12486"/>
              <a:gd name="T16" fmla="*/ 9182 w 12754"/>
              <a:gd name="T17" fmla="*/ 7036 h 12486"/>
              <a:gd name="T18" fmla="*/ 12754 w 12754"/>
              <a:gd name="T19" fmla="*/ 12468 h 12486"/>
              <a:gd name="T20" fmla="*/ 0 w 12754"/>
              <a:gd name="T21" fmla="*/ 12468 h 12486"/>
              <a:gd name="T22" fmla="*/ 0 w 12754"/>
              <a:gd name="T23" fmla="*/ 12468 h 1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54" h="12486">
                <a:moveTo>
                  <a:pt x="2895" y="3482"/>
                </a:moveTo>
                <a:cubicBezTo>
                  <a:pt x="2895" y="1562"/>
                  <a:pt x="4457" y="0"/>
                  <a:pt x="6377" y="0"/>
                </a:cubicBezTo>
                <a:cubicBezTo>
                  <a:pt x="8297" y="0"/>
                  <a:pt x="9859" y="1562"/>
                  <a:pt x="9859" y="3482"/>
                </a:cubicBezTo>
                <a:cubicBezTo>
                  <a:pt x="9859" y="5402"/>
                  <a:pt x="8297" y="6963"/>
                  <a:pt x="6377" y="6963"/>
                </a:cubicBezTo>
                <a:cubicBezTo>
                  <a:pt x="4457" y="6963"/>
                  <a:pt x="2895" y="5402"/>
                  <a:pt x="2895" y="3482"/>
                </a:cubicBezTo>
                <a:close/>
                <a:moveTo>
                  <a:pt x="0" y="12468"/>
                </a:moveTo>
                <a:cubicBezTo>
                  <a:pt x="75" y="11626"/>
                  <a:pt x="479" y="8643"/>
                  <a:pt x="3586" y="7045"/>
                </a:cubicBezTo>
                <a:cubicBezTo>
                  <a:pt x="4356" y="7650"/>
                  <a:pt x="5324" y="8014"/>
                  <a:pt x="6377" y="8014"/>
                </a:cubicBezTo>
                <a:cubicBezTo>
                  <a:pt x="7436" y="8014"/>
                  <a:pt x="8409" y="7647"/>
                  <a:pt x="9182" y="7036"/>
                </a:cubicBezTo>
                <a:cubicBezTo>
                  <a:pt x="12302" y="8627"/>
                  <a:pt x="12678" y="11589"/>
                  <a:pt x="12754" y="12468"/>
                </a:cubicBezTo>
                <a:cubicBezTo>
                  <a:pt x="12736" y="12486"/>
                  <a:pt x="18" y="12470"/>
                  <a:pt x="0" y="12468"/>
                </a:cubicBezTo>
                <a:close/>
                <a:moveTo>
                  <a:pt x="0" y="12468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7124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9C41643D-DCD7-48B5-B98C-5DE43C42452F}"/>
              </a:ext>
            </a:extLst>
          </p:cNvPr>
          <p:cNvGrpSpPr/>
          <p:nvPr/>
        </p:nvGrpSpPr>
        <p:grpSpPr>
          <a:xfrm>
            <a:off x="3779912" y="879482"/>
            <a:ext cx="4541635" cy="3384535"/>
            <a:chOff x="4160623" y="1274474"/>
            <a:chExt cx="3732163" cy="2953779"/>
          </a:xfrm>
        </p:grpSpPr>
        <p:sp>
          <p:nvSpPr>
            <p:cNvPr id="3" name="任意多边形 2"/>
            <p:cNvSpPr/>
            <p:nvPr/>
          </p:nvSpPr>
          <p:spPr>
            <a:xfrm>
              <a:off x="4160623" y="1274474"/>
              <a:ext cx="543738" cy="485352"/>
            </a:xfrm>
            <a:custGeom>
              <a:avLst/>
              <a:gdLst>
                <a:gd name="connsiteX0" fmla="*/ 301824 w 1024400"/>
                <a:gd name="connsiteY0" fmla="*/ 0 h 914402"/>
                <a:gd name="connsiteX1" fmla="*/ 722014 w 1024400"/>
                <a:gd name="connsiteY1" fmla="*/ 0 h 914402"/>
                <a:gd name="connsiteX2" fmla="*/ 803051 w 1024400"/>
                <a:gd name="connsiteY2" fmla="*/ 46546 h 914402"/>
                <a:gd name="connsiteX3" fmla="*/ 1013145 w 1024400"/>
                <a:gd name="connsiteY3" fmla="*/ 410655 h 914402"/>
                <a:gd name="connsiteX4" fmla="*/ 1013145 w 1024400"/>
                <a:gd name="connsiteY4" fmla="*/ 503747 h 914402"/>
                <a:gd name="connsiteX5" fmla="*/ 803051 w 1024400"/>
                <a:gd name="connsiteY5" fmla="*/ 867856 h 914402"/>
                <a:gd name="connsiteX6" fmla="*/ 722014 w 1024400"/>
                <a:gd name="connsiteY6" fmla="*/ 914402 h 914402"/>
                <a:gd name="connsiteX7" fmla="*/ 301824 w 1024400"/>
                <a:gd name="connsiteY7" fmla="*/ 914402 h 914402"/>
                <a:gd name="connsiteX8" fmla="*/ 220787 w 1024400"/>
                <a:gd name="connsiteY8" fmla="*/ 867856 h 914402"/>
                <a:gd name="connsiteX9" fmla="*/ 10692 w 1024400"/>
                <a:gd name="connsiteY9" fmla="*/ 503747 h 914402"/>
                <a:gd name="connsiteX10" fmla="*/ 0 w 1024400"/>
                <a:gd name="connsiteY10" fmla="*/ 457201 h 914402"/>
                <a:gd name="connsiteX11" fmla="*/ 10692 w 1024400"/>
                <a:gd name="connsiteY11" fmla="*/ 410655 h 914402"/>
                <a:gd name="connsiteX12" fmla="*/ 220787 w 1024400"/>
                <a:gd name="connsiteY12" fmla="*/ 46546 h 914402"/>
                <a:gd name="connsiteX13" fmla="*/ 301824 w 1024400"/>
                <a:gd name="connsiteY13" fmla="*/ 0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4400" h="914402">
                  <a:moveTo>
                    <a:pt x="301824" y="0"/>
                  </a:moveTo>
                  <a:cubicBezTo>
                    <a:pt x="722014" y="0"/>
                    <a:pt x="722014" y="0"/>
                    <a:pt x="722014" y="0"/>
                  </a:cubicBezTo>
                  <a:cubicBezTo>
                    <a:pt x="752028" y="0"/>
                    <a:pt x="788044" y="21020"/>
                    <a:pt x="803051" y="46546"/>
                  </a:cubicBezTo>
                  <a:cubicBezTo>
                    <a:pt x="1013145" y="410655"/>
                    <a:pt x="1013145" y="410655"/>
                    <a:pt x="1013145" y="410655"/>
                  </a:cubicBezTo>
                  <a:cubicBezTo>
                    <a:pt x="1028152" y="436180"/>
                    <a:pt x="1028152" y="478222"/>
                    <a:pt x="1013145" y="503747"/>
                  </a:cubicBezTo>
                  <a:cubicBezTo>
                    <a:pt x="803051" y="867856"/>
                    <a:pt x="803051" y="867856"/>
                    <a:pt x="803051" y="867856"/>
                  </a:cubicBezTo>
                  <a:cubicBezTo>
                    <a:pt x="788044" y="893381"/>
                    <a:pt x="752028" y="914402"/>
                    <a:pt x="722014" y="914402"/>
                  </a:cubicBezTo>
                  <a:lnTo>
                    <a:pt x="301824" y="914402"/>
                  </a:lnTo>
                  <a:cubicBezTo>
                    <a:pt x="272561" y="914402"/>
                    <a:pt x="235794" y="893381"/>
                    <a:pt x="220787" y="867856"/>
                  </a:cubicBezTo>
                  <a:cubicBezTo>
                    <a:pt x="10692" y="503747"/>
                    <a:pt x="10692" y="503747"/>
                    <a:pt x="10692" y="503747"/>
                  </a:cubicBezTo>
                  <a:cubicBezTo>
                    <a:pt x="3565" y="490984"/>
                    <a:pt x="0" y="474093"/>
                    <a:pt x="0" y="457201"/>
                  </a:cubicBezTo>
                  <a:cubicBezTo>
                    <a:pt x="0" y="440310"/>
                    <a:pt x="3565" y="423417"/>
                    <a:pt x="10692" y="410655"/>
                  </a:cubicBezTo>
                  <a:cubicBezTo>
                    <a:pt x="220787" y="46546"/>
                    <a:pt x="220787" y="46546"/>
                    <a:pt x="220787" y="46546"/>
                  </a:cubicBezTo>
                  <a:cubicBezTo>
                    <a:pt x="235794" y="21020"/>
                    <a:pt x="272561" y="0"/>
                    <a:pt x="301824" y="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01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160623" y="2097283"/>
              <a:ext cx="543738" cy="485352"/>
            </a:xfrm>
            <a:custGeom>
              <a:avLst/>
              <a:gdLst>
                <a:gd name="connsiteX0" fmla="*/ 301824 w 1024400"/>
                <a:gd name="connsiteY0" fmla="*/ 0 h 914402"/>
                <a:gd name="connsiteX1" fmla="*/ 722014 w 1024400"/>
                <a:gd name="connsiteY1" fmla="*/ 0 h 914402"/>
                <a:gd name="connsiteX2" fmla="*/ 803051 w 1024400"/>
                <a:gd name="connsiteY2" fmla="*/ 46546 h 914402"/>
                <a:gd name="connsiteX3" fmla="*/ 1013145 w 1024400"/>
                <a:gd name="connsiteY3" fmla="*/ 410655 h 914402"/>
                <a:gd name="connsiteX4" fmla="*/ 1013145 w 1024400"/>
                <a:gd name="connsiteY4" fmla="*/ 503747 h 914402"/>
                <a:gd name="connsiteX5" fmla="*/ 803051 w 1024400"/>
                <a:gd name="connsiteY5" fmla="*/ 867856 h 914402"/>
                <a:gd name="connsiteX6" fmla="*/ 722014 w 1024400"/>
                <a:gd name="connsiteY6" fmla="*/ 914402 h 914402"/>
                <a:gd name="connsiteX7" fmla="*/ 301824 w 1024400"/>
                <a:gd name="connsiteY7" fmla="*/ 914402 h 914402"/>
                <a:gd name="connsiteX8" fmla="*/ 220787 w 1024400"/>
                <a:gd name="connsiteY8" fmla="*/ 867856 h 914402"/>
                <a:gd name="connsiteX9" fmla="*/ 10692 w 1024400"/>
                <a:gd name="connsiteY9" fmla="*/ 503747 h 914402"/>
                <a:gd name="connsiteX10" fmla="*/ 0 w 1024400"/>
                <a:gd name="connsiteY10" fmla="*/ 457201 h 914402"/>
                <a:gd name="connsiteX11" fmla="*/ 10692 w 1024400"/>
                <a:gd name="connsiteY11" fmla="*/ 410655 h 914402"/>
                <a:gd name="connsiteX12" fmla="*/ 220787 w 1024400"/>
                <a:gd name="connsiteY12" fmla="*/ 46546 h 914402"/>
                <a:gd name="connsiteX13" fmla="*/ 301824 w 1024400"/>
                <a:gd name="connsiteY13" fmla="*/ 0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4400" h="914402">
                  <a:moveTo>
                    <a:pt x="301824" y="0"/>
                  </a:moveTo>
                  <a:cubicBezTo>
                    <a:pt x="722014" y="0"/>
                    <a:pt x="722014" y="0"/>
                    <a:pt x="722014" y="0"/>
                  </a:cubicBezTo>
                  <a:cubicBezTo>
                    <a:pt x="752028" y="0"/>
                    <a:pt x="788044" y="21020"/>
                    <a:pt x="803051" y="46546"/>
                  </a:cubicBezTo>
                  <a:cubicBezTo>
                    <a:pt x="1013145" y="410655"/>
                    <a:pt x="1013145" y="410655"/>
                    <a:pt x="1013145" y="410655"/>
                  </a:cubicBezTo>
                  <a:cubicBezTo>
                    <a:pt x="1028152" y="436180"/>
                    <a:pt x="1028152" y="478222"/>
                    <a:pt x="1013145" y="503747"/>
                  </a:cubicBezTo>
                  <a:cubicBezTo>
                    <a:pt x="803051" y="867856"/>
                    <a:pt x="803051" y="867856"/>
                    <a:pt x="803051" y="867856"/>
                  </a:cubicBezTo>
                  <a:cubicBezTo>
                    <a:pt x="788044" y="893381"/>
                    <a:pt x="752028" y="914402"/>
                    <a:pt x="722014" y="914402"/>
                  </a:cubicBezTo>
                  <a:lnTo>
                    <a:pt x="301824" y="914402"/>
                  </a:lnTo>
                  <a:cubicBezTo>
                    <a:pt x="272561" y="914402"/>
                    <a:pt x="235794" y="893381"/>
                    <a:pt x="220787" y="867856"/>
                  </a:cubicBezTo>
                  <a:cubicBezTo>
                    <a:pt x="10692" y="503747"/>
                    <a:pt x="10692" y="503747"/>
                    <a:pt x="10692" y="503747"/>
                  </a:cubicBezTo>
                  <a:cubicBezTo>
                    <a:pt x="3565" y="490984"/>
                    <a:pt x="0" y="474093"/>
                    <a:pt x="0" y="457201"/>
                  </a:cubicBezTo>
                  <a:cubicBezTo>
                    <a:pt x="0" y="440310"/>
                    <a:pt x="3565" y="423417"/>
                    <a:pt x="10692" y="410655"/>
                  </a:cubicBezTo>
                  <a:cubicBezTo>
                    <a:pt x="220787" y="46546"/>
                    <a:pt x="220787" y="46546"/>
                    <a:pt x="220787" y="46546"/>
                  </a:cubicBezTo>
                  <a:cubicBezTo>
                    <a:pt x="235794" y="21020"/>
                    <a:pt x="272561" y="0"/>
                    <a:pt x="301824" y="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02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160623" y="2920092"/>
              <a:ext cx="543738" cy="485352"/>
            </a:xfrm>
            <a:custGeom>
              <a:avLst/>
              <a:gdLst>
                <a:gd name="connsiteX0" fmla="*/ 301824 w 1024400"/>
                <a:gd name="connsiteY0" fmla="*/ 0 h 914402"/>
                <a:gd name="connsiteX1" fmla="*/ 722014 w 1024400"/>
                <a:gd name="connsiteY1" fmla="*/ 0 h 914402"/>
                <a:gd name="connsiteX2" fmla="*/ 803051 w 1024400"/>
                <a:gd name="connsiteY2" fmla="*/ 46546 h 914402"/>
                <a:gd name="connsiteX3" fmla="*/ 1013145 w 1024400"/>
                <a:gd name="connsiteY3" fmla="*/ 410655 h 914402"/>
                <a:gd name="connsiteX4" fmla="*/ 1013145 w 1024400"/>
                <a:gd name="connsiteY4" fmla="*/ 503747 h 914402"/>
                <a:gd name="connsiteX5" fmla="*/ 803051 w 1024400"/>
                <a:gd name="connsiteY5" fmla="*/ 867856 h 914402"/>
                <a:gd name="connsiteX6" fmla="*/ 722014 w 1024400"/>
                <a:gd name="connsiteY6" fmla="*/ 914402 h 914402"/>
                <a:gd name="connsiteX7" fmla="*/ 301824 w 1024400"/>
                <a:gd name="connsiteY7" fmla="*/ 914402 h 914402"/>
                <a:gd name="connsiteX8" fmla="*/ 220787 w 1024400"/>
                <a:gd name="connsiteY8" fmla="*/ 867856 h 914402"/>
                <a:gd name="connsiteX9" fmla="*/ 10692 w 1024400"/>
                <a:gd name="connsiteY9" fmla="*/ 503747 h 914402"/>
                <a:gd name="connsiteX10" fmla="*/ 0 w 1024400"/>
                <a:gd name="connsiteY10" fmla="*/ 457201 h 914402"/>
                <a:gd name="connsiteX11" fmla="*/ 10692 w 1024400"/>
                <a:gd name="connsiteY11" fmla="*/ 410655 h 914402"/>
                <a:gd name="connsiteX12" fmla="*/ 220787 w 1024400"/>
                <a:gd name="connsiteY12" fmla="*/ 46546 h 914402"/>
                <a:gd name="connsiteX13" fmla="*/ 301824 w 1024400"/>
                <a:gd name="connsiteY13" fmla="*/ 0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4400" h="914402">
                  <a:moveTo>
                    <a:pt x="301824" y="0"/>
                  </a:moveTo>
                  <a:cubicBezTo>
                    <a:pt x="722014" y="0"/>
                    <a:pt x="722014" y="0"/>
                    <a:pt x="722014" y="0"/>
                  </a:cubicBezTo>
                  <a:cubicBezTo>
                    <a:pt x="752028" y="0"/>
                    <a:pt x="788044" y="21020"/>
                    <a:pt x="803051" y="46546"/>
                  </a:cubicBezTo>
                  <a:cubicBezTo>
                    <a:pt x="1013145" y="410655"/>
                    <a:pt x="1013145" y="410655"/>
                    <a:pt x="1013145" y="410655"/>
                  </a:cubicBezTo>
                  <a:cubicBezTo>
                    <a:pt x="1028152" y="436180"/>
                    <a:pt x="1028152" y="478222"/>
                    <a:pt x="1013145" y="503747"/>
                  </a:cubicBezTo>
                  <a:cubicBezTo>
                    <a:pt x="803051" y="867856"/>
                    <a:pt x="803051" y="867856"/>
                    <a:pt x="803051" y="867856"/>
                  </a:cubicBezTo>
                  <a:cubicBezTo>
                    <a:pt x="788044" y="893381"/>
                    <a:pt x="752028" y="914402"/>
                    <a:pt x="722014" y="914402"/>
                  </a:cubicBezTo>
                  <a:lnTo>
                    <a:pt x="301824" y="914402"/>
                  </a:lnTo>
                  <a:cubicBezTo>
                    <a:pt x="272561" y="914402"/>
                    <a:pt x="235794" y="893381"/>
                    <a:pt x="220787" y="867856"/>
                  </a:cubicBezTo>
                  <a:cubicBezTo>
                    <a:pt x="10692" y="503747"/>
                    <a:pt x="10692" y="503747"/>
                    <a:pt x="10692" y="503747"/>
                  </a:cubicBezTo>
                  <a:cubicBezTo>
                    <a:pt x="3565" y="490984"/>
                    <a:pt x="0" y="474093"/>
                    <a:pt x="0" y="457201"/>
                  </a:cubicBezTo>
                  <a:cubicBezTo>
                    <a:pt x="0" y="440310"/>
                    <a:pt x="3565" y="423417"/>
                    <a:pt x="10692" y="410655"/>
                  </a:cubicBezTo>
                  <a:cubicBezTo>
                    <a:pt x="220787" y="46546"/>
                    <a:pt x="220787" y="46546"/>
                    <a:pt x="220787" y="46546"/>
                  </a:cubicBezTo>
                  <a:cubicBezTo>
                    <a:pt x="235794" y="21020"/>
                    <a:pt x="272561" y="0"/>
                    <a:pt x="301824" y="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03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4160624" y="3742901"/>
              <a:ext cx="543738" cy="485352"/>
            </a:xfrm>
            <a:custGeom>
              <a:avLst/>
              <a:gdLst>
                <a:gd name="connsiteX0" fmla="*/ 301824 w 1024400"/>
                <a:gd name="connsiteY0" fmla="*/ 0 h 914402"/>
                <a:gd name="connsiteX1" fmla="*/ 722014 w 1024400"/>
                <a:gd name="connsiteY1" fmla="*/ 0 h 914402"/>
                <a:gd name="connsiteX2" fmla="*/ 803051 w 1024400"/>
                <a:gd name="connsiteY2" fmla="*/ 46546 h 914402"/>
                <a:gd name="connsiteX3" fmla="*/ 1013145 w 1024400"/>
                <a:gd name="connsiteY3" fmla="*/ 410655 h 914402"/>
                <a:gd name="connsiteX4" fmla="*/ 1013145 w 1024400"/>
                <a:gd name="connsiteY4" fmla="*/ 503747 h 914402"/>
                <a:gd name="connsiteX5" fmla="*/ 803051 w 1024400"/>
                <a:gd name="connsiteY5" fmla="*/ 867856 h 914402"/>
                <a:gd name="connsiteX6" fmla="*/ 722014 w 1024400"/>
                <a:gd name="connsiteY6" fmla="*/ 914402 h 914402"/>
                <a:gd name="connsiteX7" fmla="*/ 301824 w 1024400"/>
                <a:gd name="connsiteY7" fmla="*/ 914402 h 914402"/>
                <a:gd name="connsiteX8" fmla="*/ 220787 w 1024400"/>
                <a:gd name="connsiteY8" fmla="*/ 867856 h 914402"/>
                <a:gd name="connsiteX9" fmla="*/ 10692 w 1024400"/>
                <a:gd name="connsiteY9" fmla="*/ 503747 h 914402"/>
                <a:gd name="connsiteX10" fmla="*/ 0 w 1024400"/>
                <a:gd name="connsiteY10" fmla="*/ 457201 h 914402"/>
                <a:gd name="connsiteX11" fmla="*/ 10692 w 1024400"/>
                <a:gd name="connsiteY11" fmla="*/ 410655 h 914402"/>
                <a:gd name="connsiteX12" fmla="*/ 220787 w 1024400"/>
                <a:gd name="connsiteY12" fmla="*/ 46546 h 914402"/>
                <a:gd name="connsiteX13" fmla="*/ 301824 w 1024400"/>
                <a:gd name="connsiteY13" fmla="*/ 0 h 91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24400" h="914402">
                  <a:moveTo>
                    <a:pt x="301824" y="0"/>
                  </a:moveTo>
                  <a:cubicBezTo>
                    <a:pt x="722014" y="0"/>
                    <a:pt x="722014" y="0"/>
                    <a:pt x="722014" y="0"/>
                  </a:cubicBezTo>
                  <a:cubicBezTo>
                    <a:pt x="752028" y="0"/>
                    <a:pt x="788044" y="21020"/>
                    <a:pt x="803051" y="46546"/>
                  </a:cubicBezTo>
                  <a:cubicBezTo>
                    <a:pt x="1013145" y="410655"/>
                    <a:pt x="1013145" y="410655"/>
                    <a:pt x="1013145" y="410655"/>
                  </a:cubicBezTo>
                  <a:cubicBezTo>
                    <a:pt x="1028152" y="436180"/>
                    <a:pt x="1028152" y="478222"/>
                    <a:pt x="1013145" y="503747"/>
                  </a:cubicBezTo>
                  <a:cubicBezTo>
                    <a:pt x="803051" y="867856"/>
                    <a:pt x="803051" y="867856"/>
                    <a:pt x="803051" y="867856"/>
                  </a:cubicBezTo>
                  <a:cubicBezTo>
                    <a:pt x="788044" y="893381"/>
                    <a:pt x="752028" y="914402"/>
                    <a:pt x="722014" y="914402"/>
                  </a:cubicBezTo>
                  <a:lnTo>
                    <a:pt x="301824" y="914402"/>
                  </a:lnTo>
                  <a:cubicBezTo>
                    <a:pt x="272561" y="914402"/>
                    <a:pt x="235794" y="893381"/>
                    <a:pt x="220787" y="867856"/>
                  </a:cubicBezTo>
                  <a:cubicBezTo>
                    <a:pt x="10692" y="503747"/>
                    <a:pt x="10692" y="503747"/>
                    <a:pt x="10692" y="503747"/>
                  </a:cubicBezTo>
                  <a:cubicBezTo>
                    <a:pt x="3565" y="490984"/>
                    <a:pt x="0" y="474093"/>
                    <a:pt x="0" y="457201"/>
                  </a:cubicBezTo>
                  <a:cubicBezTo>
                    <a:pt x="0" y="440310"/>
                    <a:pt x="3565" y="423417"/>
                    <a:pt x="10692" y="410655"/>
                  </a:cubicBezTo>
                  <a:cubicBezTo>
                    <a:pt x="220787" y="46546"/>
                    <a:pt x="220787" y="46546"/>
                    <a:pt x="220787" y="46546"/>
                  </a:cubicBezTo>
                  <a:cubicBezTo>
                    <a:pt x="235794" y="21020"/>
                    <a:pt x="272561" y="0"/>
                    <a:pt x="301824" y="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04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4794517" y="1274474"/>
              <a:ext cx="3098268" cy="485352"/>
            </a:xfrm>
            <a:custGeom>
              <a:avLst/>
              <a:gdLst>
                <a:gd name="connsiteX0" fmla="*/ 198320 w 4086223"/>
                <a:gd name="connsiteY0" fmla="*/ 0 h 600826"/>
                <a:gd name="connsiteX1" fmla="*/ 349254 w 4086223"/>
                <a:gd name="connsiteY1" fmla="*/ 0 h 600826"/>
                <a:gd name="connsiteX2" fmla="*/ 357937 w 4086223"/>
                <a:gd name="connsiteY2" fmla="*/ 0 h 600826"/>
                <a:gd name="connsiteX3" fmla="*/ 474414 w 4086223"/>
                <a:gd name="connsiteY3" fmla="*/ 0 h 600826"/>
                <a:gd name="connsiteX4" fmla="*/ 3611441 w 4086223"/>
                <a:gd name="connsiteY4" fmla="*/ 0 h 600826"/>
                <a:gd name="connsiteX5" fmla="*/ 3752336 w 4086223"/>
                <a:gd name="connsiteY5" fmla="*/ 0 h 600826"/>
                <a:gd name="connsiteX6" fmla="*/ 3771058 w 4086223"/>
                <a:gd name="connsiteY6" fmla="*/ 0 h 600826"/>
                <a:gd name="connsiteX7" fmla="*/ 3887535 w 4086223"/>
                <a:gd name="connsiteY7" fmla="*/ 0 h 600826"/>
                <a:gd name="connsiteX8" fmla="*/ 3940781 w 4086223"/>
                <a:gd name="connsiteY8" fmla="*/ 30584 h 600826"/>
                <a:gd name="connsiteX9" fmla="*/ 4078828 w 4086223"/>
                <a:gd name="connsiteY9" fmla="*/ 269829 h 600826"/>
                <a:gd name="connsiteX10" fmla="*/ 4078828 w 4086223"/>
                <a:gd name="connsiteY10" fmla="*/ 330997 h 600826"/>
                <a:gd name="connsiteX11" fmla="*/ 3940781 w 4086223"/>
                <a:gd name="connsiteY11" fmla="*/ 570242 h 600826"/>
                <a:gd name="connsiteX12" fmla="*/ 3887535 w 4086223"/>
                <a:gd name="connsiteY12" fmla="*/ 600826 h 600826"/>
                <a:gd name="connsiteX13" fmla="*/ 3752336 w 4086223"/>
                <a:gd name="connsiteY13" fmla="*/ 600826 h 600826"/>
                <a:gd name="connsiteX14" fmla="*/ 3611441 w 4086223"/>
                <a:gd name="connsiteY14" fmla="*/ 600826 h 600826"/>
                <a:gd name="connsiteX15" fmla="*/ 474414 w 4086223"/>
                <a:gd name="connsiteY15" fmla="*/ 600826 h 600826"/>
                <a:gd name="connsiteX16" fmla="*/ 349254 w 4086223"/>
                <a:gd name="connsiteY16" fmla="*/ 600826 h 600826"/>
                <a:gd name="connsiteX17" fmla="*/ 198320 w 4086223"/>
                <a:gd name="connsiteY17" fmla="*/ 600826 h 600826"/>
                <a:gd name="connsiteX18" fmla="*/ 145073 w 4086223"/>
                <a:gd name="connsiteY18" fmla="*/ 570242 h 600826"/>
                <a:gd name="connsiteX19" fmla="*/ 7026 w 4086223"/>
                <a:gd name="connsiteY19" fmla="*/ 330997 h 600826"/>
                <a:gd name="connsiteX20" fmla="*/ 0 w 4086223"/>
                <a:gd name="connsiteY20" fmla="*/ 300413 h 600826"/>
                <a:gd name="connsiteX21" fmla="*/ 7026 w 4086223"/>
                <a:gd name="connsiteY21" fmla="*/ 269829 h 600826"/>
                <a:gd name="connsiteX22" fmla="*/ 145073 w 4086223"/>
                <a:gd name="connsiteY22" fmla="*/ 30584 h 600826"/>
                <a:gd name="connsiteX23" fmla="*/ 198320 w 4086223"/>
                <a:gd name="connsiteY23" fmla="*/ 0 h 60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86223" h="600826">
                  <a:moveTo>
                    <a:pt x="198320" y="0"/>
                  </a:moveTo>
                  <a:lnTo>
                    <a:pt x="349254" y="0"/>
                  </a:lnTo>
                  <a:lnTo>
                    <a:pt x="357937" y="0"/>
                  </a:lnTo>
                  <a:cubicBezTo>
                    <a:pt x="474414" y="0"/>
                    <a:pt x="474414" y="0"/>
                    <a:pt x="474414" y="0"/>
                  </a:cubicBezTo>
                  <a:lnTo>
                    <a:pt x="3611441" y="0"/>
                  </a:lnTo>
                  <a:lnTo>
                    <a:pt x="3752336" y="0"/>
                  </a:lnTo>
                  <a:lnTo>
                    <a:pt x="3771058" y="0"/>
                  </a:lnTo>
                  <a:cubicBezTo>
                    <a:pt x="3887535" y="0"/>
                    <a:pt x="3887535" y="0"/>
                    <a:pt x="3887535" y="0"/>
                  </a:cubicBezTo>
                  <a:cubicBezTo>
                    <a:pt x="3907256" y="0"/>
                    <a:pt x="3930921" y="13812"/>
                    <a:pt x="3940781" y="30584"/>
                  </a:cubicBezTo>
                  <a:cubicBezTo>
                    <a:pt x="4078828" y="269829"/>
                    <a:pt x="4078828" y="269829"/>
                    <a:pt x="4078828" y="269829"/>
                  </a:cubicBezTo>
                  <a:cubicBezTo>
                    <a:pt x="4088688" y="286601"/>
                    <a:pt x="4088688" y="314225"/>
                    <a:pt x="4078828" y="330997"/>
                  </a:cubicBezTo>
                  <a:cubicBezTo>
                    <a:pt x="3940781" y="570242"/>
                    <a:pt x="3940781" y="570242"/>
                    <a:pt x="3940781" y="570242"/>
                  </a:cubicBezTo>
                  <a:cubicBezTo>
                    <a:pt x="3930921" y="587014"/>
                    <a:pt x="3907256" y="600826"/>
                    <a:pt x="3887535" y="600826"/>
                  </a:cubicBezTo>
                  <a:lnTo>
                    <a:pt x="3752336" y="600826"/>
                  </a:lnTo>
                  <a:lnTo>
                    <a:pt x="3611441" y="600826"/>
                  </a:lnTo>
                  <a:lnTo>
                    <a:pt x="474414" y="600826"/>
                  </a:lnTo>
                  <a:lnTo>
                    <a:pt x="349254" y="600826"/>
                  </a:lnTo>
                  <a:lnTo>
                    <a:pt x="198320" y="600826"/>
                  </a:lnTo>
                  <a:cubicBezTo>
                    <a:pt x="179092" y="600826"/>
                    <a:pt x="154933" y="587014"/>
                    <a:pt x="145073" y="570242"/>
                  </a:cubicBezTo>
                  <a:cubicBezTo>
                    <a:pt x="7026" y="330997"/>
                    <a:pt x="7026" y="330997"/>
                    <a:pt x="7026" y="330997"/>
                  </a:cubicBezTo>
                  <a:cubicBezTo>
                    <a:pt x="2343" y="322611"/>
                    <a:pt x="0" y="311512"/>
                    <a:pt x="0" y="300413"/>
                  </a:cubicBezTo>
                  <a:cubicBezTo>
                    <a:pt x="0" y="289315"/>
                    <a:pt x="2343" y="278215"/>
                    <a:pt x="7026" y="269829"/>
                  </a:cubicBezTo>
                  <a:cubicBezTo>
                    <a:pt x="145073" y="30584"/>
                    <a:pt x="145073" y="30584"/>
                    <a:pt x="145073" y="30584"/>
                  </a:cubicBezTo>
                  <a:cubicBezTo>
                    <a:pt x="154933" y="13812"/>
                    <a:pt x="179092" y="0"/>
                    <a:pt x="198320" y="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研究背景与现状</a:t>
              </a: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794517" y="2097283"/>
              <a:ext cx="3098268" cy="485352"/>
            </a:xfrm>
            <a:custGeom>
              <a:avLst/>
              <a:gdLst>
                <a:gd name="connsiteX0" fmla="*/ 198320 w 4086223"/>
                <a:gd name="connsiteY0" fmla="*/ 0 h 600826"/>
                <a:gd name="connsiteX1" fmla="*/ 349254 w 4086223"/>
                <a:gd name="connsiteY1" fmla="*/ 0 h 600826"/>
                <a:gd name="connsiteX2" fmla="*/ 357937 w 4086223"/>
                <a:gd name="connsiteY2" fmla="*/ 0 h 600826"/>
                <a:gd name="connsiteX3" fmla="*/ 474414 w 4086223"/>
                <a:gd name="connsiteY3" fmla="*/ 0 h 600826"/>
                <a:gd name="connsiteX4" fmla="*/ 3611441 w 4086223"/>
                <a:gd name="connsiteY4" fmla="*/ 0 h 600826"/>
                <a:gd name="connsiteX5" fmla="*/ 3752336 w 4086223"/>
                <a:gd name="connsiteY5" fmla="*/ 0 h 600826"/>
                <a:gd name="connsiteX6" fmla="*/ 3771058 w 4086223"/>
                <a:gd name="connsiteY6" fmla="*/ 0 h 600826"/>
                <a:gd name="connsiteX7" fmla="*/ 3887535 w 4086223"/>
                <a:gd name="connsiteY7" fmla="*/ 0 h 600826"/>
                <a:gd name="connsiteX8" fmla="*/ 3940781 w 4086223"/>
                <a:gd name="connsiteY8" fmla="*/ 30584 h 600826"/>
                <a:gd name="connsiteX9" fmla="*/ 4078828 w 4086223"/>
                <a:gd name="connsiteY9" fmla="*/ 269829 h 600826"/>
                <a:gd name="connsiteX10" fmla="*/ 4078828 w 4086223"/>
                <a:gd name="connsiteY10" fmla="*/ 330997 h 600826"/>
                <a:gd name="connsiteX11" fmla="*/ 3940781 w 4086223"/>
                <a:gd name="connsiteY11" fmla="*/ 570242 h 600826"/>
                <a:gd name="connsiteX12" fmla="*/ 3887535 w 4086223"/>
                <a:gd name="connsiteY12" fmla="*/ 600826 h 600826"/>
                <a:gd name="connsiteX13" fmla="*/ 3752336 w 4086223"/>
                <a:gd name="connsiteY13" fmla="*/ 600826 h 600826"/>
                <a:gd name="connsiteX14" fmla="*/ 3611441 w 4086223"/>
                <a:gd name="connsiteY14" fmla="*/ 600826 h 600826"/>
                <a:gd name="connsiteX15" fmla="*/ 474414 w 4086223"/>
                <a:gd name="connsiteY15" fmla="*/ 600826 h 600826"/>
                <a:gd name="connsiteX16" fmla="*/ 349254 w 4086223"/>
                <a:gd name="connsiteY16" fmla="*/ 600826 h 600826"/>
                <a:gd name="connsiteX17" fmla="*/ 198320 w 4086223"/>
                <a:gd name="connsiteY17" fmla="*/ 600826 h 600826"/>
                <a:gd name="connsiteX18" fmla="*/ 145073 w 4086223"/>
                <a:gd name="connsiteY18" fmla="*/ 570242 h 600826"/>
                <a:gd name="connsiteX19" fmla="*/ 7026 w 4086223"/>
                <a:gd name="connsiteY19" fmla="*/ 330997 h 600826"/>
                <a:gd name="connsiteX20" fmla="*/ 0 w 4086223"/>
                <a:gd name="connsiteY20" fmla="*/ 300413 h 600826"/>
                <a:gd name="connsiteX21" fmla="*/ 7026 w 4086223"/>
                <a:gd name="connsiteY21" fmla="*/ 269829 h 600826"/>
                <a:gd name="connsiteX22" fmla="*/ 145073 w 4086223"/>
                <a:gd name="connsiteY22" fmla="*/ 30584 h 600826"/>
                <a:gd name="connsiteX23" fmla="*/ 198320 w 4086223"/>
                <a:gd name="connsiteY23" fmla="*/ 0 h 60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86223" h="600826">
                  <a:moveTo>
                    <a:pt x="198320" y="0"/>
                  </a:moveTo>
                  <a:lnTo>
                    <a:pt x="349254" y="0"/>
                  </a:lnTo>
                  <a:lnTo>
                    <a:pt x="357937" y="0"/>
                  </a:lnTo>
                  <a:cubicBezTo>
                    <a:pt x="474414" y="0"/>
                    <a:pt x="474414" y="0"/>
                    <a:pt x="474414" y="0"/>
                  </a:cubicBezTo>
                  <a:lnTo>
                    <a:pt x="3611441" y="0"/>
                  </a:lnTo>
                  <a:lnTo>
                    <a:pt x="3752336" y="0"/>
                  </a:lnTo>
                  <a:lnTo>
                    <a:pt x="3771058" y="0"/>
                  </a:lnTo>
                  <a:cubicBezTo>
                    <a:pt x="3887535" y="0"/>
                    <a:pt x="3887535" y="0"/>
                    <a:pt x="3887535" y="0"/>
                  </a:cubicBezTo>
                  <a:cubicBezTo>
                    <a:pt x="3907256" y="0"/>
                    <a:pt x="3930921" y="13812"/>
                    <a:pt x="3940781" y="30584"/>
                  </a:cubicBezTo>
                  <a:cubicBezTo>
                    <a:pt x="4078828" y="269829"/>
                    <a:pt x="4078828" y="269829"/>
                    <a:pt x="4078828" y="269829"/>
                  </a:cubicBezTo>
                  <a:cubicBezTo>
                    <a:pt x="4088688" y="286601"/>
                    <a:pt x="4088688" y="314225"/>
                    <a:pt x="4078828" y="330997"/>
                  </a:cubicBezTo>
                  <a:cubicBezTo>
                    <a:pt x="3940781" y="570242"/>
                    <a:pt x="3940781" y="570242"/>
                    <a:pt x="3940781" y="570242"/>
                  </a:cubicBezTo>
                  <a:cubicBezTo>
                    <a:pt x="3930921" y="587014"/>
                    <a:pt x="3907256" y="600826"/>
                    <a:pt x="3887535" y="600826"/>
                  </a:cubicBezTo>
                  <a:lnTo>
                    <a:pt x="3752336" y="600826"/>
                  </a:lnTo>
                  <a:lnTo>
                    <a:pt x="3611441" y="600826"/>
                  </a:lnTo>
                  <a:lnTo>
                    <a:pt x="474414" y="600826"/>
                  </a:lnTo>
                  <a:lnTo>
                    <a:pt x="349254" y="600826"/>
                  </a:lnTo>
                  <a:lnTo>
                    <a:pt x="198320" y="600826"/>
                  </a:lnTo>
                  <a:cubicBezTo>
                    <a:pt x="179092" y="600826"/>
                    <a:pt x="154933" y="587014"/>
                    <a:pt x="145073" y="570242"/>
                  </a:cubicBezTo>
                  <a:cubicBezTo>
                    <a:pt x="7026" y="330997"/>
                    <a:pt x="7026" y="330997"/>
                    <a:pt x="7026" y="330997"/>
                  </a:cubicBezTo>
                  <a:cubicBezTo>
                    <a:pt x="2343" y="322611"/>
                    <a:pt x="0" y="311512"/>
                    <a:pt x="0" y="300413"/>
                  </a:cubicBezTo>
                  <a:cubicBezTo>
                    <a:pt x="0" y="289315"/>
                    <a:pt x="2343" y="278215"/>
                    <a:pt x="7026" y="269829"/>
                  </a:cubicBezTo>
                  <a:cubicBezTo>
                    <a:pt x="145073" y="30584"/>
                    <a:pt x="145073" y="30584"/>
                    <a:pt x="145073" y="30584"/>
                  </a:cubicBezTo>
                  <a:cubicBezTo>
                    <a:pt x="154933" y="13812"/>
                    <a:pt x="179092" y="0"/>
                    <a:pt x="198320" y="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研究方法与思路</a:t>
              </a: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794517" y="2920092"/>
              <a:ext cx="3098268" cy="485352"/>
            </a:xfrm>
            <a:custGeom>
              <a:avLst/>
              <a:gdLst>
                <a:gd name="connsiteX0" fmla="*/ 198320 w 4086223"/>
                <a:gd name="connsiteY0" fmla="*/ 0 h 600826"/>
                <a:gd name="connsiteX1" fmla="*/ 349254 w 4086223"/>
                <a:gd name="connsiteY1" fmla="*/ 0 h 600826"/>
                <a:gd name="connsiteX2" fmla="*/ 357937 w 4086223"/>
                <a:gd name="connsiteY2" fmla="*/ 0 h 600826"/>
                <a:gd name="connsiteX3" fmla="*/ 474414 w 4086223"/>
                <a:gd name="connsiteY3" fmla="*/ 0 h 600826"/>
                <a:gd name="connsiteX4" fmla="*/ 3611441 w 4086223"/>
                <a:gd name="connsiteY4" fmla="*/ 0 h 600826"/>
                <a:gd name="connsiteX5" fmla="*/ 3752336 w 4086223"/>
                <a:gd name="connsiteY5" fmla="*/ 0 h 600826"/>
                <a:gd name="connsiteX6" fmla="*/ 3771058 w 4086223"/>
                <a:gd name="connsiteY6" fmla="*/ 0 h 600826"/>
                <a:gd name="connsiteX7" fmla="*/ 3887535 w 4086223"/>
                <a:gd name="connsiteY7" fmla="*/ 0 h 600826"/>
                <a:gd name="connsiteX8" fmla="*/ 3940781 w 4086223"/>
                <a:gd name="connsiteY8" fmla="*/ 30584 h 600826"/>
                <a:gd name="connsiteX9" fmla="*/ 4078828 w 4086223"/>
                <a:gd name="connsiteY9" fmla="*/ 269829 h 600826"/>
                <a:gd name="connsiteX10" fmla="*/ 4078828 w 4086223"/>
                <a:gd name="connsiteY10" fmla="*/ 330997 h 600826"/>
                <a:gd name="connsiteX11" fmla="*/ 3940781 w 4086223"/>
                <a:gd name="connsiteY11" fmla="*/ 570242 h 600826"/>
                <a:gd name="connsiteX12" fmla="*/ 3887535 w 4086223"/>
                <a:gd name="connsiteY12" fmla="*/ 600826 h 600826"/>
                <a:gd name="connsiteX13" fmla="*/ 3752336 w 4086223"/>
                <a:gd name="connsiteY13" fmla="*/ 600826 h 600826"/>
                <a:gd name="connsiteX14" fmla="*/ 3611441 w 4086223"/>
                <a:gd name="connsiteY14" fmla="*/ 600826 h 600826"/>
                <a:gd name="connsiteX15" fmla="*/ 474414 w 4086223"/>
                <a:gd name="connsiteY15" fmla="*/ 600826 h 600826"/>
                <a:gd name="connsiteX16" fmla="*/ 349254 w 4086223"/>
                <a:gd name="connsiteY16" fmla="*/ 600826 h 600826"/>
                <a:gd name="connsiteX17" fmla="*/ 198320 w 4086223"/>
                <a:gd name="connsiteY17" fmla="*/ 600826 h 600826"/>
                <a:gd name="connsiteX18" fmla="*/ 145073 w 4086223"/>
                <a:gd name="connsiteY18" fmla="*/ 570242 h 600826"/>
                <a:gd name="connsiteX19" fmla="*/ 7026 w 4086223"/>
                <a:gd name="connsiteY19" fmla="*/ 330997 h 600826"/>
                <a:gd name="connsiteX20" fmla="*/ 0 w 4086223"/>
                <a:gd name="connsiteY20" fmla="*/ 300413 h 600826"/>
                <a:gd name="connsiteX21" fmla="*/ 7026 w 4086223"/>
                <a:gd name="connsiteY21" fmla="*/ 269829 h 600826"/>
                <a:gd name="connsiteX22" fmla="*/ 145073 w 4086223"/>
                <a:gd name="connsiteY22" fmla="*/ 30584 h 600826"/>
                <a:gd name="connsiteX23" fmla="*/ 198320 w 4086223"/>
                <a:gd name="connsiteY23" fmla="*/ 0 h 60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86223" h="600826">
                  <a:moveTo>
                    <a:pt x="198320" y="0"/>
                  </a:moveTo>
                  <a:lnTo>
                    <a:pt x="349254" y="0"/>
                  </a:lnTo>
                  <a:lnTo>
                    <a:pt x="357937" y="0"/>
                  </a:lnTo>
                  <a:cubicBezTo>
                    <a:pt x="474414" y="0"/>
                    <a:pt x="474414" y="0"/>
                    <a:pt x="474414" y="0"/>
                  </a:cubicBezTo>
                  <a:lnTo>
                    <a:pt x="3611441" y="0"/>
                  </a:lnTo>
                  <a:lnTo>
                    <a:pt x="3752336" y="0"/>
                  </a:lnTo>
                  <a:lnTo>
                    <a:pt x="3771058" y="0"/>
                  </a:lnTo>
                  <a:cubicBezTo>
                    <a:pt x="3887535" y="0"/>
                    <a:pt x="3887535" y="0"/>
                    <a:pt x="3887535" y="0"/>
                  </a:cubicBezTo>
                  <a:cubicBezTo>
                    <a:pt x="3907256" y="0"/>
                    <a:pt x="3930921" y="13812"/>
                    <a:pt x="3940781" y="30584"/>
                  </a:cubicBezTo>
                  <a:cubicBezTo>
                    <a:pt x="4078828" y="269829"/>
                    <a:pt x="4078828" y="269829"/>
                    <a:pt x="4078828" y="269829"/>
                  </a:cubicBezTo>
                  <a:cubicBezTo>
                    <a:pt x="4088688" y="286601"/>
                    <a:pt x="4088688" y="314225"/>
                    <a:pt x="4078828" y="330997"/>
                  </a:cubicBezTo>
                  <a:cubicBezTo>
                    <a:pt x="3940781" y="570242"/>
                    <a:pt x="3940781" y="570242"/>
                    <a:pt x="3940781" y="570242"/>
                  </a:cubicBezTo>
                  <a:cubicBezTo>
                    <a:pt x="3930921" y="587014"/>
                    <a:pt x="3907256" y="600826"/>
                    <a:pt x="3887535" y="600826"/>
                  </a:cubicBezTo>
                  <a:lnTo>
                    <a:pt x="3752336" y="600826"/>
                  </a:lnTo>
                  <a:lnTo>
                    <a:pt x="3611441" y="600826"/>
                  </a:lnTo>
                  <a:lnTo>
                    <a:pt x="474414" y="600826"/>
                  </a:lnTo>
                  <a:lnTo>
                    <a:pt x="349254" y="600826"/>
                  </a:lnTo>
                  <a:lnTo>
                    <a:pt x="198320" y="600826"/>
                  </a:lnTo>
                  <a:cubicBezTo>
                    <a:pt x="179092" y="600826"/>
                    <a:pt x="154933" y="587014"/>
                    <a:pt x="145073" y="570242"/>
                  </a:cubicBezTo>
                  <a:cubicBezTo>
                    <a:pt x="7026" y="330997"/>
                    <a:pt x="7026" y="330997"/>
                    <a:pt x="7026" y="330997"/>
                  </a:cubicBezTo>
                  <a:cubicBezTo>
                    <a:pt x="2343" y="322611"/>
                    <a:pt x="0" y="311512"/>
                    <a:pt x="0" y="300413"/>
                  </a:cubicBezTo>
                  <a:cubicBezTo>
                    <a:pt x="0" y="289315"/>
                    <a:pt x="2343" y="278215"/>
                    <a:pt x="7026" y="269829"/>
                  </a:cubicBezTo>
                  <a:cubicBezTo>
                    <a:pt x="145073" y="30584"/>
                    <a:pt x="145073" y="30584"/>
                    <a:pt x="145073" y="30584"/>
                  </a:cubicBezTo>
                  <a:cubicBezTo>
                    <a:pt x="154933" y="13812"/>
                    <a:pt x="179092" y="0"/>
                    <a:pt x="198320" y="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关键技术与步骤</a:t>
              </a: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794518" y="3742901"/>
              <a:ext cx="3098268" cy="485352"/>
            </a:xfrm>
            <a:custGeom>
              <a:avLst/>
              <a:gdLst>
                <a:gd name="connsiteX0" fmla="*/ 198320 w 4086223"/>
                <a:gd name="connsiteY0" fmla="*/ 0 h 600826"/>
                <a:gd name="connsiteX1" fmla="*/ 349254 w 4086223"/>
                <a:gd name="connsiteY1" fmla="*/ 0 h 600826"/>
                <a:gd name="connsiteX2" fmla="*/ 357937 w 4086223"/>
                <a:gd name="connsiteY2" fmla="*/ 0 h 600826"/>
                <a:gd name="connsiteX3" fmla="*/ 474414 w 4086223"/>
                <a:gd name="connsiteY3" fmla="*/ 0 h 600826"/>
                <a:gd name="connsiteX4" fmla="*/ 3611441 w 4086223"/>
                <a:gd name="connsiteY4" fmla="*/ 0 h 600826"/>
                <a:gd name="connsiteX5" fmla="*/ 3752336 w 4086223"/>
                <a:gd name="connsiteY5" fmla="*/ 0 h 600826"/>
                <a:gd name="connsiteX6" fmla="*/ 3771058 w 4086223"/>
                <a:gd name="connsiteY6" fmla="*/ 0 h 600826"/>
                <a:gd name="connsiteX7" fmla="*/ 3887535 w 4086223"/>
                <a:gd name="connsiteY7" fmla="*/ 0 h 600826"/>
                <a:gd name="connsiteX8" fmla="*/ 3940781 w 4086223"/>
                <a:gd name="connsiteY8" fmla="*/ 30584 h 600826"/>
                <a:gd name="connsiteX9" fmla="*/ 4078828 w 4086223"/>
                <a:gd name="connsiteY9" fmla="*/ 269829 h 600826"/>
                <a:gd name="connsiteX10" fmla="*/ 4078828 w 4086223"/>
                <a:gd name="connsiteY10" fmla="*/ 330997 h 600826"/>
                <a:gd name="connsiteX11" fmla="*/ 3940781 w 4086223"/>
                <a:gd name="connsiteY11" fmla="*/ 570242 h 600826"/>
                <a:gd name="connsiteX12" fmla="*/ 3887535 w 4086223"/>
                <a:gd name="connsiteY12" fmla="*/ 600826 h 600826"/>
                <a:gd name="connsiteX13" fmla="*/ 3752336 w 4086223"/>
                <a:gd name="connsiteY13" fmla="*/ 600826 h 600826"/>
                <a:gd name="connsiteX14" fmla="*/ 3611441 w 4086223"/>
                <a:gd name="connsiteY14" fmla="*/ 600826 h 600826"/>
                <a:gd name="connsiteX15" fmla="*/ 474414 w 4086223"/>
                <a:gd name="connsiteY15" fmla="*/ 600826 h 600826"/>
                <a:gd name="connsiteX16" fmla="*/ 349254 w 4086223"/>
                <a:gd name="connsiteY16" fmla="*/ 600826 h 600826"/>
                <a:gd name="connsiteX17" fmla="*/ 198320 w 4086223"/>
                <a:gd name="connsiteY17" fmla="*/ 600826 h 600826"/>
                <a:gd name="connsiteX18" fmla="*/ 145073 w 4086223"/>
                <a:gd name="connsiteY18" fmla="*/ 570242 h 600826"/>
                <a:gd name="connsiteX19" fmla="*/ 7026 w 4086223"/>
                <a:gd name="connsiteY19" fmla="*/ 330997 h 600826"/>
                <a:gd name="connsiteX20" fmla="*/ 0 w 4086223"/>
                <a:gd name="connsiteY20" fmla="*/ 300413 h 600826"/>
                <a:gd name="connsiteX21" fmla="*/ 7026 w 4086223"/>
                <a:gd name="connsiteY21" fmla="*/ 269829 h 600826"/>
                <a:gd name="connsiteX22" fmla="*/ 145073 w 4086223"/>
                <a:gd name="connsiteY22" fmla="*/ 30584 h 600826"/>
                <a:gd name="connsiteX23" fmla="*/ 198320 w 4086223"/>
                <a:gd name="connsiteY23" fmla="*/ 0 h 60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86223" h="600826">
                  <a:moveTo>
                    <a:pt x="198320" y="0"/>
                  </a:moveTo>
                  <a:lnTo>
                    <a:pt x="349254" y="0"/>
                  </a:lnTo>
                  <a:lnTo>
                    <a:pt x="357937" y="0"/>
                  </a:lnTo>
                  <a:cubicBezTo>
                    <a:pt x="474414" y="0"/>
                    <a:pt x="474414" y="0"/>
                    <a:pt x="474414" y="0"/>
                  </a:cubicBezTo>
                  <a:lnTo>
                    <a:pt x="3611441" y="0"/>
                  </a:lnTo>
                  <a:lnTo>
                    <a:pt x="3752336" y="0"/>
                  </a:lnTo>
                  <a:lnTo>
                    <a:pt x="3771058" y="0"/>
                  </a:lnTo>
                  <a:cubicBezTo>
                    <a:pt x="3887535" y="0"/>
                    <a:pt x="3887535" y="0"/>
                    <a:pt x="3887535" y="0"/>
                  </a:cubicBezTo>
                  <a:cubicBezTo>
                    <a:pt x="3907256" y="0"/>
                    <a:pt x="3930921" y="13812"/>
                    <a:pt x="3940781" y="30584"/>
                  </a:cubicBezTo>
                  <a:cubicBezTo>
                    <a:pt x="4078828" y="269829"/>
                    <a:pt x="4078828" y="269829"/>
                    <a:pt x="4078828" y="269829"/>
                  </a:cubicBezTo>
                  <a:cubicBezTo>
                    <a:pt x="4088688" y="286601"/>
                    <a:pt x="4088688" y="314225"/>
                    <a:pt x="4078828" y="330997"/>
                  </a:cubicBezTo>
                  <a:cubicBezTo>
                    <a:pt x="3940781" y="570242"/>
                    <a:pt x="3940781" y="570242"/>
                    <a:pt x="3940781" y="570242"/>
                  </a:cubicBezTo>
                  <a:cubicBezTo>
                    <a:pt x="3930921" y="587014"/>
                    <a:pt x="3907256" y="600826"/>
                    <a:pt x="3887535" y="600826"/>
                  </a:cubicBezTo>
                  <a:lnTo>
                    <a:pt x="3752336" y="600826"/>
                  </a:lnTo>
                  <a:lnTo>
                    <a:pt x="3611441" y="600826"/>
                  </a:lnTo>
                  <a:lnTo>
                    <a:pt x="474414" y="600826"/>
                  </a:lnTo>
                  <a:lnTo>
                    <a:pt x="349254" y="600826"/>
                  </a:lnTo>
                  <a:lnTo>
                    <a:pt x="198320" y="600826"/>
                  </a:lnTo>
                  <a:cubicBezTo>
                    <a:pt x="179092" y="600826"/>
                    <a:pt x="154933" y="587014"/>
                    <a:pt x="145073" y="570242"/>
                  </a:cubicBezTo>
                  <a:cubicBezTo>
                    <a:pt x="7026" y="330997"/>
                    <a:pt x="7026" y="330997"/>
                    <a:pt x="7026" y="330997"/>
                  </a:cubicBezTo>
                  <a:cubicBezTo>
                    <a:pt x="2343" y="322611"/>
                    <a:pt x="0" y="311512"/>
                    <a:pt x="0" y="300413"/>
                  </a:cubicBezTo>
                  <a:cubicBezTo>
                    <a:pt x="0" y="289315"/>
                    <a:pt x="2343" y="278215"/>
                    <a:pt x="7026" y="269829"/>
                  </a:cubicBezTo>
                  <a:cubicBezTo>
                    <a:pt x="145073" y="30584"/>
                    <a:pt x="145073" y="30584"/>
                    <a:pt x="145073" y="30584"/>
                  </a:cubicBezTo>
                  <a:cubicBezTo>
                    <a:pt x="154933" y="13812"/>
                    <a:pt x="179092" y="0"/>
                    <a:pt x="198320" y="0"/>
                  </a:cubicBez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结论分析与展望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198664" y="1925419"/>
            <a:ext cx="2571750" cy="1292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</a:p>
          <a:p>
            <a:pPr algn="ctr"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845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325230" y="1501905"/>
            <a:ext cx="4493539" cy="106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研究背景与现状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3FE3243-F720-4910-B60A-D9C6B86A8C53}"/>
              </a:ext>
            </a:extLst>
          </p:cNvPr>
          <p:cNvSpPr/>
          <p:nvPr/>
        </p:nvSpPr>
        <p:spPr>
          <a:xfrm>
            <a:off x="3268353" y="987968"/>
            <a:ext cx="26072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PART 01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107C64-E4D6-4B88-8306-1B059DA907A6}"/>
              </a:ext>
            </a:extLst>
          </p:cNvPr>
          <p:cNvSpPr txBox="1"/>
          <p:nvPr/>
        </p:nvSpPr>
        <p:spPr>
          <a:xfrm>
            <a:off x="-180528" y="3801589"/>
            <a:ext cx="9246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研究背景 </a:t>
            </a:r>
            <a:r>
              <a:rPr lang="en-US" altLang="zh-CN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 </a:t>
            </a:r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研究意义 </a:t>
            </a:r>
            <a:r>
              <a:rPr lang="en-US" altLang="zh-CN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</a:p>
          <a:p>
            <a:r>
              <a:rPr lang="en-US" altLang="zh-CN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国内外研究现状</a:t>
            </a:r>
            <a:r>
              <a:rPr lang="en-US" altLang="zh-CN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 </a:t>
            </a:r>
            <a:r>
              <a:rPr lang="zh-CN" alt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主要创新点</a:t>
            </a:r>
          </a:p>
        </p:txBody>
      </p:sp>
    </p:spTree>
    <p:extLst>
      <p:ext uri="{BB962C8B-B14F-4D97-AF65-F5344CB8AC3E}">
        <p14:creationId xmlns:p14="http://schemas.microsoft.com/office/powerpoint/2010/main" val="2012840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377308" y="69051"/>
            <a:ext cx="385558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</a:p>
        </p:txBody>
      </p:sp>
      <p:sp>
        <p:nvSpPr>
          <p:cNvPr id="6" name="菱形 5"/>
          <p:cNvSpPr/>
          <p:nvPr/>
        </p:nvSpPr>
        <p:spPr>
          <a:xfrm>
            <a:off x="898841" y="1063363"/>
            <a:ext cx="864000" cy="864000"/>
          </a:xfrm>
          <a:prstGeom prst="diamond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3202" rIns="0" bIns="43202" anchor="ctr"/>
          <a:lstStyle/>
          <a:p>
            <a:pPr algn="ctr"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98307" y="987574"/>
            <a:ext cx="6462125" cy="939789"/>
          </a:xfrm>
          <a:prstGeom prst="rect">
            <a:avLst/>
          </a:prstGeom>
        </p:spPr>
        <p:txBody>
          <a:bodyPr wrap="square" lIns="86404" tIns="43202" rIns="86404" bIns="43202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98306" y="2223533"/>
            <a:ext cx="6462125" cy="1056359"/>
          </a:xfrm>
          <a:prstGeom prst="rect">
            <a:avLst/>
          </a:prstGeom>
        </p:spPr>
        <p:txBody>
          <a:bodyPr wrap="square" lIns="86404" tIns="43202" rIns="86404" bIns="43202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83862" y="3576063"/>
            <a:ext cx="6462125" cy="1056359"/>
          </a:xfrm>
          <a:prstGeom prst="rect">
            <a:avLst/>
          </a:prstGeom>
        </p:spPr>
        <p:txBody>
          <a:bodyPr wrap="square" lIns="86404" tIns="43202" rIns="86404" bIns="43202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菱形 11">
            <a:extLst>
              <a:ext uri="{FF2B5EF4-FFF2-40B4-BE49-F238E27FC236}">
                <a16:creationId xmlns:a16="http://schemas.microsoft.com/office/drawing/2014/main" id="{7113019C-4E6D-4F65-8ABB-5FF55CE796D3}"/>
              </a:ext>
            </a:extLst>
          </p:cNvPr>
          <p:cNvSpPr/>
          <p:nvPr/>
        </p:nvSpPr>
        <p:spPr>
          <a:xfrm>
            <a:off x="898841" y="2386256"/>
            <a:ext cx="864000" cy="864000"/>
          </a:xfrm>
          <a:prstGeom prst="diamond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3202" rIns="0" bIns="43202" anchor="ctr"/>
          <a:lstStyle/>
          <a:p>
            <a:pPr algn="ctr"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菱形 13">
            <a:extLst>
              <a:ext uri="{FF2B5EF4-FFF2-40B4-BE49-F238E27FC236}">
                <a16:creationId xmlns:a16="http://schemas.microsoft.com/office/drawing/2014/main" id="{56C70409-E155-4BC3-A315-7D101BCE4F95}"/>
              </a:ext>
            </a:extLst>
          </p:cNvPr>
          <p:cNvSpPr/>
          <p:nvPr/>
        </p:nvSpPr>
        <p:spPr>
          <a:xfrm>
            <a:off x="881492" y="3709149"/>
            <a:ext cx="864000" cy="864000"/>
          </a:xfrm>
          <a:prstGeom prst="diamond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3202" rIns="0" bIns="43202" anchor="ctr"/>
          <a:lstStyle/>
          <a:p>
            <a:pPr algn="ctr">
              <a:defRPr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KSO_Shape">
            <a:extLst>
              <a:ext uri="{FF2B5EF4-FFF2-40B4-BE49-F238E27FC236}">
                <a16:creationId xmlns:a16="http://schemas.microsoft.com/office/drawing/2014/main" id="{47DD1144-ACF4-4B0C-B175-EDF279DEC1B4}"/>
              </a:ext>
            </a:extLst>
          </p:cNvPr>
          <p:cNvSpPr>
            <a:spLocks/>
          </p:cNvSpPr>
          <p:nvPr/>
        </p:nvSpPr>
        <p:spPr bwMode="auto">
          <a:xfrm>
            <a:off x="661636" y="129415"/>
            <a:ext cx="612000" cy="36000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793612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7F68955B-3842-4B43-8029-F65A2FFFC3A9}"/>
              </a:ext>
            </a:extLst>
          </p:cNvPr>
          <p:cNvCxnSpPr>
            <a:cxnSpLocks/>
          </p:cNvCxnSpPr>
          <p:nvPr/>
        </p:nvCxnSpPr>
        <p:spPr>
          <a:xfrm>
            <a:off x="2084330" y="3153834"/>
            <a:ext cx="271022" cy="1909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4CEA8C11-37B1-47DA-ACA6-1C927098835F}"/>
              </a:ext>
            </a:extLst>
          </p:cNvPr>
          <p:cNvCxnSpPr>
            <a:cxnSpLocks/>
          </p:cNvCxnSpPr>
          <p:nvPr/>
        </p:nvCxnSpPr>
        <p:spPr>
          <a:xfrm>
            <a:off x="1654768" y="3635056"/>
            <a:ext cx="397909" cy="55643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6"/>
          <p:cNvSpPr>
            <a:spLocks noChangeArrowheads="1"/>
          </p:cNvSpPr>
          <p:nvPr/>
        </p:nvSpPr>
        <p:spPr bwMode="auto">
          <a:xfrm>
            <a:off x="2034279" y="1071641"/>
            <a:ext cx="623725" cy="623888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Oval 7"/>
          <p:cNvSpPr>
            <a:spLocks noChangeArrowheads="1"/>
          </p:cNvSpPr>
          <p:nvPr/>
        </p:nvSpPr>
        <p:spPr bwMode="auto">
          <a:xfrm>
            <a:off x="2387867" y="2117814"/>
            <a:ext cx="623725" cy="622697"/>
          </a:xfrm>
          <a:prstGeom prst="ellipse">
            <a:avLst/>
          </a:prstGeom>
          <a:solidFill>
            <a:srgbClr val="ACCE22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Oval 9"/>
          <p:cNvSpPr>
            <a:spLocks noChangeArrowheads="1"/>
          </p:cNvSpPr>
          <p:nvPr/>
        </p:nvSpPr>
        <p:spPr bwMode="auto">
          <a:xfrm>
            <a:off x="2383552" y="3168594"/>
            <a:ext cx="623725" cy="623888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8"/>
          <p:cNvSpPr>
            <a:spLocks noChangeArrowheads="1"/>
          </p:cNvSpPr>
          <p:nvPr/>
        </p:nvSpPr>
        <p:spPr bwMode="auto">
          <a:xfrm>
            <a:off x="1983249" y="4114352"/>
            <a:ext cx="623725" cy="622697"/>
          </a:xfrm>
          <a:prstGeom prst="ellipse">
            <a:avLst/>
          </a:prstGeom>
          <a:solidFill>
            <a:srgbClr val="ACCE22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26"/>
          <p:cNvSpPr txBox="1"/>
          <p:nvPr/>
        </p:nvSpPr>
        <p:spPr>
          <a:xfrm>
            <a:off x="2682877" y="982404"/>
            <a:ext cx="2072298" cy="346230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b="1" dirty="0">
                <a:solidFill>
                  <a:srgbClr val="2C36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37" name="TextBox 27"/>
          <p:cNvSpPr txBox="1"/>
          <p:nvPr/>
        </p:nvSpPr>
        <p:spPr>
          <a:xfrm>
            <a:off x="2695415" y="1310185"/>
            <a:ext cx="5621001" cy="50011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</a:t>
            </a:r>
          </a:p>
        </p:txBody>
      </p:sp>
      <p:sp>
        <p:nvSpPr>
          <p:cNvPr id="21" name="文本框 21">
            <a:extLst>
              <a:ext uri="{FF2B5EF4-FFF2-40B4-BE49-F238E27FC236}">
                <a16:creationId xmlns:a16="http://schemas.microsoft.com/office/drawing/2014/main" id="{77B5BB28-0135-4021-A622-AA64E2D71514}"/>
              </a:ext>
            </a:extLst>
          </p:cNvPr>
          <p:cNvSpPr txBox="1"/>
          <p:nvPr/>
        </p:nvSpPr>
        <p:spPr>
          <a:xfrm>
            <a:off x="1375616" y="55920"/>
            <a:ext cx="3855583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</a:p>
        </p:txBody>
      </p:sp>
      <p:sp>
        <p:nvSpPr>
          <p:cNvPr id="22" name="KSO_Shape">
            <a:extLst>
              <a:ext uri="{FF2B5EF4-FFF2-40B4-BE49-F238E27FC236}">
                <a16:creationId xmlns:a16="http://schemas.microsoft.com/office/drawing/2014/main" id="{9D5DB970-7442-4F50-96CC-B7EE07DF7650}"/>
              </a:ext>
            </a:extLst>
          </p:cNvPr>
          <p:cNvSpPr>
            <a:spLocks/>
          </p:cNvSpPr>
          <p:nvPr/>
        </p:nvSpPr>
        <p:spPr bwMode="auto">
          <a:xfrm>
            <a:off x="661636" y="129415"/>
            <a:ext cx="612000" cy="36000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AE4B453-8AC4-43AE-8369-AB36926C1BBF}"/>
              </a:ext>
            </a:extLst>
          </p:cNvPr>
          <p:cNvCxnSpPr>
            <a:cxnSpLocks/>
          </p:cNvCxnSpPr>
          <p:nvPr/>
        </p:nvCxnSpPr>
        <p:spPr>
          <a:xfrm flipV="1">
            <a:off x="1609244" y="1621788"/>
            <a:ext cx="443433" cy="66270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C61DFAB-21DC-443C-BF98-51B56D0C8D50}"/>
              </a:ext>
            </a:extLst>
          </p:cNvPr>
          <p:cNvCxnSpPr>
            <a:cxnSpLocks/>
          </p:cNvCxnSpPr>
          <p:nvPr/>
        </p:nvCxnSpPr>
        <p:spPr>
          <a:xfrm flipV="1">
            <a:off x="2095822" y="2549514"/>
            <a:ext cx="271022" cy="1909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08C34FB-B783-410C-AB4B-DF16654D0737}"/>
              </a:ext>
            </a:extLst>
          </p:cNvPr>
          <p:cNvGrpSpPr/>
          <p:nvPr/>
        </p:nvGrpSpPr>
        <p:grpSpPr>
          <a:xfrm>
            <a:off x="3100182" y="2010250"/>
            <a:ext cx="5524963" cy="827900"/>
            <a:chOff x="3100182" y="2010250"/>
            <a:chExt cx="5524963" cy="827900"/>
          </a:xfrm>
        </p:grpSpPr>
        <p:sp>
          <p:nvSpPr>
            <p:cNvPr id="47" name="TextBox 26">
              <a:extLst>
                <a:ext uri="{FF2B5EF4-FFF2-40B4-BE49-F238E27FC236}">
                  <a16:creationId xmlns:a16="http://schemas.microsoft.com/office/drawing/2014/main" id="{32347728-E5B0-4158-8A88-F16140A086E5}"/>
                </a:ext>
              </a:extLst>
            </p:cNvPr>
            <p:cNvSpPr txBox="1"/>
            <p:nvPr/>
          </p:nvSpPr>
          <p:spPr>
            <a:xfrm>
              <a:off x="3100182" y="2010250"/>
              <a:ext cx="2072298" cy="346230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r>
                <a:rPr lang="zh-CN" altLang="en-US" b="1" dirty="0">
                  <a:solidFill>
                    <a:srgbClr val="2C36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在此输入小标题</a:t>
              </a:r>
            </a:p>
          </p:txBody>
        </p:sp>
        <p:sp>
          <p:nvSpPr>
            <p:cNvPr id="48" name="TextBox 27">
              <a:extLst>
                <a:ext uri="{FF2B5EF4-FFF2-40B4-BE49-F238E27FC236}">
                  <a16:creationId xmlns:a16="http://schemas.microsoft.com/office/drawing/2014/main" id="{7311185F-5764-4712-9579-239558A791F7}"/>
                </a:ext>
              </a:extLst>
            </p:cNvPr>
            <p:cNvSpPr txBox="1"/>
            <p:nvPr/>
          </p:nvSpPr>
          <p:spPr>
            <a:xfrm>
              <a:off x="3112720" y="2338031"/>
              <a:ext cx="5512425" cy="500119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根据需要添加适当的文字，根据需要添加适当的文字，根据需要添加适当的文字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E4B6C44-4594-400B-A04F-6FB5BFEF8DF4}"/>
              </a:ext>
            </a:extLst>
          </p:cNvPr>
          <p:cNvGrpSpPr/>
          <p:nvPr/>
        </p:nvGrpSpPr>
        <p:grpSpPr>
          <a:xfrm>
            <a:off x="3100182" y="3134308"/>
            <a:ext cx="5524963" cy="827900"/>
            <a:chOff x="3100182" y="2010250"/>
            <a:chExt cx="5524963" cy="827900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F6BEE5DF-F499-40C6-B313-55970BF995C6}"/>
                </a:ext>
              </a:extLst>
            </p:cNvPr>
            <p:cNvSpPr txBox="1"/>
            <p:nvPr/>
          </p:nvSpPr>
          <p:spPr>
            <a:xfrm>
              <a:off x="3100182" y="2010250"/>
              <a:ext cx="2072298" cy="346230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r>
                <a:rPr lang="zh-CN" altLang="en-US" b="1" dirty="0">
                  <a:solidFill>
                    <a:srgbClr val="2C36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在此输入小标题</a:t>
              </a:r>
            </a:p>
          </p:txBody>
        </p:sp>
        <p:sp>
          <p:nvSpPr>
            <p:cNvPr id="51" name="TextBox 27">
              <a:extLst>
                <a:ext uri="{FF2B5EF4-FFF2-40B4-BE49-F238E27FC236}">
                  <a16:creationId xmlns:a16="http://schemas.microsoft.com/office/drawing/2014/main" id="{68302815-66D8-44DB-AAB4-57757DAA2C06}"/>
                </a:ext>
              </a:extLst>
            </p:cNvPr>
            <p:cNvSpPr txBox="1"/>
            <p:nvPr/>
          </p:nvSpPr>
          <p:spPr>
            <a:xfrm>
              <a:off x="3112720" y="2338031"/>
              <a:ext cx="5512425" cy="500119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根据需要添加适当的文字，根据需要添加适当的文字，根据需要添加适当的文字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8CE1242F-06A9-4C02-9CAA-CEAD168D70A1}"/>
              </a:ext>
            </a:extLst>
          </p:cNvPr>
          <p:cNvGrpSpPr/>
          <p:nvPr/>
        </p:nvGrpSpPr>
        <p:grpSpPr>
          <a:xfrm>
            <a:off x="2700180" y="4116097"/>
            <a:ext cx="5524963" cy="827900"/>
            <a:chOff x="3100182" y="2010250"/>
            <a:chExt cx="5524963" cy="827900"/>
          </a:xfrm>
        </p:grpSpPr>
        <p:sp>
          <p:nvSpPr>
            <p:cNvPr id="53" name="TextBox 26">
              <a:extLst>
                <a:ext uri="{FF2B5EF4-FFF2-40B4-BE49-F238E27FC236}">
                  <a16:creationId xmlns:a16="http://schemas.microsoft.com/office/drawing/2014/main" id="{30B2CD27-D607-4EE2-B954-9C7FC99B693E}"/>
                </a:ext>
              </a:extLst>
            </p:cNvPr>
            <p:cNvSpPr txBox="1"/>
            <p:nvPr/>
          </p:nvSpPr>
          <p:spPr>
            <a:xfrm>
              <a:off x="3100182" y="2010250"/>
              <a:ext cx="2072298" cy="346230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r>
                <a:rPr lang="zh-CN" altLang="en-US" b="1" dirty="0">
                  <a:solidFill>
                    <a:srgbClr val="2C36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在此输入小标题</a:t>
              </a:r>
            </a:p>
          </p:txBody>
        </p:sp>
        <p:sp>
          <p:nvSpPr>
            <p:cNvPr id="54" name="TextBox 27">
              <a:extLst>
                <a:ext uri="{FF2B5EF4-FFF2-40B4-BE49-F238E27FC236}">
                  <a16:creationId xmlns:a16="http://schemas.microsoft.com/office/drawing/2014/main" id="{D8582788-2F16-4DE2-B554-F1A628236BFE}"/>
                </a:ext>
              </a:extLst>
            </p:cNvPr>
            <p:cNvSpPr txBox="1"/>
            <p:nvPr/>
          </p:nvSpPr>
          <p:spPr>
            <a:xfrm>
              <a:off x="3112720" y="2338031"/>
              <a:ext cx="5512425" cy="500119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根据需要添加适当的文字，根据需要添加适当的文字，根据需要添加适当的文字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2229" y="2184326"/>
            <a:ext cx="1454565" cy="1454944"/>
            <a:chOff x="877888" y="2946400"/>
            <a:chExt cx="1939925" cy="1939925"/>
          </a:xfrm>
          <a:solidFill>
            <a:srgbClr val="007344"/>
          </a:solidFill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25"/>
            <p:cNvSpPr txBox="1"/>
            <p:nvPr/>
          </p:nvSpPr>
          <p:spPr>
            <a:xfrm>
              <a:off x="1070714" y="3247507"/>
              <a:ext cx="1538332" cy="1272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研究意义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003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4427985" y="1275606"/>
            <a:ext cx="4161080" cy="3096344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43" name="组合 42"/>
          <p:cNvGrpSpPr/>
          <p:nvPr/>
        </p:nvGrpSpPr>
        <p:grpSpPr>
          <a:xfrm>
            <a:off x="4223306" y="1600181"/>
            <a:ext cx="4180094" cy="584775"/>
            <a:chOff x="4743598" y="2116802"/>
            <a:chExt cx="5573458" cy="779699"/>
          </a:xfrm>
        </p:grpSpPr>
        <p:sp>
          <p:nvSpPr>
            <p:cNvPr id="44" name="矩形 43"/>
            <p:cNvSpPr/>
            <p:nvPr/>
          </p:nvSpPr>
          <p:spPr>
            <a:xfrm>
              <a:off x="5397001" y="2116802"/>
              <a:ext cx="4920055" cy="7796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根据需要添加适当的文字，根据需要添加适当的文字。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4743598" y="2182360"/>
              <a:ext cx="466272" cy="648587"/>
            </a:xfrm>
            <a:prstGeom prst="rect">
              <a:avLst/>
            </a:prstGeom>
            <a:solidFill>
              <a:srgbClr val="00734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223306" y="2555423"/>
            <a:ext cx="4180094" cy="584775"/>
            <a:chOff x="4743598" y="3390462"/>
            <a:chExt cx="5573458" cy="779700"/>
          </a:xfrm>
        </p:grpSpPr>
        <p:sp>
          <p:nvSpPr>
            <p:cNvPr id="47" name="矩形 46"/>
            <p:cNvSpPr/>
            <p:nvPr/>
          </p:nvSpPr>
          <p:spPr>
            <a:xfrm>
              <a:off x="5397001" y="3390462"/>
              <a:ext cx="4920055" cy="779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根据需要添加适当的文字，根据需要添加适当的文字。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4743598" y="3468052"/>
              <a:ext cx="466272" cy="648587"/>
            </a:xfrm>
            <a:prstGeom prst="rect">
              <a:avLst/>
            </a:prstGeom>
            <a:solidFill>
              <a:srgbClr val="ACCE2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223306" y="3510666"/>
            <a:ext cx="4180094" cy="584775"/>
            <a:chOff x="4743597" y="4664118"/>
            <a:chExt cx="5573458" cy="779700"/>
          </a:xfrm>
        </p:grpSpPr>
        <p:sp>
          <p:nvSpPr>
            <p:cNvPr id="50" name="矩形 49"/>
            <p:cNvSpPr/>
            <p:nvPr/>
          </p:nvSpPr>
          <p:spPr>
            <a:xfrm>
              <a:off x="5396999" y="4664118"/>
              <a:ext cx="4920056" cy="7797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根据需要添加适当的文字，根据需要添加适当的文字。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4743597" y="4729674"/>
              <a:ext cx="466272" cy="648587"/>
            </a:xfrm>
            <a:prstGeom prst="rect">
              <a:avLst/>
            </a:prstGeom>
            <a:solidFill>
              <a:srgbClr val="00734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C082476D-8602-4174-A9C2-B9B9145D4B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7" t="580" r="18229" b="-580"/>
          <a:stretch/>
        </p:blipFill>
        <p:spPr>
          <a:xfrm>
            <a:off x="740226" y="1275606"/>
            <a:ext cx="3308718" cy="3155938"/>
          </a:xfrm>
          <a:prstGeom prst="rect">
            <a:avLst/>
          </a:prstGeom>
        </p:spPr>
      </p:pic>
      <p:sp>
        <p:nvSpPr>
          <p:cNvPr id="52" name="文本框 21">
            <a:extLst>
              <a:ext uri="{FF2B5EF4-FFF2-40B4-BE49-F238E27FC236}">
                <a16:creationId xmlns:a16="http://schemas.microsoft.com/office/drawing/2014/main" id="{1AFB2E94-7E61-4C42-9F7E-1F5D3E5F5A34}"/>
              </a:ext>
            </a:extLst>
          </p:cNvPr>
          <p:cNvSpPr txBox="1"/>
          <p:nvPr/>
        </p:nvSpPr>
        <p:spPr>
          <a:xfrm>
            <a:off x="1357942" y="5276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国内研究相关综述</a:t>
            </a:r>
          </a:p>
        </p:txBody>
      </p:sp>
      <p:sp>
        <p:nvSpPr>
          <p:cNvPr id="53" name="KSO_Shape">
            <a:extLst>
              <a:ext uri="{FF2B5EF4-FFF2-40B4-BE49-F238E27FC236}">
                <a16:creationId xmlns:a16="http://schemas.microsoft.com/office/drawing/2014/main" id="{66A65552-A25C-453C-8036-AF10ADB5FBB6}"/>
              </a:ext>
            </a:extLst>
          </p:cNvPr>
          <p:cNvSpPr>
            <a:spLocks/>
          </p:cNvSpPr>
          <p:nvPr/>
        </p:nvSpPr>
        <p:spPr bwMode="auto">
          <a:xfrm>
            <a:off x="709870" y="11237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579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1">
            <a:extLst>
              <a:ext uri="{FF2B5EF4-FFF2-40B4-BE49-F238E27FC236}">
                <a16:creationId xmlns:a16="http://schemas.microsoft.com/office/drawing/2014/main" id="{859731BD-14D2-446A-9F61-1EDAF425D249}"/>
              </a:ext>
            </a:extLst>
          </p:cNvPr>
          <p:cNvSpPr txBox="1"/>
          <p:nvPr/>
        </p:nvSpPr>
        <p:spPr>
          <a:xfrm>
            <a:off x="1357942" y="5276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国外研究相关综述</a:t>
            </a:r>
          </a:p>
        </p:txBody>
      </p:sp>
      <p:sp>
        <p:nvSpPr>
          <p:cNvPr id="26" name="KSO_Shape">
            <a:extLst>
              <a:ext uri="{FF2B5EF4-FFF2-40B4-BE49-F238E27FC236}">
                <a16:creationId xmlns:a16="http://schemas.microsoft.com/office/drawing/2014/main" id="{32A163DF-246B-4958-909C-3081EF4E5086}"/>
              </a:ext>
            </a:extLst>
          </p:cNvPr>
          <p:cNvSpPr>
            <a:spLocks/>
          </p:cNvSpPr>
          <p:nvPr/>
        </p:nvSpPr>
        <p:spPr bwMode="auto">
          <a:xfrm>
            <a:off x="709870" y="11237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13A3E22-447D-41A3-8539-2B0E1EB24661}"/>
              </a:ext>
            </a:extLst>
          </p:cNvPr>
          <p:cNvGrpSpPr/>
          <p:nvPr/>
        </p:nvGrpSpPr>
        <p:grpSpPr>
          <a:xfrm>
            <a:off x="793382" y="1209772"/>
            <a:ext cx="1223722" cy="1224000"/>
            <a:chOff x="3708318" y="-1622433"/>
            <a:chExt cx="3276000" cy="3357932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866DB4BD-75D2-4DC3-B992-C486F18A6AAD}"/>
                </a:ext>
              </a:extLst>
            </p:cNvPr>
            <p:cNvSpPr/>
            <p:nvPr/>
          </p:nvSpPr>
          <p:spPr>
            <a:xfrm>
              <a:off x="3708318" y="-1622433"/>
              <a:ext cx="3276000" cy="33579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ACCE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0C42B5B4-DAF8-47EF-BE51-2D310A2D3AD9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2486" y="-1527374"/>
              <a:ext cx="3083995" cy="3160407"/>
            </a:xfrm>
            <a:prstGeom prst="ellipse">
              <a:avLst/>
            </a:prstGeom>
          </p:spPr>
        </p:pic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A7C9EA6-AC18-4003-BB2A-D64F1C2F27E4}"/>
              </a:ext>
            </a:extLst>
          </p:cNvPr>
          <p:cNvGrpSpPr/>
          <p:nvPr/>
        </p:nvGrpSpPr>
        <p:grpSpPr>
          <a:xfrm>
            <a:off x="2124988" y="1282979"/>
            <a:ext cx="1854130" cy="1076899"/>
            <a:chOff x="3070037" y="2174634"/>
            <a:chExt cx="2429965" cy="144622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4C38E7BF-3B21-4AE7-8CF3-A7BBEB465C8A}"/>
                </a:ext>
              </a:extLst>
            </p:cNvPr>
            <p:cNvSpPr/>
            <p:nvPr/>
          </p:nvSpPr>
          <p:spPr>
            <a:xfrm>
              <a:off x="3070037" y="2174634"/>
              <a:ext cx="1603773" cy="454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输入标题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3402880C-8763-40EC-9B89-0DCB260B9402}"/>
                </a:ext>
              </a:extLst>
            </p:cNvPr>
            <p:cNvCxnSpPr/>
            <p:nvPr/>
          </p:nvCxnSpPr>
          <p:spPr>
            <a:xfrm>
              <a:off x="3186545" y="2629296"/>
              <a:ext cx="6764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D0089CC-FA7D-4140-9031-AF88945DEB2F}"/>
                </a:ext>
              </a:extLst>
            </p:cNvPr>
            <p:cNvSpPr/>
            <p:nvPr/>
          </p:nvSpPr>
          <p:spPr>
            <a:xfrm>
              <a:off x="3079790" y="2629296"/>
              <a:ext cx="2420212" cy="9915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根据需要添加适当的文字，根据需要添加适当的文字。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5F756E8B-5829-4957-923F-C93DA6D31097}"/>
              </a:ext>
            </a:extLst>
          </p:cNvPr>
          <p:cNvGrpSpPr/>
          <p:nvPr/>
        </p:nvGrpSpPr>
        <p:grpSpPr>
          <a:xfrm>
            <a:off x="4860032" y="1210541"/>
            <a:ext cx="1223722" cy="1224000"/>
            <a:chOff x="3708318" y="-1622433"/>
            <a:chExt cx="3276000" cy="3357932"/>
          </a:xfrm>
        </p:grpSpPr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7C70EA49-F028-46A7-BECC-629CCE2DF802}"/>
                </a:ext>
              </a:extLst>
            </p:cNvPr>
            <p:cNvSpPr/>
            <p:nvPr/>
          </p:nvSpPr>
          <p:spPr>
            <a:xfrm>
              <a:off x="3708318" y="-1622433"/>
              <a:ext cx="3276000" cy="33579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ACCE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EED128BF-1FB0-4C23-98DA-C445ED5F4BD6}"/>
                </a:ext>
              </a:extLst>
            </p:cNvPr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2486" y="-1527374"/>
              <a:ext cx="3083995" cy="3160407"/>
            </a:xfrm>
            <a:prstGeom prst="ellipse">
              <a:avLst/>
            </a:prstGeom>
          </p:spPr>
        </p:pic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FB3B903-0D9E-4D88-9C19-5BB2832EAB0A}"/>
              </a:ext>
            </a:extLst>
          </p:cNvPr>
          <p:cNvGrpSpPr/>
          <p:nvPr/>
        </p:nvGrpSpPr>
        <p:grpSpPr>
          <a:xfrm>
            <a:off x="799250" y="3021765"/>
            <a:ext cx="1223722" cy="1224000"/>
            <a:chOff x="3708318" y="-1622433"/>
            <a:chExt cx="3276000" cy="3357932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F93F4F66-BA79-4940-85E2-3A230CDE2F1D}"/>
                </a:ext>
              </a:extLst>
            </p:cNvPr>
            <p:cNvSpPr/>
            <p:nvPr/>
          </p:nvSpPr>
          <p:spPr>
            <a:xfrm>
              <a:off x="3708318" y="-1622433"/>
              <a:ext cx="3276000" cy="33579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ACCE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6AD72C24-21AF-40B0-B252-82EE68D17F7E}"/>
                </a:ext>
              </a:extLst>
            </p:cNvPr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2486" y="-1527374"/>
              <a:ext cx="3083995" cy="3160407"/>
            </a:xfrm>
            <a:prstGeom prst="ellipse">
              <a:avLst/>
            </a:prstGeom>
          </p:spPr>
        </p:pic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1D8E194D-61A1-4EA6-83E0-78D6A668BFEB}"/>
              </a:ext>
            </a:extLst>
          </p:cNvPr>
          <p:cNvGrpSpPr/>
          <p:nvPr/>
        </p:nvGrpSpPr>
        <p:grpSpPr>
          <a:xfrm>
            <a:off x="4860032" y="3075806"/>
            <a:ext cx="1223722" cy="1224000"/>
            <a:chOff x="3708318" y="-1622433"/>
            <a:chExt cx="3276000" cy="3357932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BA449273-415D-4B02-8451-583C63CA84EB}"/>
                </a:ext>
              </a:extLst>
            </p:cNvPr>
            <p:cNvSpPr/>
            <p:nvPr/>
          </p:nvSpPr>
          <p:spPr>
            <a:xfrm>
              <a:off x="3708318" y="-1622433"/>
              <a:ext cx="3276000" cy="33579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ACCE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B9284490-C158-4A4C-8C6C-DE9257C93C75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2486" y="-1527374"/>
              <a:ext cx="3083995" cy="3160407"/>
            </a:xfrm>
            <a:prstGeom prst="ellipse">
              <a:avLst/>
            </a:prstGeom>
          </p:spPr>
        </p:pic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A0497145-13ED-4A96-9181-A53CE2E46A56}"/>
              </a:ext>
            </a:extLst>
          </p:cNvPr>
          <p:cNvGrpSpPr/>
          <p:nvPr/>
        </p:nvGrpSpPr>
        <p:grpSpPr>
          <a:xfrm>
            <a:off x="6191639" y="1282979"/>
            <a:ext cx="1854130" cy="1076899"/>
            <a:chOff x="3070037" y="2174634"/>
            <a:chExt cx="2429965" cy="1446220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815126DB-0CE4-4D1B-B35B-EE6C7F7C54F4}"/>
                </a:ext>
              </a:extLst>
            </p:cNvPr>
            <p:cNvSpPr/>
            <p:nvPr/>
          </p:nvSpPr>
          <p:spPr>
            <a:xfrm>
              <a:off x="3070037" y="2174634"/>
              <a:ext cx="1603773" cy="454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输入标题</a:t>
              </a: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BEF47535-B3FD-4DA3-B49F-F0625555B019}"/>
                </a:ext>
              </a:extLst>
            </p:cNvPr>
            <p:cNvCxnSpPr/>
            <p:nvPr/>
          </p:nvCxnSpPr>
          <p:spPr>
            <a:xfrm>
              <a:off x="3186545" y="2629296"/>
              <a:ext cx="6764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63D87F84-1E09-43BF-B00C-9D31654BFEB3}"/>
                </a:ext>
              </a:extLst>
            </p:cNvPr>
            <p:cNvSpPr/>
            <p:nvPr/>
          </p:nvSpPr>
          <p:spPr>
            <a:xfrm>
              <a:off x="3079790" y="2629296"/>
              <a:ext cx="2420212" cy="9915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根据需要添加适当的文字，根据需要添加适当的文字。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776075E8-0D0F-40DE-B5CD-9EBDF4956610}"/>
              </a:ext>
            </a:extLst>
          </p:cNvPr>
          <p:cNvGrpSpPr/>
          <p:nvPr/>
        </p:nvGrpSpPr>
        <p:grpSpPr>
          <a:xfrm>
            <a:off x="2171476" y="3093965"/>
            <a:ext cx="1854130" cy="1076899"/>
            <a:chOff x="3070037" y="2174634"/>
            <a:chExt cx="2429965" cy="144622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74F7B334-D4C8-4110-B213-9A3DBDF1CBF6}"/>
                </a:ext>
              </a:extLst>
            </p:cNvPr>
            <p:cNvSpPr/>
            <p:nvPr/>
          </p:nvSpPr>
          <p:spPr>
            <a:xfrm>
              <a:off x="3070037" y="2174634"/>
              <a:ext cx="1603773" cy="454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输入标题</a:t>
              </a:r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931678C5-0932-405D-AC7D-D2425C8856E8}"/>
                </a:ext>
              </a:extLst>
            </p:cNvPr>
            <p:cNvCxnSpPr/>
            <p:nvPr/>
          </p:nvCxnSpPr>
          <p:spPr>
            <a:xfrm>
              <a:off x="3186545" y="2629296"/>
              <a:ext cx="6764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31664CBF-3E90-41D5-BF93-AA9AA14C7507}"/>
                </a:ext>
              </a:extLst>
            </p:cNvPr>
            <p:cNvSpPr/>
            <p:nvPr/>
          </p:nvSpPr>
          <p:spPr>
            <a:xfrm>
              <a:off x="3079790" y="2629296"/>
              <a:ext cx="2420212" cy="9915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根据需要添加适当的文字，根据需要添加适当的文字。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A420B1F8-7774-466F-8487-8D4534F28FB0}"/>
              </a:ext>
            </a:extLst>
          </p:cNvPr>
          <p:cNvGrpSpPr/>
          <p:nvPr/>
        </p:nvGrpSpPr>
        <p:grpSpPr>
          <a:xfrm>
            <a:off x="6232259" y="3093965"/>
            <a:ext cx="1854130" cy="1076899"/>
            <a:chOff x="3070037" y="2174634"/>
            <a:chExt cx="2429965" cy="1446220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0DD626B3-2C6D-4FC4-8D6D-1C72C34CD96F}"/>
                </a:ext>
              </a:extLst>
            </p:cNvPr>
            <p:cNvSpPr/>
            <p:nvPr/>
          </p:nvSpPr>
          <p:spPr>
            <a:xfrm>
              <a:off x="3070037" y="2174634"/>
              <a:ext cx="1603773" cy="4546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输入标题</a:t>
              </a:r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E42A531A-C92F-4626-B138-6BB314AAC3DC}"/>
                </a:ext>
              </a:extLst>
            </p:cNvPr>
            <p:cNvCxnSpPr/>
            <p:nvPr/>
          </p:nvCxnSpPr>
          <p:spPr>
            <a:xfrm>
              <a:off x="3186545" y="2629296"/>
              <a:ext cx="6764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671B9D45-99DE-48E2-94F9-C71FBA5DA7BF}"/>
                </a:ext>
              </a:extLst>
            </p:cNvPr>
            <p:cNvSpPr/>
            <p:nvPr/>
          </p:nvSpPr>
          <p:spPr>
            <a:xfrm>
              <a:off x="3079790" y="2629296"/>
              <a:ext cx="2420212" cy="9915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根据需要添加适当的文字，根据需要添加适当的文字。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9297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287500" y="40609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主要创新点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639428" y="100227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AEAD3B7-6EC4-407C-AFFE-E43F2606CD1C}"/>
              </a:ext>
            </a:extLst>
          </p:cNvPr>
          <p:cNvGrpSpPr/>
          <p:nvPr/>
        </p:nvGrpSpPr>
        <p:grpSpPr>
          <a:xfrm>
            <a:off x="653161" y="1799256"/>
            <a:ext cx="7696757" cy="2910698"/>
            <a:chOff x="1055177" y="1820406"/>
            <a:chExt cx="10834812" cy="446955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E1D1E1C-41A4-49C5-9E58-E2C953145725}"/>
                </a:ext>
              </a:extLst>
            </p:cNvPr>
            <p:cNvSpPr/>
            <p:nvPr/>
          </p:nvSpPr>
          <p:spPr>
            <a:xfrm>
              <a:off x="1055177" y="1820406"/>
              <a:ext cx="152068" cy="4447309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73BDF02-12B4-47FD-BC04-4672009CFCE5}"/>
                </a:ext>
              </a:extLst>
            </p:cNvPr>
            <p:cNvCxnSpPr/>
            <p:nvPr/>
          </p:nvCxnSpPr>
          <p:spPr>
            <a:xfrm>
              <a:off x="6997840" y="3062523"/>
              <a:ext cx="61862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02A1909-AA9E-4F8A-AEAC-018675C0F8A4}"/>
                </a:ext>
              </a:extLst>
            </p:cNvPr>
            <p:cNvSpPr/>
            <p:nvPr/>
          </p:nvSpPr>
          <p:spPr>
            <a:xfrm>
              <a:off x="9784098" y="1820406"/>
              <a:ext cx="2105891" cy="4469558"/>
            </a:xfrm>
            <a:prstGeom prst="rect">
              <a:avLst/>
            </a:prstGeom>
            <a:solidFill>
              <a:srgbClr val="00734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41" name="TextBox 26">
            <a:extLst>
              <a:ext uri="{FF2B5EF4-FFF2-40B4-BE49-F238E27FC236}">
                <a16:creationId xmlns:a16="http://schemas.microsoft.com/office/drawing/2014/main" id="{2BC78267-4F62-4428-AC70-60F1AC0CAB4A}"/>
              </a:ext>
            </a:extLst>
          </p:cNvPr>
          <p:cNvSpPr txBox="1"/>
          <p:nvPr/>
        </p:nvSpPr>
        <p:spPr>
          <a:xfrm>
            <a:off x="606094" y="947825"/>
            <a:ext cx="2091499" cy="346230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b="1" dirty="0">
                <a:solidFill>
                  <a:srgbClr val="2C36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42" name="TextBox 27">
            <a:extLst>
              <a:ext uri="{FF2B5EF4-FFF2-40B4-BE49-F238E27FC236}">
                <a16:creationId xmlns:a16="http://schemas.microsoft.com/office/drawing/2014/main" id="{8DE284BC-2DBE-4C48-B0DE-D87D42CCB999}"/>
              </a:ext>
            </a:extLst>
          </p:cNvPr>
          <p:cNvSpPr txBox="1"/>
          <p:nvPr/>
        </p:nvSpPr>
        <p:spPr>
          <a:xfrm>
            <a:off x="618633" y="1275606"/>
            <a:ext cx="7906734" cy="50011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根据需要添加适当的文字，根据需要添加适当的文字，根据需要添加适当的文字，根据需要添加适当的文字，根据需要添加适当的文字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BF1200CE-C12F-4701-8B7D-75F231D248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22"/>
          <a:stretch/>
        </p:blipFill>
        <p:spPr>
          <a:xfrm>
            <a:off x="812150" y="1799256"/>
            <a:ext cx="5990836" cy="2896208"/>
          </a:xfrm>
          <a:prstGeom prst="rect">
            <a:avLst/>
          </a:prstGeom>
        </p:spPr>
      </p:pic>
      <p:sp>
        <p:nvSpPr>
          <p:cNvPr id="45" name="TextBox 27">
            <a:extLst>
              <a:ext uri="{FF2B5EF4-FFF2-40B4-BE49-F238E27FC236}">
                <a16:creationId xmlns:a16="http://schemas.microsoft.com/office/drawing/2014/main" id="{D8478F00-B739-4657-8E05-E821AD6F94A6}"/>
              </a:ext>
            </a:extLst>
          </p:cNvPr>
          <p:cNvSpPr txBox="1"/>
          <p:nvPr/>
        </p:nvSpPr>
        <p:spPr>
          <a:xfrm>
            <a:off x="7085207" y="1927327"/>
            <a:ext cx="1200200" cy="265455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根据需要添加适当的文字，根据需要添加适当的文字，根据需要添加适当的文字，根据需要添加适当的文字，根据需要添加适当的文字</a:t>
            </a:r>
          </a:p>
        </p:txBody>
      </p:sp>
    </p:spTree>
    <p:extLst>
      <p:ext uri="{BB962C8B-B14F-4D97-AF65-F5344CB8AC3E}">
        <p14:creationId xmlns:p14="http://schemas.microsoft.com/office/powerpoint/2010/main" val="362796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3F9D368-5D5A-4CD4-B0E0-296BF8660C09}"/>
              </a:ext>
            </a:extLst>
          </p:cNvPr>
          <p:cNvSpPr/>
          <p:nvPr/>
        </p:nvSpPr>
        <p:spPr>
          <a:xfrm>
            <a:off x="2325230" y="1670798"/>
            <a:ext cx="4493539" cy="106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04670A-E7CA-4D06-B98A-866D26448081}"/>
              </a:ext>
            </a:extLst>
          </p:cNvPr>
          <p:cNvSpPr/>
          <p:nvPr/>
        </p:nvSpPr>
        <p:spPr>
          <a:xfrm>
            <a:off x="3268353" y="987968"/>
            <a:ext cx="26072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PART 02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EEDB580-F848-40B7-9AA4-582867678810}"/>
              </a:ext>
            </a:extLst>
          </p:cNvPr>
          <p:cNvSpPr/>
          <p:nvPr/>
        </p:nvSpPr>
        <p:spPr>
          <a:xfrm>
            <a:off x="2039895" y="3723878"/>
            <a:ext cx="5064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</a:p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可行分析</a:t>
            </a:r>
          </a:p>
        </p:txBody>
      </p:sp>
    </p:spTree>
    <p:extLst>
      <p:ext uri="{BB962C8B-B14F-4D97-AF65-F5344CB8AC3E}">
        <p14:creationId xmlns:p14="http://schemas.microsoft.com/office/powerpoint/2010/main" val="2286498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403648" y="5147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755576" y="11108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79578" y="4035913"/>
            <a:ext cx="1440160" cy="504056"/>
          </a:xfrm>
          <a:prstGeom prst="roundRect">
            <a:avLst>
              <a:gd name="adj" fmla="val 19187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思路一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955709" y="3123811"/>
            <a:ext cx="1440160" cy="504056"/>
          </a:xfrm>
          <a:prstGeom prst="roundRect">
            <a:avLst>
              <a:gd name="adj" fmla="val 19187"/>
            </a:avLst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思路二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131840" y="2211710"/>
            <a:ext cx="1440160" cy="504056"/>
          </a:xfrm>
          <a:prstGeom prst="roundRect">
            <a:avLst>
              <a:gd name="adj" fmla="val 19187"/>
            </a:avLst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思路三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4307970" y="1299609"/>
            <a:ext cx="1440160" cy="504056"/>
          </a:xfrm>
          <a:prstGeom prst="roundRect">
            <a:avLst>
              <a:gd name="adj" fmla="val 19187"/>
            </a:avLst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思路四</a:t>
            </a:r>
          </a:p>
        </p:txBody>
      </p:sp>
      <p:sp>
        <p:nvSpPr>
          <p:cNvPr id="11" name="文本框 7"/>
          <p:cNvSpPr txBox="1">
            <a:spLocks noChangeArrowheads="1"/>
          </p:cNvSpPr>
          <p:nvPr/>
        </p:nvSpPr>
        <p:spPr bwMode="auto">
          <a:xfrm>
            <a:off x="2337941" y="3881186"/>
            <a:ext cx="266429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522872" y="2992945"/>
            <a:ext cx="266429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  <p:sp>
        <p:nvSpPr>
          <p:cNvPr id="13" name="文本框 7"/>
          <p:cNvSpPr txBox="1">
            <a:spLocks noChangeArrowheads="1"/>
          </p:cNvSpPr>
          <p:nvPr/>
        </p:nvSpPr>
        <p:spPr bwMode="auto">
          <a:xfrm>
            <a:off x="4644008" y="2031690"/>
            <a:ext cx="266429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  <p:sp>
        <p:nvSpPr>
          <p:cNvPr id="14" name="文本框 7"/>
          <p:cNvSpPr txBox="1">
            <a:spLocks noChangeArrowheads="1"/>
          </p:cNvSpPr>
          <p:nvPr/>
        </p:nvSpPr>
        <p:spPr bwMode="auto">
          <a:xfrm>
            <a:off x="5820138" y="1119589"/>
            <a:ext cx="266429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25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根据需要添加适当的文字。</a:t>
            </a:r>
          </a:p>
        </p:txBody>
      </p:sp>
      <p:sp>
        <p:nvSpPr>
          <p:cNvPr id="15" name="圆角右箭头 14"/>
          <p:cNvSpPr/>
          <p:nvPr/>
        </p:nvSpPr>
        <p:spPr>
          <a:xfrm>
            <a:off x="1211626" y="3387841"/>
            <a:ext cx="432048" cy="576064"/>
          </a:xfrm>
          <a:prstGeom prst="ben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圆角右箭头 15"/>
          <p:cNvSpPr/>
          <p:nvPr/>
        </p:nvSpPr>
        <p:spPr>
          <a:xfrm>
            <a:off x="2507770" y="2451737"/>
            <a:ext cx="432048" cy="576064"/>
          </a:xfrm>
          <a:prstGeom prst="ben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圆角右箭头 16"/>
          <p:cNvSpPr/>
          <p:nvPr/>
        </p:nvSpPr>
        <p:spPr>
          <a:xfrm>
            <a:off x="3803914" y="1515633"/>
            <a:ext cx="432048" cy="576064"/>
          </a:xfrm>
          <a:prstGeom prst="ben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66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371944" y="48612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723872" y="108230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55576" y="1908213"/>
            <a:ext cx="2262856" cy="2762485"/>
            <a:chOff x="957524" y="1596571"/>
            <a:chExt cx="2468570" cy="3013620"/>
          </a:xfrm>
        </p:grpSpPr>
        <p:sp>
          <p:nvSpPr>
            <p:cNvPr id="31" name="任意多边形 30"/>
            <p:cNvSpPr/>
            <p:nvPr/>
          </p:nvSpPr>
          <p:spPr>
            <a:xfrm rot="2526481" flipH="1">
              <a:off x="957524" y="1596571"/>
              <a:ext cx="2358286" cy="3013620"/>
            </a:xfrm>
            <a:custGeom>
              <a:avLst/>
              <a:gdLst>
                <a:gd name="connsiteX0" fmla="*/ 2806420 w 3359925"/>
                <a:gd name="connsiteY0" fmla="*/ 433639 h 4294428"/>
                <a:gd name="connsiteX1" fmla="*/ 2926287 w 3359925"/>
                <a:gd name="connsiteY1" fmla="*/ 2806421 h 4294428"/>
                <a:gd name="connsiteX2" fmla="*/ 2238926 w 3359925"/>
                <a:gd name="connsiteY2" fmla="*/ 3264536 h 4294428"/>
                <a:gd name="connsiteX3" fmla="*/ 2110490 w 3359925"/>
                <a:gd name="connsiteY3" fmla="*/ 3302855 h 4294428"/>
                <a:gd name="connsiteX4" fmla="*/ 2110489 w 3359925"/>
                <a:gd name="connsiteY4" fmla="*/ 3957010 h 4294428"/>
                <a:gd name="connsiteX5" fmla="*/ 1773071 w 3359925"/>
                <a:gd name="connsiteY5" fmla="*/ 4294428 h 4294428"/>
                <a:gd name="connsiteX6" fmla="*/ 1773072 w 3359925"/>
                <a:gd name="connsiteY6" fmla="*/ 4294427 h 4294428"/>
                <a:gd name="connsiteX7" fmla="*/ 1435654 w 3359925"/>
                <a:gd name="connsiteY7" fmla="*/ 3957009 h 4294428"/>
                <a:gd name="connsiteX8" fmla="*/ 1435654 w 3359925"/>
                <a:gd name="connsiteY8" fmla="*/ 3341898 h 4294428"/>
                <a:gd name="connsiteX9" fmla="*/ 1283535 w 3359925"/>
                <a:gd name="connsiteY9" fmla="*/ 3312800 h 4294428"/>
                <a:gd name="connsiteX10" fmla="*/ 553505 w 3359925"/>
                <a:gd name="connsiteY10" fmla="*/ 2926288 h 4294428"/>
                <a:gd name="connsiteX11" fmla="*/ 433638 w 3359925"/>
                <a:gd name="connsiteY11" fmla="*/ 553506 h 4294428"/>
                <a:gd name="connsiteX12" fmla="*/ 2806420 w 3359925"/>
                <a:gd name="connsiteY12" fmla="*/ 433639 h 4294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9925" h="4294428">
                  <a:moveTo>
                    <a:pt x="2806420" y="433639"/>
                  </a:moveTo>
                  <a:cubicBezTo>
                    <a:pt x="3494746" y="1055764"/>
                    <a:pt x="3548413" y="2118095"/>
                    <a:pt x="2926287" y="2806421"/>
                  </a:cubicBezTo>
                  <a:cubicBezTo>
                    <a:pt x="2731873" y="3021523"/>
                    <a:pt x="2494470" y="3174647"/>
                    <a:pt x="2238926" y="3264536"/>
                  </a:cubicBezTo>
                  <a:lnTo>
                    <a:pt x="2110490" y="3302855"/>
                  </a:lnTo>
                  <a:lnTo>
                    <a:pt x="2110489" y="3957010"/>
                  </a:lnTo>
                  <a:cubicBezTo>
                    <a:pt x="2110489" y="4143361"/>
                    <a:pt x="1959422" y="4294428"/>
                    <a:pt x="1773071" y="4294428"/>
                  </a:cubicBezTo>
                  <a:lnTo>
                    <a:pt x="1773072" y="4294427"/>
                  </a:lnTo>
                  <a:cubicBezTo>
                    <a:pt x="1586721" y="4294427"/>
                    <a:pt x="1435654" y="4143360"/>
                    <a:pt x="1435654" y="3957009"/>
                  </a:cubicBezTo>
                  <a:lnTo>
                    <a:pt x="1435654" y="3341898"/>
                  </a:lnTo>
                  <a:lnTo>
                    <a:pt x="1283535" y="3312800"/>
                  </a:lnTo>
                  <a:cubicBezTo>
                    <a:pt x="1020233" y="3249121"/>
                    <a:pt x="768607" y="3120702"/>
                    <a:pt x="553505" y="2926288"/>
                  </a:cubicBezTo>
                  <a:cubicBezTo>
                    <a:pt x="-134821" y="2304163"/>
                    <a:pt x="-188488" y="1241832"/>
                    <a:pt x="433638" y="553506"/>
                  </a:cubicBezTo>
                  <a:cubicBezTo>
                    <a:pt x="1055763" y="-134821"/>
                    <a:pt x="2118094" y="-188487"/>
                    <a:pt x="2806420" y="433639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2402" tIns="46202" rIns="92402" bIns="46202" anchor="ctr"/>
            <a:lstStyle/>
            <a:p>
              <a:pPr algn="ctr">
                <a:defRPr/>
              </a:pPr>
              <a:endParaRPr lang="zh-CN" altLang="en-US" sz="1815"/>
            </a:p>
          </p:txBody>
        </p:sp>
        <p:sp>
          <p:nvSpPr>
            <p:cNvPr id="32" name="椭圆 31"/>
            <p:cNvSpPr/>
            <p:nvPr/>
          </p:nvSpPr>
          <p:spPr>
            <a:xfrm flipH="1">
              <a:off x="1293945" y="1774825"/>
              <a:ext cx="2132149" cy="213125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2402" tIns="46202" rIns="92402" bIns="46202" anchor="ctr"/>
            <a:lstStyle/>
            <a:p>
              <a:pPr algn="ctr">
                <a:defRPr/>
              </a:pPr>
              <a:endParaRPr lang="zh-CN" altLang="en-US" sz="1815"/>
            </a:p>
          </p:txBody>
        </p:sp>
      </p:grpSp>
      <p:sp>
        <p:nvSpPr>
          <p:cNvPr id="33" name="文本框 10"/>
          <p:cNvSpPr txBox="1"/>
          <p:nvPr/>
        </p:nvSpPr>
        <p:spPr>
          <a:xfrm flipH="1">
            <a:off x="1371944" y="2570899"/>
            <a:ext cx="1241294" cy="955081"/>
          </a:xfrm>
          <a:prstGeom prst="rect">
            <a:avLst/>
          </a:prstGeom>
          <a:noFill/>
        </p:spPr>
        <p:txBody>
          <a:bodyPr wrap="square" lIns="92402" tIns="46202" rIns="92402" bIns="46202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研究方法</a:t>
            </a:r>
          </a:p>
        </p:txBody>
      </p:sp>
      <p:sp>
        <p:nvSpPr>
          <p:cNvPr id="34" name="椭圆 33"/>
          <p:cNvSpPr/>
          <p:nvPr/>
        </p:nvSpPr>
        <p:spPr>
          <a:xfrm>
            <a:off x="3464981" y="1151285"/>
            <a:ext cx="647365" cy="647365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3464981" y="2050699"/>
            <a:ext cx="647365" cy="647365"/>
          </a:xfrm>
          <a:prstGeom prst="ellipse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3464981" y="2950113"/>
            <a:ext cx="647365" cy="647365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7" name="椭圆 36"/>
          <p:cNvSpPr/>
          <p:nvPr/>
        </p:nvSpPr>
        <p:spPr>
          <a:xfrm>
            <a:off x="3464981" y="3849528"/>
            <a:ext cx="647365" cy="647365"/>
          </a:xfrm>
          <a:prstGeom prst="ellipse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8" name="Rectangle 5">
            <a:hlinkClick r:id="rId3"/>
          </p:cNvPr>
          <p:cNvSpPr>
            <a:spLocks noChangeArrowheads="1"/>
          </p:cNvSpPr>
          <p:nvPr/>
        </p:nvSpPr>
        <p:spPr bwMode="gray">
          <a:xfrm>
            <a:off x="4283968" y="1059582"/>
            <a:ext cx="4176464" cy="78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9000" rIns="132000" bIns="66000"/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tx1"/>
              </a:buClr>
              <a:buNone/>
            </a:pPr>
            <a:r>
              <a:rPr lang="zh-CN" altLang="en-US" sz="128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  <p:sp>
        <p:nvSpPr>
          <p:cNvPr id="39" name="Rectangle 5">
            <a:hlinkClick r:id="rId3"/>
          </p:cNvPr>
          <p:cNvSpPr>
            <a:spLocks noChangeArrowheads="1"/>
          </p:cNvSpPr>
          <p:nvPr/>
        </p:nvSpPr>
        <p:spPr bwMode="gray">
          <a:xfrm>
            <a:off x="4283968" y="1980344"/>
            <a:ext cx="3960440" cy="78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9000" rIns="132000" bIns="66000"/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tx1"/>
              </a:buClr>
              <a:buNone/>
            </a:pPr>
            <a:r>
              <a:rPr lang="zh-CN" altLang="en-US" sz="128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  <p:sp>
        <p:nvSpPr>
          <p:cNvPr id="40" name="Rectangle 5">
            <a:hlinkClick r:id="rId3"/>
          </p:cNvPr>
          <p:cNvSpPr>
            <a:spLocks noChangeArrowheads="1"/>
          </p:cNvSpPr>
          <p:nvPr/>
        </p:nvSpPr>
        <p:spPr bwMode="gray">
          <a:xfrm>
            <a:off x="4283968" y="2841780"/>
            <a:ext cx="3960440" cy="78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9000" rIns="132000" bIns="66000"/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tx1"/>
              </a:buClr>
              <a:buNone/>
            </a:pPr>
            <a:r>
              <a:rPr lang="zh-CN" altLang="en-US" sz="128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  <p:sp>
        <p:nvSpPr>
          <p:cNvPr id="41" name="Rectangle 5">
            <a:hlinkClick r:id="rId3"/>
          </p:cNvPr>
          <p:cNvSpPr>
            <a:spLocks noChangeArrowheads="1"/>
          </p:cNvSpPr>
          <p:nvPr/>
        </p:nvSpPr>
        <p:spPr bwMode="gray">
          <a:xfrm>
            <a:off x="4283968" y="3779173"/>
            <a:ext cx="4032448" cy="78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9000" rIns="132000" bIns="66000"/>
          <a:lstStyle>
            <a:lvl1pPr marL="190500" indent="-190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spcAft>
                <a:spcPct val="40000"/>
              </a:spcAft>
              <a:buClr>
                <a:schemeClr val="tx1"/>
              </a:buClr>
              <a:buNone/>
            </a:pPr>
            <a:r>
              <a:rPr lang="zh-CN" altLang="en-US" sz="128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根据需要添加适当的文字，根据需要添加适当的文字，根据需要添加适当的文字。</a:t>
            </a:r>
          </a:p>
        </p:txBody>
      </p:sp>
    </p:spTree>
    <p:extLst>
      <p:ext uri="{BB962C8B-B14F-4D97-AF65-F5344CB8AC3E}">
        <p14:creationId xmlns:p14="http://schemas.microsoft.com/office/powerpoint/2010/main" val="397441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404370" y="60503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756298" y="120121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34896" y="1208595"/>
            <a:ext cx="7448726" cy="648372"/>
          </a:xfrm>
          <a:prstGeom prst="rect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750">
              <a:solidFill>
                <a:srgbClr val="FFF9E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95350" y="2254355"/>
            <a:ext cx="2781300" cy="2491814"/>
            <a:chOff x="1193800" y="3702493"/>
            <a:chExt cx="3708400" cy="2654300"/>
          </a:xfrm>
        </p:grpSpPr>
        <p:sp>
          <p:nvSpPr>
            <p:cNvPr id="9" name="矩形 8"/>
            <p:cNvSpPr/>
            <p:nvPr/>
          </p:nvSpPr>
          <p:spPr>
            <a:xfrm>
              <a:off x="1193800" y="3702493"/>
              <a:ext cx="3708400" cy="2654300"/>
            </a:xfrm>
            <a:prstGeom prst="rect">
              <a:avLst/>
            </a:prstGeom>
            <a:noFill/>
            <a:ln w="19050">
              <a:solidFill>
                <a:srgbClr val="00734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16451" y="3900042"/>
              <a:ext cx="3414631" cy="22592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spcAft>
                  <a:spcPts val="2000"/>
                </a:spcAft>
                <a:defRPr sz="1600">
                  <a:solidFill>
                    <a:srgbClr val="591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根据需要添加适当的文字，根据需要添加适当的文字，根据需要添加适当的文字，</a:t>
              </a: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根据需要添加适当的文字</a:t>
              </a:r>
              <a:r>
                <a:rPr lang="zh-CN" alt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。</a:t>
              </a:r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748424" y="1246288"/>
            <a:ext cx="364715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>
                <a:solidFill>
                  <a:srgbClr val="FFFD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研究可行性验证分析</a:t>
            </a:r>
          </a:p>
        </p:txBody>
      </p:sp>
      <p:sp>
        <p:nvSpPr>
          <p:cNvPr id="13" name="任意多边形 12"/>
          <p:cNvSpPr/>
          <p:nvPr/>
        </p:nvSpPr>
        <p:spPr>
          <a:xfrm rot="5400000">
            <a:off x="4154958" y="3034646"/>
            <a:ext cx="367328" cy="927659"/>
          </a:xfrm>
          <a:custGeom>
            <a:avLst/>
            <a:gdLst>
              <a:gd name="connsiteX0" fmla="*/ 0 w 601905"/>
              <a:gd name="connsiteY0" fmla="*/ 218999 h 927659"/>
              <a:gd name="connsiteX1" fmla="*/ 300953 w 601905"/>
              <a:gd name="connsiteY1" fmla="*/ 0 h 927659"/>
              <a:gd name="connsiteX2" fmla="*/ 601905 w 601905"/>
              <a:gd name="connsiteY2" fmla="*/ 218999 h 927659"/>
              <a:gd name="connsiteX3" fmla="*/ 522142 w 601905"/>
              <a:gd name="connsiteY3" fmla="*/ 218999 h 927659"/>
              <a:gd name="connsiteX4" fmla="*/ 522142 w 601905"/>
              <a:gd name="connsiteY4" fmla="*/ 927659 h 927659"/>
              <a:gd name="connsiteX5" fmla="*/ 123001 w 601905"/>
              <a:gd name="connsiteY5" fmla="*/ 927659 h 927659"/>
              <a:gd name="connsiteX6" fmla="*/ 123001 w 601905"/>
              <a:gd name="connsiteY6" fmla="*/ 218999 h 927659"/>
              <a:gd name="connsiteX0" fmla="*/ 0 w 601905"/>
              <a:gd name="connsiteY0" fmla="*/ 218999 h 927659"/>
              <a:gd name="connsiteX1" fmla="*/ 300953 w 601905"/>
              <a:gd name="connsiteY1" fmla="*/ 0 h 927659"/>
              <a:gd name="connsiteX2" fmla="*/ 601905 w 601905"/>
              <a:gd name="connsiteY2" fmla="*/ 218999 h 927659"/>
              <a:gd name="connsiteX3" fmla="*/ 480526 w 601905"/>
              <a:gd name="connsiteY3" fmla="*/ 218999 h 927659"/>
              <a:gd name="connsiteX4" fmla="*/ 522142 w 601905"/>
              <a:gd name="connsiteY4" fmla="*/ 927659 h 927659"/>
              <a:gd name="connsiteX5" fmla="*/ 123001 w 601905"/>
              <a:gd name="connsiteY5" fmla="*/ 927659 h 927659"/>
              <a:gd name="connsiteX6" fmla="*/ 123001 w 601905"/>
              <a:gd name="connsiteY6" fmla="*/ 218999 h 927659"/>
              <a:gd name="connsiteX7" fmla="*/ 0 w 601905"/>
              <a:gd name="connsiteY7" fmla="*/ 218999 h 927659"/>
              <a:gd name="connsiteX0" fmla="*/ 0 w 601905"/>
              <a:gd name="connsiteY0" fmla="*/ 218999 h 927659"/>
              <a:gd name="connsiteX1" fmla="*/ 300953 w 601905"/>
              <a:gd name="connsiteY1" fmla="*/ 0 h 927659"/>
              <a:gd name="connsiteX2" fmla="*/ 601905 w 601905"/>
              <a:gd name="connsiteY2" fmla="*/ 218999 h 927659"/>
              <a:gd name="connsiteX3" fmla="*/ 480526 w 601905"/>
              <a:gd name="connsiteY3" fmla="*/ 218999 h 927659"/>
              <a:gd name="connsiteX4" fmla="*/ 466654 w 601905"/>
              <a:gd name="connsiteY4" fmla="*/ 927659 h 927659"/>
              <a:gd name="connsiteX5" fmla="*/ 123001 w 601905"/>
              <a:gd name="connsiteY5" fmla="*/ 927659 h 927659"/>
              <a:gd name="connsiteX6" fmla="*/ 123001 w 601905"/>
              <a:gd name="connsiteY6" fmla="*/ 218999 h 927659"/>
              <a:gd name="connsiteX7" fmla="*/ 0 w 601905"/>
              <a:gd name="connsiteY7" fmla="*/ 218999 h 92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905" h="927659">
                <a:moveTo>
                  <a:pt x="0" y="218999"/>
                </a:moveTo>
                <a:lnTo>
                  <a:pt x="300953" y="0"/>
                </a:lnTo>
                <a:lnTo>
                  <a:pt x="601905" y="218999"/>
                </a:lnTo>
                <a:lnTo>
                  <a:pt x="480526" y="218999"/>
                </a:lnTo>
                <a:lnTo>
                  <a:pt x="466654" y="927659"/>
                </a:lnTo>
                <a:lnTo>
                  <a:pt x="123001" y="927659"/>
                </a:lnTo>
                <a:lnTo>
                  <a:pt x="123001" y="218999"/>
                </a:lnTo>
                <a:lnTo>
                  <a:pt x="0" y="218999"/>
                </a:lnTo>
                <a:close/>
              </a:path>
            </a:pathLst>
          </a:cu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5" name="矩形 14"/>
          <p:cNvSpPr/>
          <p:nvPr/>
        </p:nvSpPr>
        <p:spPr>
          <a:xfrm>
            <a:off x="5175813" y="2252568"/>
            <a:ext cx="3107808" cy="2491815"/>
          </a:xfrm>
          <a:prstGeom prst="rect">
            <a:avLst/>
          </a:prstGeom>
          <a:noFill/>
          <a:ln w="19050">
            <a:solidFill>
              <a:srgbClr val="00734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16" name="组合 15"/>
          <p:cNvGrpSpPr/>
          <p:nvPr/>
        </p:nvGrpSpPr>
        <p:grpSpPr>
          <a:xfrm>
            <a:off x="4980218" y="2438826"/>
            <a:ext cx="3197520" cy="570284"/>
            <a:chOff x="4910249" y="2478714"/>
            <a:chExt cx="3197520" cy="570284"/>
          </a:xfrm>
        </p:grpSpPr>
        <p:sp>
          <p:nvSpPr>
            <p:cNvPr id="17" name="矩形 16"/>
            <p:cNvSpPr/>
            <p:nvPr/>
          </p:nvSpPr>
          <p:spPr>
            <a:xfrm>
              <a:off x="5355044" y="2478714"/>
              <a:ext cx="2752725" cy="5702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40000"/>
                </a:spcAft>
                <a:buClr>
                  <a:schemeClr val="tx1"/>
                </a:buClr>
              </a:pP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根据需要添加适当的文字，根据需要添加适当的文字，根据需要添加适当的文字。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4910249" y="2570667"/>
              <a:ext cx="349704" cy="367328"/>
            </a:xfrm>
            <a:prstGeom prst="rect">
              <a:avLst/>
            </a:prstGeom>
            <a:solidFill>
              <a:srgbClr val="007344"/>
            </a:solidFill>
            <a:ln w="28575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80218" y="3201286"/>
            <a:ext cx="3189325" cy="570284"/>
            <a:chOff x="4910249" y="3241174"/>
            <a:chExt cx="3189325" cy="570284"/>
          </a:xfrm>
        </p:grpSpPr>
        <p:sp>
          <p:nvSpPr>
            <p:cNvPr id="20" name="文本框 19"/>
            <p:cNvSpPr txBox="1"/>
            <p:nvPr/>
          </p:nvSpPr>
          <p:spPr>
            <a:xfrm>
              <a:off x="5346849" y="3241174"/>
              <a:ext cx="2752725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40000"/>
                </a:spcAft>
                <a:buClr>
                  <a:schemeClr val="tx1"/>
                </a:buClr>
              </a:pP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根据需要添加适当的文字，根据需要添加适当的文字，根据需要添加适当的文字。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910249" y="3335384"/>
              <a:ext cx="349704" cy="367328"/>
            </a:xfrm>
            <a:prstGeom prst="rect">
              <a:avLst/>
            </a:prstGeom>
            <a:solidFill>
              <a:srgbClr val="ACCE22"/>
            </a:solidFill>
            <a:ln w="28575">
              <a:solidFill>
                <a:srgbClr val="ACCE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80218" y="3951892"/>
            <a:ext cx="3217900" cy="570284"/>
            <a:chOff x="4910249" y="3991780"/>
            <a:chExt cx="3217900" cy="570284"/>
          </a:xfrm>
        </p:grpSpPr>
        <p:sp>
          <p:nvSpPr>
            <p:cNvPr id="23" name="文本框 22"/>
            <p:cNvSpPr txBox="1"/>
            <p:nvPr/>
          </p:nvSpPr>
          <p:spPr>
            <a:xfrm>
              <a:off x="5346849" y="3991780"/>
              <a:ext cx="2781300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  <a:spcAft>
                  <a:spcPct val="40000"/>
                </a:spcAft>
                <a:buClr>
                  <a:schemeClr val="tx1"/>
                </a:buClr>
              </a:pPr>
              <a:r>
                <a:rPr lang="zh-CN" altLang="en-US" sz="11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itchFamily="34" charset="-122"/>
                  <a:ea typeface="微软雅黑" pitchFamily="34" charset="-122"/>
                </a:rPr>
                <a:t>根据需要添加适当的文字，根据需要添加适当的文字，根据需要添加适当的文字。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910249" y="4085990"/>
              <a:ext cx="349704" cy="367328"/>
            </a:xfrm>
            <a:prstGeom prst="rect">
              <a:avLst/>
            </a:prstGeom>
            <a:solidFill>
              <a:srgbClr val="007344"/>
            </a:solidFill>
            <a:ln w="28575">
              <a:solidFill>
                <a:srgbClr val="0073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45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ACE710E-EA82-4C91-88FC-3C28A38F9394}"/>
              </a:ext>
            </a:extLst>
          </p:cNvPr>
          <p:cNvSpPr/>
          <p:nvPr/>
        </p:nvSpPr>
        <p:spPr>
          <a:xfrm>
            <a:off x="2325230" y="1670798"/>
            <a:ext cx="4493539" cy="106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关键技术与步骤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BA9CEC3-92C2-4E46-946B-C501FF2B4EF2}"/>
              </a:ext>
            </a:extLst>
          </p:cNvPr>
          <p:cNvSpPr/>
          <p:nvPr/>
        </p:nvSpPr>
        <p:spPr>
          <a:xfrm>
            <a:off x="3268353" y="987968"/>
            <a:ext cx="26072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PART 03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114E183-EDEF-4170-90E1-AB4B8349C3B5}"/>
              </a:ext>
            </a:extLst>
          </p:cNvPr>
          <p:cNvSpPr/>
          <p:nvPr/>
        </p:nvSpPr>
        <p:spPr>
          <a:xfrm>
            <a:off x="2039895" y="3723878"/>
            <a:ext cx="5064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关键技术问题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实践难点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</a:p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验证实验</a:t>
            </a:r>
          </a:p>
        </p:txBody>
      </p:sp>
    </p:spTree>
    <p:extLst>
      <p:ext uri="{BB962C8B-B14F-4D97-AF65-F5344CB8AC3E}">
        <p14:creationId xmlns:p14="http://schemas.microsoft.com/office/powerpoint/2010/main" val="3249655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291005" y="80057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关键技术问题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642933" y="139675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dirty="0"/>
              <a:t> </a:t>
            </a:r>
            <a:endParaRPr lang="zh-CN" altLang="en-US" dirty="0"/>
          </a:p>
        </p:txBody>
      </p:sp>
      <p:cxnSp>
        <p:nvCxnSpPr>
          <p:cNvPr id="18" name="直接连接符 17"/>
          <p:cNvCxnSpPr/>
          <p:nvPr/>
        </p:nvCxnSpPr>
        <p:spPr>
          <a:xfrm>
            <a:off x="1187624" y="3292379"/>
            <a:ext cx="6768752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1079500" y="3152679"/>
            <a:ext cx="279400" cy="279400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448088" y="3152679"/>
            <a:ext cx="279400" cy="279400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132382" y="3152679"/>
            <a:ext cx="279400" cy="279400"/>
          </a:xfrm>
          <a:prstGeom prst="ellipse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816676" y="3152679"/>
            <a:ext cx="279400" cy="279400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49782" y="1340712"/>
            <a:ext cx="1338832" cy="1338834"/>
            <a:chOff x="549782" y="903799"/>
            <a:chExt cx="1338832" cy="1338834"/>
          </a:xfrm>
        </p:grpSpPr>
        <p:sp>
          <p:nvSpPr>
            <p:cNvPr id="26" name="泪滴形 25"/>
            <p:cNvSpPr/>
            <p:nvPr/>
          </p:nvSpPr>
          <p:spPr>
            <a:xfrm rot="8100000">
              <a:off x="549782" y="903799"/>
              <a:ext cx="1338832" cy="1338834"/>
            </a:xfrm>
            <a:prstGeom prst="teardrop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60398" y="1025006"/>
              <a:ext cx="1117600" cy="1117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234079" y="1340713"/>
            <a:ext cx="1338832" cy="1338834"/>
            <a:chOff x="2234079" y="903800"/>
            <a:chExt cx="1338832" cy="1338834"/>
          </a:xfrm>
        </p:grpSpPr>
        <p:sp>
          <p:nvSpPr>
            <p:cNvPr id="31" name="泪滴形 30"/>
            <p:cNvSpPr/>
            <p:nvPr/>
          </p:nvSpPr>
          <p:spPr>
            <a:xfrm rot="8100000">
              <a:off x="2234079" y="903800"/>
              <a:ext cx="1338832" cy="1338834"/>
            </a:xfrm>
            <a:prstGeom prst="teardrop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2344695" y="1025006"/>
              <a:ext cx="1117600" cy="1117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902583" y="1347614"/>
            <a:ext cx="1338832" cy="1338834"/>
            <a:chOff x="3902583" y="910701"/>
            <a:chExt cx="1338832" cy="1338834"/>
          </a:xfrm>
        </p:grpSpPr>
        <p:sp>
          <p:nvSpPr>
            <p:cNvPr id="34" name="泪滴形 33"/>
            <p:cNvSpPr/>
            <p:nvPr/>
          </p:nvSpPr>
          <p:spPr>
            <a:xfrm rot="8100000">
              <a:off x="3902583" y="910701"/>
              <a:ext cx="1338832" cy="1338834"/>
            </a:xfrm>
            <a:prstGeom prst="teardrop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4028988" y="1025006"/>
              <a:ext cx="1117600" cy="1117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602666" y="1340711"/>
            <a:ext cx="1338832" cy="1338834"/>
            <a:chOff x="5602666" y="903798"/>
            <a:chExt cx="1338832" cy="1338834"/>
          </a:xfrm>
        </p:grpSpPr>
        <p:sp>
          <p:nvSpPr>
            <p:cNvPr id="37" name="泪滴形 36"/>
            <p:cNvSpPr/>
            <p:nvPr/>
          </p:nvSpPr>
          <p:spPr>
            <a:xfrm rot="8100000">
              <a:off x="5602666" y="903798"/>
              <a:ext cx="1338832" cy="1338834"/>
            </a:xfrm>
            <a:prstGeom prst="teardrop">
              <a:avLst/>
            </a:prstGeom>
            <a:solidFill>
              <a:srgbClr val="ACCE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713282" y="1025006"/>
              <a:ext cx="1117600" cy="1117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286960" y="1373008"/>
            <a:ext cx="1338832" cy="1338834"/>
            <a:chOff x="7286960" y="936095"/>
            <a:chExt cx="1338832" cy="1338834"/>
          </a:xfrm>
        </p:grpSpPr>
        <p:sp>
          <p:nvSpPr>
            <p:cNvPr id="49" name="泪滴形 48"/>
            <p:cNvSpPr/>
            <p:nvPr/>
          </p:nvSpPr>
          <p:spPr>
            <a:xfrm rot="8100000">
              <a:off x="7286960" y="936095"/>
              <a:ext cx="1338832" cy="1338834"/>
            </a:xfrm>
            <a:prstGeom prst="teardrop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7397576" y="1025006"/>
              <a:ext cx="1117600" cy="1117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768526" y="1733889"/>
            <a:ext cx="838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2484397" y="1733889"/>
            <a:ext cx="838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4152901" y="1733889"/>
            <a:ext cx="838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5852984" y="1733889"/>
            <a:ext cx="838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7537278" y="1733889"/>
            <a:ext cx="838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添加文本标题</a:t>
            </a:r>
          </a:p>
        </p:txBody>
      </p:sp>
      <p:sp>
        <p:nvSpPr>
          <p:cNvPr id="58" name="文本框 7"/>
          <p:cNvSpPr txBox="1">
            <a:spLocks noChangeArrowheads="1"/>
          </p:cNvSpPr>
          <p:nvPr/>
        </p:nvSpPr>
        <p:spPr bwMode="auto">
          <a:xfrm>
            <a:off x="541415" y="3642066"/>
            <a:ext cx="1466503" cy="90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</a:rPr>
              <a:t>根据需要添加适当的文字，根据需要添加适当的文字。</a:t>
            </a:r>
          </a:p>
        </p:txBody>
      </p:sp>
      <p:sp>
        <p:nvSpPr>
          <p:cNvPr id="20" name="椭圆 19"/>
          <p:cNvSpPr/>
          <p:nvPr/>
        </p:nvSpPr>
        <p:spPr>
          <a:xfrm>
            <a:off x="2763794" y="3152679"/>
            <a:ext cx="279400" cy="279400"/>
          </a:xfrm>
          <a:prstGeom prst="ellipse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7">
            <a:extLst>
              <a:ext uri="{FF2B5EF4-FFF2-40B4-BE49-F238E27FC236}">
                <a16:creationId xmlns:a16="http://schemas.microsoft.com/office/drawing/2014/main" id="{D80163B4-B40E-4F98-A853-79427DA39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3708" y="3642066"/>
            <a:ext cx="1466503" cy="90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</a:rPr>
              <a:t>根据需要添加适当的文字，根据需要添加适当的文字。</a:t>
            </a:r>
          </a:p>
        </p:txBody>
      </p:sp>
      <p:sp>
        <p:nvSpPr>
          <p:cNvPr id="41" name="文本框 7">
            <a:extLst>
              <a:ext uri="{FF2B5EF4-FFF2-40B4-BE49-F238E27FC236}">
                <a16:creationId xmlns:a16="http://schemas.microsoft.com/office/drawing/2014/main" id="{9D14A00B-6D7A-43A6-8304-A641A66DF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001" y="3642066"/>
            <a:ext cx="1466503" cy="90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</a:rPr>
              <a:t>根据需要添加适当的文字，根据需要添加适当的文字。</a:t>
            </a:r>
          </a:p>
        </p:txBody>
      </p:sp>
      <p:sp>
        <p:nvSpPr>
          <p:cNvPr id="42" name="文本框 7">
            <a:extLst>
              <a:ext uri="{FF2B5EF4-FFF2-40B4-BE49-F238E27FC236}">
                <a16:creationId xmlns:a16="http://schemas.microsoft.com/office/drawing/2014/main" id="{019FB430-D7E3-447F-AFB4-A844F4928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8294" y="3642066"/>
            <a:ext cx="1466503" cy="90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</a:rPr>
              <a:t>根据需要添加适当的文字，根据需要添加适当的文字。</a:t>
            </a:r>
          </a:p>
        </p:txBody>
      </p:sp>
      <p:sp>
        <p:nvSpPr>
          <p:cNvPr id="43" name="文本框 7">
            <a:extLst>
              <a:ext uri="{FF2B5EF4-FFF2-40B4-BE49-F238E27FC236}">
                <a16:creationId xmlns:a16="http://schemas.microsoft.com/office/drawing/2014/main" id="{0C7E97CF-04C8-4683-8FA9-621B8F5D6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587" y="3642066"/>
            <a:ext cx="1466503" cy="90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</a:rPr>
              <a:t>根据需要添加适当的文字，根据需要添加适当的文字。</a:t>
            </a:r>
          </a:p>
        </p:txBody>
      </p:sp>
    </p:spTree>
    <p:extLst>
      <p:ext uri="{BB962C8B-B14F-4D97-AF65-F5344CB8AC3E}">
        <p14:creationId xmlns:p14="http://schemas.microsoft.com/office/powerpoint/2010/main" val="314376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362508" y="78945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实践难点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714436" y="138563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 rot="16200000">
            <a:off x="671967" y="2340460"/>
            <a:ext cx="1205142" cy="1038916"/>
          </a:xfrm>
          <a:prstGeom prst="hexagon">
            <a:avLst/>
          </a:prstGeom>
          <a:noFill/>
          <a:ln>
            <a:solidFill>
              <a:srgbClr val="0073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7"/>
          <p:cNvSpPr txBox="1">
            <a:spLocks noChangeArrowheads="1"/>
          </p:cNvSpPr>
          <p:nvPr/>
        </p:nvSpPr>
        <p:spPr bwMode="auto">
          <a:xfrm>
            <a:off x="2771800" y="1360702"/>
            <a:ext cx="5590082" cy="73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根据需要添加适当的文字，根据需要添加适当的文字，根据需要添加适当的文字，根据需要添加适当的文字。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272005" y="3264253"/>
            <a:ext cx="1241751" cy="1440432"/>
            <a:chOff x="4584933" y="2976764"/>
            <a:chExt cx="1241751" cy="1440432"/>
          </a:xfrm>
          <a:solidFill>
            <a:srgbClr val="007344"/>
          </a:solidFill>
        </p:grpSpPr>
        <p:sp>
          <p:nvSpPr>
            <p:cNvPr id="12" name="六边形 11"/>
            <p:cNvSpPr/>
            <p:nvPr/>
          </p:nvSpPr>
          <p:spPr>
            <a:xfrm rot="16200000">
              <a:off x="4485593" y="3076104"/>
              <a:ext cx="1440432" cy="1241751"/>
            </a:xfrm>
            <a:prstGeom prst="hexag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58"/>
            <p:cNvSpPr>
              <a:spLocks noChangeArrowheads="1"/>
            </p:cNvSpPr>
            <p:nvPr/>
          </p:nvSpPr>
          <p:spPr bwMode="auto">
            <a:xfrm>
              <a:off x="4675436" y="3357171"/>
              <a:ext cx="105265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92880" y="2139702"/>
            <a:ext cx="1241751" cy="1440432"/>
            <a:chOff x="5205808" y="1852213"/>
            <a:chExt cx="1241751" cy="1440432"/>
          </a:xfrm>
        </p:grpSpPr>
        <p:sp>
          <p:nvSpPr>
            <p:cNvPr id="15" name="六边形 14"/>
            <p:cNvSpPr/>
            <p:nvPr/>
          </p:nvSpPr>
          <p:spPr>
            <a:xfrm rot="16200000">
              <a:off x="5106468" y="1951553"/>
              <a:ext cx="1440432" cy="1241751"/>
            </a:xfrm>
            <a:prstGeom prst="hexagon">
              <a:avLst/>
            </a:prstGeom>
            <a:solidFill>
              <a:srgbClr val="ACCE2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 58"/>
            <p:cNvSpPr>
              <a:spLocks noChangeArrowheads="1"/>
            </p:cNvSpPr>
            <p:nvPr/>
          </p:nvSpPr>
          <p:spPr bwMode="auto">
            <a:xfrm>
              <a:off x="5300355" y="2252093"/>
              <a:ext cx="105265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72005" y="1013794"/>
            <a:ext cx="1241751" cy="1440432"/>
            <a:chOff x="4584933" y="726305"/>
            <a:chExt cx="1241751" cy="1440432"/>
          </a:xfrm>
        </p:grpSpPr>
        <p:sp>
          <p:nvSpPr>
            <p:cNvPr id="18" name="六边形 17"/>
            <p:cNvSpPr/>
            <p:nvPr/>
          </p:nvSpPr>
          <p:spPr>
            <a:xfrm rot="16200000">
              <a:off x="4485593" y="825645"/>
              <a:ext cx="1440432" cy="1241751"/>
            </a:xfrm>
            <a:prstGeom prst="hexagon">
              <a:avLst/>
            </a:prstGeom>
            <a:solidFill>
              <a:srgbClr val="00734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58"/>
            <p:cNvSpPr>
              <a:spLocks noChangeArrowheads="1"/>
            </p:cNvSpPr>
            <p:nvPr/>
          </p:nvSpPr>
          <p:spPr bwMode="auto">
            <a:xfrm>
              <a:off x="4679479" y="1092577"/>
              <a:ext cx="1052657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857956" y="2624051"/>
            <a:ext cx="833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难点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7">
            <a:extLst>
              <a:ext uri="{FF2B5EF4-FFF2-40B4-BE49-F238E27FC236}">
                <a16:creationId xmlns:a16="http://schemas.microsoft.com/office/drawing/2014/main" id="{F0C79689-0B1F-4123-B8F5-766272827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0299" y="2511147"/>
            <a:ext cx="5098621" cy="73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根据需要添加适当的文字，根据需要添加适当的文字，根据需要添加适当的文字，根据需要添加适当的文字。</a:t>
            </a:r>
          </a:p>
        </p:txBody>
      </p:sp>
      <p:sp>
        <p:nvSpPr>
          <p:cNvPr id="22" name="文本框 7">
            <a:extLst>
              <a:ext uri="{FF2B5EF4-FFF2-40B4-BE49-F238E27FC236}">
                <a16:creationId xmlns:a16="http://schemas.microsoft.com/office/drawing/2014/main" id="{ABC3BD14-9227-4A50-A6A2-DAE292983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800" y="3641406"/>
            <a:ext cx="5590082" cy="73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根据需要添加适当的文字，根据需要添加适当的文字，根据需要添加适当的文字，根据需要添加适当的文字。</a:t>
            </a:r>
          </a:p>
        </p:txBody>
      </p:sp>
    </p:spTree>
    <p:extLst>
      <p:ext uri="{BB962C8B-B14F-4D97-AF65-F5344CB8AC3E}">
        <p14:creationId xmlns:p14="http://schemas.microsoft.com/office/powerpoint/2010/main" val="892839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226248" y="7307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验证实验</a:t>
            </a: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578176" y="13268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C6DF1B7-39D3-48E8-B1DC-8DA180E8ABF5}"/>
              </a:ext>
            </a:extLst>
          </p:cNvPr>
          <p:cNvGrpSpPr/>
          <p:nvPr/>
        </p:nvGrpSpPr>
        <p:grpSpPr>
          <a:xfrm>
            <a:off x="650711" y="1275606"/>
            <a:ext cx="7842578" cy="3229714"/>
            <a:chOff x="663353" y="941033"/>
            <a:chExt cx="7842578" cy="3229714"/>
          </a:xfrm>
        </p:grpSpPr>
        <p:sp>
          <p:nvSpPr>
            <p:cNvPr id="31" name="i$ḷidê">
              <a:extLst>
                <a:ext uri="{FF2B5EF4-FFF2-40B4-BE49-F238E27FC236}">
                  <a16:creationId xmlns:a16="http://schemas.microsoft.com/office/drawing/2014/main" id="{506CA056-5A49-4C8B-B764-C10307313256}"/>
                </a:ext>
              </a:extLst>
            </p:cNvPr>
            <p:cNvSpPr/>
            <p:nvPr/>
          </p:nvSpPr>
          <p:spPr>
            <a:xfrm>
              <a:off x="1240972" y="2070174"/>
              <a:ext cx="7064827" cy="1109061"/>
            </a:xfrm>
            <a:custGeom>
              <a:avLst/>
              <a:gdLst>
                <a:gd name="connsiteX0" fmla="*/ 2159000 w 9537700"/>
                <a:gd name="connsiteY0" fmla="*/ 2247900 h 2247900"/>
                <a:gd name="connsiteX1" fmla="*/ 9537700 w 9537700"/>
                <a:gd name="connsiteY1" fmla="*/ 2247900 h 2247900"/>
                <a:gd name="connsiteX2" fmla="*/ 9537700 w 9537700"/>
                <a:gd name="connsiteY2" fmla="*/ 0 h 2247900"/>
                <a:gd name="connsiteX3" fmla="*/ 0 w 9537700"/>
                <a:gd name="connsiteY3" fmla="*/ 0 h 2247900"/>
                <a:gd name="connsiteX4" fmla="*/ 0 w 9537700"/>
                <a:gd name="connsiteY4" fmla="*/ 1778000 h 2247900"/>
                <a:gd name="connsiteX0-1" fmla="*/ 2159000 w 9537700"/>
                <a:gd name="connsiteY0-2" fmla="*/ 2247900 h 2247900"/>
                <a:gd name="connsiteX1-3" fmla="*/ 9537700 w 9537700"/>
                <a:gd name="connsiteY1-4" fmla="*/ 2247900 h 2247900"/>
                <a:gd name="connsiteX2-5" fmla="*/ 9537700 w 9537700"/>
                <a:gd name="connsiteY2-6" fmla="*/ 0 h 2247900"/>
                <a:gd name="connsiteX3-7" fmla="*/ 0 w 9537700"/>
                <a:gd name="connsiteY3-8" fmla="*/ 0 h 2247900"/>
                <a:gd name="connsiteX4-9" fmla="*/ 0 w 9537700"/>
                <a:gd name="connsiteY4-10" fmla="*/ 1604105 h 2247900"/>
                <a:gd name="connsiteX0-11" fmla="*/ 2178996 w 9557696"/>
                <a:gd name="connsiteY0-12" fmla="*/ 2247900 h 2247900"/>
                <a:gd name="connsiteX1-13" fmla="*/ 9557696 w 9557696"/>
                <a:gd name="connsiteY1-14" fmla="*/ 2247900 h 2247900"/>
                <a:gd name="connsiteX2-15" fmla="*/ 9557696 w 9557696"/>
                <a:gd name="connsiteY2-16" fmla="*/ 0 h 2247900"/>
                <a:gd name="connsiteX3-17" fmla="*/ 19996 w 9557696"/>
                <a:gd name="connsiteY3-18" fmla="*/ 0 h 2247900"/>
                <a:gd name="connsiteX4-19" fmla="*/ 0 w 9557696"/>
                <a:gd name="connsiteY4-20" fmla="*/ 1275868 h 2247900"/>
                <a:gd name="connsiteX5" fmla="*/ 19996 w 9557696"/>
                <a:gd name="connsiteY5" fmla="*/ 1604105 h 2247900"/>
                <a:gd name="connsiteX0-21" fmla="*/ 2178996 w 9557696"/>
                <a:gd name="connsiteY0-22" fmla="*/ 2247900 h 2247900"/>
                <a:gd name="connsiteX1-23" fmla="*/ 9557696 w 9557696"/>
                <a:gd name="connsiteY1-24" fmla="*/ 2247900 h 2247900"/>
                <a:gd name="connsiteX2-25" fmla="*/ 9557696 w 9557696"/>
                <a:gd name="connsiteY2-26" fmla="*/ 0 h 2247900"/>
                <a:gd name="connsiteX3-27" fmla="*/ 19996 w 9557696"/>
                <a:gd name="connsiteY3-28" fmla="*/ 0 h 2247900"/>
                <a:gd name="connsiteX4-29" fmla="*/ 0 w 9557696"/>
                <a:gd name="connsiteY4-30" fmla="*/ 1275868 h 2247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557696" h="2247900">
                  <a:moveTo>
                    <a:pt x="2178996" y="2247900"/>
                  </a:moveTo>
                  <a:lnTo>
                    <a:pt x="9557696" y="2247900"/>
                  </a:lnTo>
                  <a:lnTo>
                    <a:pt x="9557696" y="0"/>
                  </a:lnTo>
                  <a:lnTo>
                    <a:pt x="19996" y="0"/>
                  </a:lnTo>
                  <a:lnTo>
                    <a:pt x="0" y="1275868"/>
                  </a:lnTo>
                </a:path>
              </a:pathLst>
            </a:custGeom>
            <a:noFill/>
            <a:ln w="34925">
              <a:solidFill>
                <a:schemeClr val="bg1">
                  <a:lumMod val="8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íṥľiḓê">
              <a:extLst>
                <a:ext uri="{FF2B5EF4-FFF2-40B4-BE49-F238E27FC236}">
                  <a16:creationId xmlns:a16="http://schemas.microsoft.com/office/drawing/2014/main" id="{D80F7B54-307A-461E-9C71-EF9B670AE21B}"/>
                </a:ext>
              </a:extLst>
            </p:cNvPr>
            <p:cNvGrpSpPr/>
            <p:nvPr/>
          </p:nvGrpSpPr>
          <p:grpSpPr>
            <a:xfrm>
              <a:off x="5481262" y="2948365"/>
              <a:ext cx="390331" cy="390330"/>
              <a:chOff x="7308349" y="3931153"/>
              <a:chExt cx="520442" cy="520440"/>
            </a:xfrm>
          </p:grpSpPr>
          <p:sp>
            <p:nvSpPr>
              <p:cNvPr id="163" name="ís1iḍê">
                <a:extLst>
                  <a:ext uri="{FF2B5EF4-FFF2-40B4-BE49-F238E27FC236}">
                    <a16:creationId xmlns:a16="http://schemas.microsoft.com/office/drawing/2014/main" id="{9F0BDCDD-58B4-47DA-9B57-146BC6A7B627}"/>
                  </a:ext>
                </a:extLst>
              </p:cNvPr>
              <p:cNvSpPr/>
              <p:nvPr/>
            </p:nvSpPr>
            <p:spPr bwMode="auto">
              <a:xfrm>
                <a:off x="7308349" y="3931153"/>
                <a:ext cx="520442" cy="520440"/>
              </a:xfrm>
              <a:prstGeom prst="ellipse">
                <a:avLst/>
              </a:prstGeom>
              <a:solidFill>
                <a:srgbClr val="007344"/>
              </a:solidFill>
              <a:ln w="38100">
                <a:solidFill>
                  <a:schemeClr val="bg1">
                    <a:lumMod val="95000"/>
                  </a:schemeClr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164" name="îšľíḍè">
                <a:extLst>
                  <a:ext uri="{FF2B5EF4-FFF2-40B4-BE49-F238E27FC236}">
                    <a16:creationId xmlns:a16="http://schemas.microsoft.com/office/drawing/2014/main" id="{E597E86D-203C-47F0-B971-1F7F92A415B3}"/>
                  </a:ext>
                </a:extLst>
              </p:cNvPr>
              <p:cNvSpPr/>
              <p:nvPr/>
            </p:nvSpPr>
            <p:spPr bwMode="auto">
              <a:xfrm>
                <a:off x="7459591" y="4056688"/>
                <a:ext cx="217959" cy="269371"/>
              </a:xfrm>
              <a:custGeom>
                <a:avLst/>
                <a:gdLst>
                  <a:gd name="connsiteX0" fmla="*/ 243063 w 485843"/>
                  <a:gd name="connsiteY0" fmla="*/ 122511 h 600441"/>
                  <a:gd name="connsiteX1" fmla="*/ 130548 w 485843"/>
                  <a:gd name="connsiteY1" fmla="*/ 234807 h 600441"/>
                  <a:gd name="connsiteX2" fmla="*/ 243063 w 485843"/>
                  <a:gd name="connsiteY2" fmla="*/ 346860 h 600441"/>
                  <a:gd name="connsiteX3" fmla="*/ 355578 w 485843"/>
                  <a:gd name="connsiteY3" fmla="*/ 234807 h 600441"/>
                  <a:gd name="connsiteX4" fmla="*/ 243063 w 485843"/>
                  <a:gd name="connsiteY4" fmla="*/ 122511 h 600441"/>
                  <a:gd name="connsiteX5" fmla="*/ 243063 w 485843"/>
                  <a:gd name="connsiteY5" fmla="*/ 90183 h 600441"/>
                  <a:gd name="connsiteX6" fmla="*/ 387969 w 485843"/>
                  <a:gd name="connsiteY6" fmla="*/ 234807 h 600441"/>
                  <a:gd name="connsiteX7" fmla="*/ 243063 w 485843"/>
                  <a:gd name="connsiteY7" fmla="*/ 379431 h 600441"/>
                  <a:gd name="connsiteX8" fmla="*/ 98157 w 485843"/>
                  <a:gd name="connsiteY8" fmla="*/ 234807 h 600441"/>
                  <a:gd name="connsiteX9" fmla="*/ 243063 w 485843"/>
                  <a:gd name="connsiteY9" fmla="*/ 90183 h 600441"/>
                  <a:gd name="connsiteX10" fmla="*/ 243043 w 485843"/>
                  <a:gd name="connsiteY10" fmla="*/ 48619 h 600441"/>
                  <a:gd name="connsiteX11" fmla="*/ 48706 w 485843"/>
                  <a:gd name="connsiteY11" fmla="*/ 242607 h 600441"/>
                  <a:gd name="connsiteX12" fmla="*/ 243043 w 485843"/>
                  <a:gd name="connsiteY12" fmla="*/ 541612 h 600441"/>
                  <a:gd name="connsiteX13" fmla="*/ 437137 w 485843"/>
                  <a:gd name="connsiteY13" fmla="*/ 242607 h 600441"/>
                  <a:gd name="connsiteX14" fmla="*/ 243043 w 485843"/>
                  <a:gd name="connsiteY14" fmla="*/ 48619 h 600441"/>
                  <a:gd name="connsiteX15" fmla="*/ 243043 w 485843"/>
                  <a:gd name="connsiteY15" fmla="*/ 0 h 600441"/>
                  <a:gd name="connsiteX16" fmla="*/ 485843 w 485843"/>
                  <a:gd name="connsiteY16" fmla="*/ 242607 h 600441"/>
                  <a:gd name="connsiteX17" fmla="*/ 371384 w 485843"/>
                  <a:gd name="connsiteY17" fmla="*/ 469657 h 600441"/>
                  <a:gd name="connsiteX18" fmla="*/ 260090 w 485843"/>
                  <a:gd name="connsiteY18" fmla="*/ 593391 h 600441"/>
                  <a:gd name="connsiteX19" fmla="*/ 243043 w 485843"/>
                  <a:gd name="connsiteY19" fmla="*/ 600441 h 600441"/>
                  <a:gd name="connsiteX20" fmla="*/ 225996 w 485843"/>
                  <a:gd name="connsiteY20" fmla="*/ 593391 h 600441"/>
                  <a:gd name="connsiteX21" fmla="*/ 114703 w 485843"/>
                  <a:gd name="connsiteY21" fmla="*/ 469657 h 600441"/>
                  <a:gd name="connsiteX22" fmla="*/ 0 w 485843"/>
                  <a:gd name="connsiteY22" fmla="*/ 242607 h 600441"/>
                  <a:gd name="connsiteX23" fmla="*/ 243043 w 485843"/>
                  <a:gd name="connsiteY23" fmla="*/ 0 h 60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85843" h="600441">
                    <a:moveTo>
                      <a:pt x="243063" y="122511"/>
                    </a:moveTo>
                    <a:cubicBezTo>
                      <a:pt x="180960" y="122511"/>
                      <a:pt x="130548" y="172825"/>
                      <a:pt x="130548" y="234807"/>
                    </a:cubicBezTo>
                    <a:cubicBezTo>
                      <a:pt x="130548" y="296546"/>
                      <a:pt x="180960" y="346860"/>
                      <a:pt x="243063" y="346860"/>
                    </a:cubicBezTo>
                    <a:cubicBezTo>
                      <a:pt x="304922" y="346860"/>
                      <a:pt x="355578" y="296546"/>
                      <a:pt x="355578" y="234807"/>
                    </a:cubicBezTo>
                    <a:cubicBezTo>
                      <a:pt x="355578" y="172825"/>
                      <a:pt x="304922" y="122511"/>
                      <a:pt x="243063" y="122511"/>
                    </a:cubicBezTo>
                    <a:close/>
                    <a:moveTo>
                      <a:pt x="243063" y="90183"/>
                    </a:moveTo>
                    <a:cubicBezTo>
                      <a:pt x="322944" y="90183"/>
                      <a:pt x="387969" y="155082"/>
                      <a:pt x="387969" y="234807"/>
                    </a:cubicBezTo>
                    <a:cubicBezTo>
                      <a:pt x="387969" y="314533"/>
                      <a:pt x="322944" y="379431"/>
                      <a:pt x="243063" y="379431"/>
                    </a:cubicBezTo>
                    <a:cubicBezTo>
                      <a:pt x="163182" y="379431"/>
                      <a:pt x="98157" y="314533"/>
                      <a:pt x="98157" y="234807"/>
                    </a:cubicBezTo>
                    <a:cubicBezTo>
                      <a:pt x="98157" y="155082"/>
                      <a:pt x="163182" y="90183"/>
                      <a:pt x="243063" y="90183"/>
                    </a:cubicBezTo>
                    <a:close/>
                    <a:moveTo>
                      <a:pt x="243043" y="48619"/>
                    </a:moveTo>
                    <a:cubicBezTo>
                      <a:pt x="135890" y="48619"/>
                      <a:pt x="48706" y="135646"/>
                      <a:pt x="48706" y="242607"/>
                    </a:cubicBezTo>
                    <a:cubicBezTo>
                      <a:pt x="48706" y="325016"/>
                      <a:pt x="176316" y="473060"/>
                      <a:pt x="243043" y="541612"/>
                    </a:cubicBezTo>
                    <a:cubicBezTo>
                      <a:pt x="309771" y="473060"/>
                      <a:pt x="437137" y="325016"/>
                      <a:pt x="437137" y="242607"/>
                    </a:cubicBezTo>
                    <a:cubicBezTo>
                      <a:pt x="437137" y="135646"/>
                      <a:pt x="350197" y="48619"/>
                      <a:pt x="243043" y="48619"/>
                    </a:cubicBezTo>
                    <a:close/>
                    <a:moveTo>
                      <a:pt x="243043" y="0"/>
                    </a:moveTo>
                    <a:cubicBezTo>
                      <a:pt x="376985" y="0"/>
                      <a:pt x="485843" y="108663"/>
                      <a:pt x="485843" y="242607"/>
                    </a:cubicBezTo>
                    <a:cubicBezTo>
                      <a:pt x="485843" y="298033"/>
                      <a:pt x="447365" y="374607"/>
                      <a:pt x="371384" y="469657"/>
                    </a:cubicBezTo>
                    <a:cubicBezTo>
                      <a:pt x="316346" y="538452"/>
                      <a:pt x="262282" y="591204"/>
                      <a:pt x="260090" y="593391"/>
                    </a:cubicBezTo>
                    <a:cubicBezTo>
                      <a:pt x="255220" y="598010"/>
                      <a:pt x="249132" y="600441"/>
                      <a:pt x="243043" y="600441"/>
                    </a:cubicBezTo>
                    <a:cubicBezTo>
                      <a:pt x="236955" y="600441"/>
                      <a:pt x="230867" y="598010"/>
                      <a:pt x="225996" y="593391"/>
                    </a:cubicBezTo>
                    <a:cubicBezTo>
                      <a:pt x="223804" y="591204"/>
                      <a:pt x="169741" y="538452"/>
                      <a:pt x="114703" y="469657"/>
                    </a:cubicBezTo>
                    <a:cubicBezTo>
                      <a:pt x="38721" y="374607"/>
                      <a:pt x="0" y="298033"/>
                      <a:pt x="0" y="242607"/>
                    </a:cubicBezTo>
                    <a:cubicBezTo>
                      <a:pt x="0" y="108663"/>
                      <a:pt x="109102" y="0"/>
                      <a:pt x="2430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3" name="iśḻiḓè">
              <a:extLst>
                <a:ext uri="{FF2B5EF4-FFF2-40B4-BE49-F238E27FC236}">
                  <a16:creationId xmlns:a16="http://schemas.microsoft.com/office/drawing/2014/main" id="{5BA3CC94-4C98-4C03-A45A-4ED24CADE99C}"/>
                </a:ext>
              </a:extLst>
            </p:cNvPr>
            <p:cNvGrpSpPr/>
            <p:nvPr/>
          </p:nvGrpSpPr>
          <p:grpSpPr>
            <a:xfrm>
              <a:off x="3604477" y="2920578"/>
              <a:ext cx="4143901" cy="400596"/>
              <a:chOff x="4805969" y="3894103"/>
              <a:chExt cx="5525202" cy="534128"/>
            </a:xfrm>
          </p:grpSpPr>
          <p:grpSp>
            <p:nvGrpSpPr>
              <p:cNvPr id="157" name="îṣḷïḓè">
                <a:extLst>
                  <a:ext uri="{FF2B5EF4-FFF2-40B4-BE49-F238E27FC236}">
                    <a16:creationId xmlns:a16="http://schemas.microsoft.com/office/drawing/2014/main" id="{9ADA0BE1-E0DD-4D9B-9D93-3DC63BB1BEC7}"/>
                  </a:ext>
                </a:extLst>
              </p:cNvPr>
              <p:cNvGrpSpPr/>
              <p:nvPr/>
            </p:nvGrpSpPr>
            <p:grpSpPr>
              <a:xfrm>
                <a:off x="4805969" y="3894103"/>
                <a:ext cx="520442" cy="520440"/>
                <a:chOff x="5278311" y="3048130"/>
                <a:chExt cx="520442" cy="520440"/>
              </a:xfrm>
            </p:grpSpPr>
            <p:sp>
              <p:nvSpPr>
                <p:cNvPr id="161" name="ïśļíḑe">
                  <a:extLst>
                    <a:ext uri="{FF2B5EF4-FFF2-40B4-BE49-F238E27FC236}">
                      <a16:creationId xmlns:a16="http://schemas.microsoft.com/office/drawing/2014/main" id="{A1229F61-11A2-47F7-9528-6E02A8D34D1A}"/>
                    </a:ext>
                  </a:extLst>
                </p:cNvPr>
                <p:cNvSpPr/>
                <p:nvPr/>
              </p:nvSpPr>
              <p:spPr bwMode="auto">
                <a:xfrm>
                  <a:off x="5278311" y="3048130"/>
                  <a:ext cx="520442" cy="520440"/>
                </a:xfrm>
                <a:prstGeom prst="ellipse">
                  <a:avLst/>
                </a:prstGeom>
                <a:solidFill>
                  <a:srgbClr val="007344"/>
                </a:solidFill>
                <a:ln w="38100">
                  <a:solidFill>
                    <a:schemeClr val="bg1">
                      <a:lumMod val="95000"/>
                    </a:schemeClr>
                  </a:solidFill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62" name="íṣḻíde">
                  <a:extLst>
                    <a:ext uri="{FF2B5EF4-FFF2-40B4-BE49-F238E27FC236}">
                      <a16:creationId xmlns:a16="http://schemas.microsoft.com/office/drawing/2014/main" id="{E6D17A18-B55F-4FF5-9938-670644809929}"/>
                    </a:ext>
                  </a:extLst>
                </p:cNvPr>
                <p:cNvSpPr/>
                <p:nvPr/>
              </p:nvSpPr>
              <p:spPr bwMode="auto">
                <a:xfrm>
                  <a:off x="5429549" y="3187812"/>
                  <a:ext cx="217959" cy="269371"/>
                </a:xfrm>
                <a:custGeom>
                  <a:avLst/>
                  <a:gdLst>
                    <a:gd name="connsiteX0" fmla="*/ 243063 w 485843"/>
                    <a:gd name="connsiteY0" fmla="*/ 122511 h 600441"/>
                    <a:gd name="connsiteX1" fmla="*/ 130548 w 485843"/>
                    <a:gd name="connsiteY1" fmla="*/ 234807 h 600441"/>
                    <a:gd name="connsiteX2" fmla="*/ 243063 w 485843"/>
                    <a:gd name="connsiteY2" fmla="*/ 346860 h 600441"/>
                    <a:gd name="connsiteX3" fmla="*/ 355578 w 485843"/>
                    <a:gd name="connsiteY3" fmla="*/ 234807 h 600441"/>
                    <a:gd name="connsiteX4" fmla="*/ 243063 w 485843"/>
                    <a:gd name="connsiteY4" fmla="*/ 122511 h 600441"/>
                    <a:gd name="connsiteX5" fmla="*/ 243063 w 485843"/>
                    <a:gd name="connsiteY5" fmla="*/ 90183 h 600441"/>
                    <a:gd name="connsiteX6" fmla="*/ 387969 w 485843"/>
                    <a:gd name="connsiteY6" fmla="*/ 234807 h 600441"/>
                    <a:gd name="connsiteX7" fmla="*/ 243063 w 485843"/>
                    <a:gd name="connsiteY7" fmla="*/ 379431 h 600441"/>
                    <a:gd name="connsiteX8" fmla="*/ 98157 w 485843"/>
                    <a:gd name="connsiteY8" fmla="*/ 234807 h 600441"/>
                    <a:gd name="connsiteX9" fmla="*/ 243063 w 485843"/>
                    <a:gd name="connsiteY9" fmla="*/ 90183 h 600441"/>
                    <a:gd name="connsiteX10" fmla="*/ 243043 w 485843"/>
                    <a:gd name="connsiteY10" fmla="*/ 48619 h 600441"/>
                    <a:gd name="connsiteX11" fmla="*/ 48706 w 485843"/>
                    <a:gd name="connsiteY11" fmla="*/ 242607 h 600441"/>
                    <a:gd name="connsiteX12" fmla="*/ 243043 w 485843"/>
                    <a:gd name="connsiteY12" fmla="*/ 541612 h 600441"/>
                    <a:gd name="connsiteX13" fmla="*/ 437137 w 485843"/>
                    <a:gd name="connsiteY13" fmla="*/ 242607 h 600441"/>
                    <a:gd name="connsiteX14" fmla="*/ 243043 w 485843"/>
                    <a:gd name="connsiteY14" fmla="*/ 48619 h 600441"/>
                    <a:gd name="connsiteX15" fmla="*/ 243043 w 485843"/>
                    <a:gd name="connsiteY15" fmla="*/ 0 h 600441"/>
                    <a:gd name="connsiteX16" fmla="*/ 485843 w 485843"/>
                    <a:gd name="connsiteY16" fmla="*/ 242607 h 600441"/>
                    <a:gd name="connsiteX17" fmla="*/ 371384 w 485843"/>
                    <a:gd name="connsiteY17" fmla="*/ 469657 h 600441"/>
                    <a:gd name="connsiteX18" fmla="*/ 260090 w 485843"/>
                    <a:gd name="connsiteY18" fmla="*/ 593391 h 600441"/>
                    <a:gd name="connsiteX19" fmla="*/ 243043 w 485843"/>
                    <a:gd name="connsiteY19" fmla="*/ 600441 h 600441"/>
                    <a:gd name="connsiteX20" fmla="*/ 225996 w 485843"/>
                    <a:gd name="connsiteY20" fmla="*/ 593391 h 600441"/>
                    <a:gd name="connsiteX21" fmla="*/ 114703 w 485843"/>
                    <a:gd name="connsiteY21" fmla="*/ 469657 h 600441"/>
                    <a:gd name="connsiteX22" fmla="*/ 0 w 485843"/>
                    <a:gd name="connsiteY22" fmla="*/ 242607 h 600441"/>
                    <a:gd name="connsiteX23" fmla="*/ 243043 w 485843"/>
                    <a:gd name="connsiteY23" fmla="*/ 0 h 600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485843" h="600441">
                      <a:moveTo>
                        <a:pt x="243063" y="122511"/>
                      </a:moveTo>
                      <a:cubicBezTo>
                        <a:pt x="180960" y="122511"/>
                        <a:pt x="130548" y="172825"/>
                        <a:pt x="130548" y="234807"/>
                      </a:cubicBezTo>
                      <a:cubicBezTo>
                        <a:pt x="130548" y="296546"/>
                        <a:pt x="180960" y="346860"/>
                        <a:pt x="243063" y="346860"/>
                      </a:cubicBezTo>
                      <a:cubicBezTo>
                        <a:pt x="304922" y="346860"/>
                        <a:pt x="355578" y="296546"/>
                        <a:pt x="355578" y="234807"/>
                      </a:cubicBezTo>
                      <a:cubicBezTo>
                        <a:pt x="355578" y="172825"/>
                        <a:pt x="304922" y="122511"/>
                        <a:pt x="243063" y="122511"/>
                      </a:cubicBezTo>
                      <a:close/>
                      <a:moveTo>
                        <a:pt x="243063" y="90183"/>
                      </a:moveTo>
                      <a:cubicBezTo>
                        <a:pt x="322944" y="90183"/>
                        <a:pt x="387969" y="155082"/>
                        <a:pt x="387969" y="234807"/>
                      </a:cubicBezTo>
                      <a:cubicBezTo>
                        <a:pt x="387969" y="314533"/>
                        <a:pt x="322944" y="379431"/>
                        <a:pt x="243063" y="379431"/>
                      </a:cubicBezTo>
                      <a:cubicBezTo>
                        <a:pt x="163182" y="379431"/>
                        <a:pt x="98157" y="314533"/>
                        <a:pt x="98157" y="234807"/>
                      </a:cubicBezTo>
                      <a:cubicBezTo>
                        <a:pt x="98157" y="155082"/>
                        <a:pt x="163182" y="90183"/>
                        <a:pt x="243063" y="90183"/>
                      </a:cubicBezTo>
                      <a:close/>
                      <a:moveTo>
                        <a:pt x="243043" y="48619"/>
                      </a:moveTo>
                      <a:cubicBezTo>
                        <a:pt x="135890" y="48619"/>
                        <a:pt x="48706" y="135646"/>
                        <a:pt x="48706" y="242607"/>
                      </a:cubicBezTo>
                      <a:cubicBezTo>
                        <a:pt x="48706" y="325016"/>
                        <a:pt x="176316" y="473060"/>
                        <a:pt x="243043" y="541612"/>
                      </a:cubicBezTo>
                      <a:cubicBezTo>
                        <a:pt x="309771" y="473060"/>
                        <a:pt x="437137" y="325016"/>
                        <a:pt x="437137" y="242607"/>
                      </a:cubicBezTo>
                      <a:cubicBezTo>
                        <a:pt x="437137" y="135646"/>
                        <a:pt x="350197" y="48619"/>
                        <a:pt x="243043" y="48619"/>
                      </a:cubicBezTo>
                      <a:close/>
                      <a:moveTo>
                        <a:pt x="243043" y="0"/>
                      </a:moveTo>
                      <a:cubicBezTo>
                        <a:pt x="376985" y="0"/>
                        <a:pt x="485843" y="108663"/>
                        <a:pt x="485843" y="242607"/>
                      </a:cubicBezTo>
                      <a:cubicBezTo>
                        <a:pt x="485843" y="298033"/>
                        <a:pt x="447365" y="374607"/>
                        <a:pt x="371384" y="469657"/>
                      </a:cubicBezTo>
                      <a:cubicBezTo>
                        <a:pt x="316346" y="538452"/>
                        <a:pt x="262282" y="591204"/>
                        <a:pt x="260090" y="593391"/>
                      </a:cubicBezTo>
                      <a:cubicBezTo>
                        <a:pt x="255220" y="598010"/>
                        <a:pt x="249132" y="600441"/>
                        <a:pt x="243043" y="600441"/>
                      </a:cubicBezTo>
                      <a:cubicBezTo>
                        <a:pt x="236955" y="600441"/>
                        <a:pt x="230867" y="598010"/>
                        <a:pt x="225996" y="593391"/>
                      </a:cubicBezTo>
                      <a:cubicBezTo>
                        <a:pt x="223804" y="591204"/>
                        <a:pt x="169741" y="538452"/>
                        <a:pt x="114703" y="469657"/>
                      </a:cubicBezTo>
                      <a:cubicBezTo>
                        <a:pt x="38721" y="374607"/>
                        <a:pt x="0" y="298033"/>
                        <a:pt x="0" y="242607"/>
                      </a:cubicBezTo>
                      <a:cubicBezTo>
                        <a:pt x="0" y="108663"/>
                        <a:pt x="109102" y="0"/>
                        <a:pt x="2430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grpSp>
            <p:nvGrpSpPr>
              <p:cNvPr id="158" name="íSḻïďé">
                <a:extLst>
                  <a:ext uri="{FF2B5EF4-FFF2-40B4-BE49-F238E27FC236}">
                    <a16:creationId xmlns:a16="http://schemas.microsoft.com/office/drawing/2014/main" id="{83982C90-7B2D-4241-B63A-263265D37FCE}"/>
                  </a:ext>
                </a:extLst>
              </p:cNvPr>
              <p:cNvGrpSpPr/>
              <p:nvPr/>
            </p:nvGrpSpPr>
            <p:grpSpPr>
              <a:xfrm>
                <a:off x="9810729" y="3907791"/>
                <a:ext cx="520442" cy="520440"/>
                <a:chOff x="9810729" y="3907791"/>
                <a:chExt cx="520442" cy="520440"/>
              </a:xfrm>
            </p:grpSpPr>
            <p:sp>
              <p:nvSpPr>
                <p:cNvPr id="159" name="îṥḻîḍè">
                  <a:extLst>
                    <a:ext uri="{FF2B5EF4-FFF2-40B4-BE49-F238E27FC236}">
                      <a16:creationId xmlns:a16="http://schemas.microsoft.com/office/drawing/2014/main" id="{633A80FF-8289-42CF-B57B-0BE5E12090D1}"/>
                    </a:ext>
                  </a:extLst>
                </p:cNvPr>
                <p:cNvSpPr/>
                <p:nvPr/>
              </p:nvSpPr>
              <p:spPr bwMode="auto">
                <a:xfrm>
                  <a:off x="9810729" y="3907791"/>
                  <a:ext cx="520442" cy="520440"/>
                </a:xfrm>
                <a:prstGeom prst="ellipse">
                  <a:avLst/>
                </a:prstGeom>
                <a:solidFill>
                  <a:srgbClr val="007344"/>
                </a:solidFill>
                <a:ln w="38100">
                  <a:solidFill>
                    <a:schemeClr val="bg1">
                      <a:lumMod val="95000"/>
                    </a:schemeClr>
                  </a:solidFill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dirty="0"/>
                </a:p>
              </p:txBody>
            </p:sp>
            <p:sp>
              <p:nvSpPr>
                <p:cNvPr id="160" name="îSḻídè">
                  <a:extLst>
                    <a:ext uri="{FF2B5EF4-FFF2-40B4-BE49-F238E27FC236}">
                      <a16:creationId xmlns:a16="http://schemas.microsoft.com/office/drawing/2014/main" id="{8D82B826-5CB7-436B-AB66-378A5D768A56}"/>
                    </a:ext>
                  </a:extLst>
                </p:cNvPr>
                <p:cNvSpPr/>
                <p:nvPr/>
              </p:nvSpPr>
              <p:spPr bwMode="auto">
                <a:xfrm>
                  <a:off x="9961969" y="4047473"/>
                  <a:ext cx="217959" cy="269371"/>
                </a:xfrm>
                <a:custGeom>
                  <a:avLst/>
                  <a:gdLst>
                    <a:gd name="connsiteX0" fmla="*/ 243063 w 485843"/>
                    <a:gd name="connsiteY0" fmla="*/ 122511 h 600441"/>
                    <a:gd name="connsiteX1" fmla="*/ 130548 w 485843"/>
                    <a:gd name="connsiteY1" fmla="*/ 234807 h 600441"/>
                    <a:gd name="connsiteX2" fmla="*/ 243063 w 485843"/>
                    <a:gd name="connsiteY2" fmla="*/ 346860 h 600441"/>
                    <a:gd name="connsiteX3" fmla="*/ 355578 w 485843"/>
                    <a:gd name="connsiteY3" fmla="*/ 234807 h 600441"/>
                    <a:gd name="connsiteX4" fmla="*/ 243063 w 485843"/>
                    <a:gd name="connsiteY4" fmla="*/ 122511 h 600441"/>
                    <a:gd name="connsiteX5" fmla="*/ 243063 w 485843"/>
                    <a:gd name="connsiteY5" fmla="*/ 90183 h 600441"/>
                    <a:gd name="connsiteX6" fmla="*/ 387969 w 485843"/>
                    <a:gd name="connsiteY6" fmla="*/ 234807 h 600441"/>
                    <a:gd name="connsiteX7" fmla="*/ 243063 w 485843"/>
                    <a:gd name="connsiteY7" fmla="*/ 379431 h 600441"/>
                    <a:gd name="connsiteX8" fmla="*/ 98157 w 485843"/>
                    <a:gd name="connsiteY8" fmla="*/ 234807 h 600441"/>
                    <a:gd name="connsiteX9" fmla="*/ 243063 w 485843"/>
                    <a:gd name="connsiteY9" fmla="*/ 90183 h 600441"/>
                    <a:gd name="connsiteX10" fmla="*/ 243043 w 485843"/>
                    <a:gd name="connsiteY10" fmla="*/ 48619 h 600441"/>
                    <a:gd name="connsiteX11" fmla="*/ 48706 w 485843"/>
                    <a:gd name="connsiteY11" fmla="*/ 242607 h 600441"/>
                    <a:gd name="connsiteX12" fmla="*/ 243043 w 485843"/>
                    <a:gd name="connsiteY12" fmla="*/ 541612 h 600441"/>
                    <a:gd name="connsiteX13" fmla="*/ 437137 w 485843"/>
                    <a:gd name="connsiteY13" fmla="*/ 242607 h 600441"/>
                    <a:gd name="connsiteX14" fmla="*/ 243043 w 485843"/>
                    <a:gd name="connsiteY14" fmla="*/ 48619 h 600441"/>
                    <a:gd name="connsiteX15" fmla="*/ 243043 w 485843"/>
                    <a:gd name="connsiteY15" fmla="*/ 0 h 600441"/>
                    <a:gd name="connsiteX16" fmla="*/ 485843 w 485843"/>
                    <a:gd name="connsiteY16" fmla="*/ 242607 h 600441"/>
                    <a:gd name="connsiteX17" fmla="*/ 371384 w 485843"/>
                    <a:gd name="connsiteY17" fmla="*/ 469657 h 600441"/>
                    <a:gd name="connsiteX18" fmla="*/ 260090 w 485843"/>
                    <a:gd name="connsiteY18" fmla="*/ 593391 h 600441"/>
                    <a:gd name="connsiteX19" fmla="*/ 243043 w 485843"/>
                    <a:gd name="connsiteY19" fmla="*/ 600441 h 600441"/>
                    <a:gd name="connsiteX20" fmla="*/ 225996 w 485843"/>
                    <a:gd name="connsiteY20" fmla="*/ 593391 h 600441"/>
                    <a:gd name="connsiteX21" fmla="*/ 114703 w 485843"/>
                    <a:gd name="connsiteY21" fmla="*/ 469657 h 600441"/>
                    <a:gd name="connsiteX22" fmla="*/ 0 w 485843"/>
                    <a:gd name="connsiteY22" fmla="*/ 242607 h 600441"/>
                    <a:gd name="connsiteX23" fmla="*/ 243043 w 485843"/>
                    <a:gd name="connsiteY23" fmla="*/ 0 h 600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485843" h="600441">
                      <a:moveTo>
                        <a:pt x="243063" y="122511"/>
                      </a:moveTo>
                      <a:cubicBezTo>
                        <a:pt x="180960" y="122511"/>
                        <a:pt x="130548" y="172825"/>
                        <a:pt x="130548" y="234807"/>
                      </a:cubicBezTo>
                      <a:cubicBezTo>
                        <a:pt x="130548" y="296546"/>
                        <a:pt x="180960" y="346860"/>
                        <a:pt x="243063" y="346860"/>
                      </a:cubicBezTo>
                      <a:cubicBezTo>
                        <a:pt x="304922" y="346860"/>
                        <a:pt x="355578" y="296546"/>
                        <a:pt x="355578" y="234807"/>
                      </a:cubicBezTo>
                      <a:cubicBezTo>
                        <a:pt x="355578" y="172825"/>
                        <a:pt x="304922" y="122511"/>
                        <a:pt x="243063" y="122511"/>
                      </a:cubicBezTo>
                      <a:close/>
                      <a:moveTo>
                        <a:pt x="243063" y="90183"/>
                      </a:moveTo>
                      <a:cubicBezTo>
                        <a:pt x="322944" y="90183"/>
                        <a:pt x="387969" y="155082"/>
                        <a:pt x="387969" y="234807"/>
                      </a:cubicBezTo>
                      <a:cubicBezTo>
                        <a:pt x="387969" y="314533"/>
                        <a:pt x="322944" y="379431"/>
                        <a:pt x="243063" y="379431"/>
                      </a:cubicBezTo>
                      <a:cubicBezTo>
                        <a:pt x="163182" y="379431"/>
                        <a:pt x="98157" y="314533"/>
                        <a:pt x="98157" y="234807"/>
                      </a:cubicBezTo>
                      <a:cubicBezTo>
                        <a:pt x="98157" y="155082"/>
                        <a:pt x="163182" y="90183"/>
                        <a:pt x="243063" y="90183"/>
                      </a:cubicBezTo>
                      <a:close/>
                      <a:moveTo>
                        <a:pt x="243043" y="48619"/>
                      </a:moveTo>
                      <a:cubicBezTo>
                        <a:pt x="135890" y="48619"/>
                        <a:pt x="48706" y="135646"/>
                        <a:pt x="48706" y="242607"/>
                      </a:cubicBezTo>
                      <a:cubicBezTo>
                        <a:pt x="48706" y="325016"/>
                        <a:pt x="176316" y="473060"/>
                        <a:pt x="243043" y="541612"/>
                      </a:cubicBezTo>
                      <a:cubicBezTo>
                        <a:pt x="309771" y="473060"/>
                        <a:pt x="437137" y="325016"/>
                        <a:pt x="437137" y="242607"/>
                      </a:cubicBezTo>
                      <a:cubicBezTo>
                        <a:pt x="437137" y="135646"/>
                        <a:pt x="350197" y="48619"/>
                        <a:pt x="243043" y="48619"/>
                      </a:cubicBezTo>
                      <a:close/>
                      <a:moveTo>
                        <a:pt x="243043" y="0"/>
                      </a:moveTo>
                      <a:cubicBezTo>
                        <a:pt x="376985" y="0"/>
                        <a:pt x="485843" y="108663"/>
                        <a:pt x="485843" y="242607"/>
                      </a:cubicBezTo>
                      <a:cubicBezTo>
                        <a:pt x="485843" y="298033"/>
                        <a:pt x="447365" y="374607"/>
                        <a:pt x="371384" y="469657"/>
                      </a:cubicBezTo>
                      <a:cubicBezTo>
                        <a:pt x="316346" y="538452"/>
                        <a:pt x="262282" y="591204"/>
                        <a:pt x="260090" y="593391"/>
                      </a:cubicBezTo>
                      <a:cubicBezTo>
                        <a:pt x="255220" y="598010"/>
                        <a:pt x="249132" y="600441"/>
                        <a:pt x="243043" y="600441"/>
                      </a:cubicBezTo>
                      <a:cubicBezTo>
                        <a:pt x="236955" y="600441"/>
                        <a:pt x="230867" y="598010"/>
                        <a:pt x="225996" y="593391"/>
                      </a:cubicBezTo>
                      <a:cubicBezTo>
                        <a:pt x="223804" y="591204"/>
                        <a:pt x="169741" y="538452"/>
                        <a:pt x="114703" y="469657"/>
                      </a:cubicBezTo>
                      <a:cubicBezTo>
                        <a:pt x="38721" y="374607"/>
                        <a:pt x="0" y="298033"/>
                        <a:pt x="0" y="242607"/>
                      </a:cubicBezTo>
                      <a:cubicBezTo>
                        <a:pt x="0" y="108663"/>
                        <a:pt x="109102" y="0"/>
                        <a:pt x="2430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dirty="0"/>
                </a:p>
              </p:txBody>
            </p:sp>
          </p:grpSp>
        </p:grpSp>
        <p:grpSp>
          <p:nvGrpSpPr>
            <p:cNvPr id="34" name="išľíḑé">
              <a:extLst>
                <a:ext uri="{FF2B5EF4-FFF2-40B4-BE49-F238E27FC236}">
                  <a16:creationId xmlns:a16="http://schemas.microsoft.com/office/drawing/2014/main" id="{5B3E9D24-38D7-4E7F-BFAC-624588CF26CA}"/>
                </a:ext>
              </a:extLst>
            </p:cNvPr>
            <p:cNvGrpSpPr/>
            <p:nvPr/>
          </p:nvGrpSpPr>
          <p:grpSpPr>
            <a:xfrm>
              <a:off x="6456417" y="1853502"/>
              <a:ext cx="390331" cy="390330"/>
              <a:chOff x="8475232" y="2471336"/>
              <a:chExt cx="520442" cy="520440"/>
            </a:xfrm>
          </p:grpSpPr>
          <p:sp>
            <p:nvSpPr>
              <p:cNvPr id="155" name="íṥliḓè">
                <a:extLst>
                  <a:ext uri="{FF2B5EF4-FFF2-40B4-BE49-F238E27FC236}">
                    <a16:creationId xmlns:a16="http://schemas.microsoft.com/office/drawing/2014/main" id="{0EF04C8D-D337-4B01-BF1E-902C243855E8}"/>
                  </a:ext>
                </a:extLst>
              </p:cNvPr>
              <p:cNvSpPr/>
              <p:nvPr/>
            </p:nvSpPr>
            <p:spPr bwMode="auto">
              <a:xfrm>
                <a:off x="8475232" y="2471336"/>
                <a:ext cx="520442" cy="520440"/>
              </a:xfrm>
              <a:prstGeom prst="ellipse">
                <a:avLst/>
              </a:prstGeom>
              <a:solidFill>
                <a:srgbClr val="007344"/>
              </a:solidFill>
              <a:ln w="38100">
                <a:solidFill>
                  <a:schemeClr val="bg1">
                    <a:lumMod val="95000"/>
                  </a:schemeClr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6" name="ïṣḻîḑé">
                <a:extLst>
                  <a:ext uri="{FF2B5EF4-FFF2-40B4-BE49-F238E27FC236}">
                    <a16:creationId xmlns:a16="http://schemas.microsoft.com/office/drawing/2014/main" id="{6C911AE5-AF0C-454F-A766-60F576AD7577}"/>
                  </a:ext>
                </a:extLst>
              </p:cNvPr>
              <p:cNvSpPr/>
              <p:nvPr/>
            </p:nvSpPr>
            <p:spPr bwMode="auto">
              <a:xfrm>
                <a:off x="8626473" y="2611019"/>
                <a:ext cx="217959" cy="269371"/>
              </a:xfrm>
              <a:custGeom>
                <a:avLst/>
                <a:gdLst>
                  <a:gd name="connsiteX0" fmla="*/ 243063 w 485843"/>
                  <a:gd name="connsiteY0" fmla="*/ 122511 h 600441"/>
                  <a:gd name="connsiteX1" fmla="*/ 130548 w 485843"/>
                  <a:gd name="connsiteY1" fmla="*/ 234807 h 600441"/>
                  <a:gd name="connsiteX2" fmla="*/ 243063 w 485843"/>
                  <a:gd name="connsiteY2" fmla="*/ 346860 h 600441"/>
                  <a:gd name="connsiteX3" fmla="*/ 355578 w 485843"/>
                  <a:gd name="connsiteY3" fmla="*/ 234807 h 600441"/>
                  <a:gd name="connsiteX4" fmla="*/ 243063 w 485843"/>
                  <a:gd name="connsiteY4" fmla="*/ 122511 h 600441"/>
                  <a:gd name="connsiteX5" fmla="*/ 243063 w 485843"/>
                  <a:gd name="connsiteY5" fmla="*/ 90183 h 600441"/>
                  <a:gd name="connsiteX6" fmla="*/ 387969 w 485843"/>
                  <a:gd name="connsiteY6" fmla="*/ 234807 h 600441"/>
                  <a:gd name="connsiteX7" fmla="*/ 243063 w 485843"/>
                  <a:gd name="connsiteY7" fmla="*/ 379431 h 600441"/>
                  <a:gd name="connsiteX8" fmla="*/ 98157 w 485843"/>
                  <a:gd name="connsiteY8" fmla="*/ 234807 h 600441"/>
                  <a:gd name="connsiteX9" fmla="*/ 243063 w 485843"/>
                  <a:gd name="connsiteY9" fmla="*/ 90183 h 600441"/>
                  <a:gd name="connsiteX10" fmla="*/ 243043 w 485843"/>
                  <a:gd name="connsiteY10" fmla="*/ 48619 h 600441"/>
                  <a:gd name="connsiteX11" fmla="*/ 48706 w 485843"/>
                  <a:gd name="connsiteY11" fmla="*/ 242607 h 600441"/>
                  <a:gd name="connsiteX12" fmla="*/ 243043 w 485843"/>
                  <a:gd name="connsiteY12" fmla="*/ 541612 h 600441"/>
                  <a:gd name="connsiteX13" fmla="*/ 437137 w 485843"/>
                  <a:gd name="connsiteY13" fmla="*/ 242607 h 600441"/>
                  <a:gd name="connsiteX14" fmla="*/ 243043 w 485843"/>
                  <a:gd name="connsiteY14" fmla="*/ 48619 h 600441"/>
                  <a:gd name="connsiteX15" fmla="*/ 243043 w 485843"/>
                  <a:gd name="connsiteY15" fmla="*/ 0 h 600441"/>
                  <a:gd name="connsiteX16" fmla="*/ 485843 w 485843"/>
                  <a:gd name="connsiteY16" fmla="*/ 242607 h 600441"/>
                  <a:gd name="connsiteX17" fmla="*/ 371384 w 485843"/>
                  <a:gd name="connsiteY17" fmla="*/ 469657 h 600441"/>
                  <a:gd name="connsiteX18" fmla="*/ 260090 w 485843"/>
                  <a:gd name="connsiteY18" fmla="*/ 593391 h 600441"/>
                  <a:gd name="connsiteX19" fmla="*/ 243043 w 485843"/>
                  <a:gd name="connsiteY19" fmla="*/ 600441 h 600441"/>
                  <a:gd name="connsiteX20" fmla="*/ 225996 w 485843"/>
                  <a:gd name="connsiteY20" fmla="*/ 593391 h 600441"/>
                  <a:gd name="connsiteX21" fmla="*/ 114703 w 485843"/>
                  <a:gd name="connsiteY21" fmla="*/ 469657 h 600441"/>
                  <a:gd name="connsiteX22" fmla="*/ 0 w 485843"/>
                  <a:gd name="connsiteY22" fmla="*/ 242607 h 600441"/>
                  <a:gd name="connsiteX23" fmla="*/ 243043 w 485843"/>
                  <a:gd name="connsiteY23" fmla="*/ 0 h 60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85843" h="600441">
                    <a:moveTo>
                      <a:pt x="243063" y="122511"/>
                    </a:moveTo>
                    <a:cubicBezTo>
                      <a:pt x="180960" y="122511"/>
                      <a:pt x="130548" y="172825"/>
                      <a:pt x="130548" y="234807"/>
                    </a:cubicBezTo>
                    <a:cubicBezTo>
                      <a:pt x="130548" y="296546"/>
                      <a:pt x="180960" y="346860"/>
                      <a:pt x="243063" y="346860"/>
                    </a:cubicBezTo>
                    <a:cubicBezTo>
                      <a:pt x="304922" y="346860"/>
                      <a:pt x="355578" y="296546"/>
                      <a:pt x="355578" y="234807"/>
                    </a:cubicBezTo>
                    <a:cubicBezTo>
                      <a:pt x="355578" y="172825"/>
                      <a:pt x="304922" y="122511"/>
                      <a:pt x="243063" y="122511"/>
                    </a:cubicBezTo>
                    <a:close/>
                    <a:moveTo>
                      <a:pt x="243063" y="90183"/>
                    </a:moveTo>
                    <a:cubicBezTo>
                      <a:pt x="322944" y="90183"/>
                      <a:pt x="387969" y="155082"/>
                      <a:pt x="387969" y="234807"/>
                    </a:cubicBezTo>
                    <a:cubicBezTo>
                      <a:pt x="387969" y="314533"/>
                      <a:pt x="322944" y="379431"/>
                      <a:pt x="243063" y="379431"/>
                    </a:cubicBezTo>
                    <a:cubicBezTo>
                      <a:pt x="163182" y="379431"/>
                      <a:pt x="98157" y="314533"/>
                      <a:pt x="98157" y="234807"/>
                    </a:cubicBezTo>
                    <a:cubicBezTo>
                      <a:pt x="98157" y="155082"/>
                      <a:pt x="163182" y="90183"/>
                      <a:pt x="243063" y="90183"/>
                    </a:cubicBezTo>
                    <a:close/>
                    <a:moveTo>
                      <a:pt x="243043" y="48619"/>
                    </a:moveTo>
                    <a:cubicBezTo>
                      <a:pt x="135890" y="48619"/>
                      <a:pt x="48706" y="135646"/>
                      <a:pt x="48706" y="242607"/>
                    </a:cubicBezTo>
                    <a:cubicBezTo>
                      <a:pt x="48706" y="325016"/>
                      <a:pt x="176316" y="473060"/>
                      <a:pt x="243043" y="541612"/>
                    </a:cubicBezTo>
                    <a:cubicBezTo>
                      <a:pt x="309771" y="473060"/>
                      <a:pt x="437137" y="325016"/>
                      <a:pt x="437137" y="242607"/>
                    </a:cubicBezTo>
                    <a:cubicBezTo>
                      <a:pt x="437137" y="135646"/>
                      <a:pt x="350197" y="48619"/>
                      <a:pt x="243043" y="48619"/>
                    </a:cubicBezTo>
                    <a:close/>
                    <a:moveTo>
                      <a:pt x="243043" y="0"/>
                    </a:moveTo>
                    <a:cubicBezTo>
                      <a:pt x="376985" y="0"/>
                      <a:pt x="485843" y="108663"/>
                      <a:pt x="485843" y="242607"/>
                    </a:cubicBezTo>
                    <a:cubicBezTo>
                      <a:pt x="485843" y="298033"/>
                      <a:pt x="447365" y="374607"/>
                      <a:pt x="371384" y="469657"/>
                    </a:cubicBezTo>
                    <a:cubicBezTo>
                      <a:pt x="316346" y="538452"/>
                      <a:pt x="262282" y="591204"/>
                      <a:pt x="260090" y="593391"/>
                    </a:cubicBezTo>
                    <a:cubicBezTo>
                      <a:pt x="255220" y="598010"/>
                      <a:pt x="249132" y="600441"/>
                      <a:pt x="243043" y="600441"/>
                    </a:cubicBezTo>
                    <a:cubicBezTo>
                      <a:pt x="236955" y="600441"/>
                      <a:pt x="230867" y="598010"/>
                      <a:pt x="225996" y="593391"/>
                    </a:cubicBezTo>
                    <a:cubicBezTo>
                      <a:pt x="223804" y="591204"/>
                      <a:pt x="169741" y="538452"/>
                      <a:pt x="114703" y="469657"/>
                    </a:cubicBezTo>
                    <a:cubicBezTo>
                      <a:pt x="38721" y="374607"/>
                      <a:pt x="0" y="298033"/>
                      <a:pt x="0" y="242607"/>
                    </a:cubicBezTo>
                    <a:cubicBezTo>
                      <a:pt x="0" y="108663"/>
                      <a:pt x="109102" y="0"/>
                      <a:pt x="2430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5" name="išľídé">
              <a:extLst>
                <a:ext uri="{FF2B5EF4-FFF2-40B4-BE49-F238E27FC236}">
                  <a16:creationId xmlns:a16="http://schemas.microsoft.com/office/drawing/2014/main" id="{34DB3DB6-F0ED-430B-A508-5501441C3F27}"/>
                </a:ext>
              </a:extLst>
            </p:cNvPr>
            <p:cNvGrpSpPr/>
            <p:nvPr/>
          </p:nvGrpSpPr>
          <p:grpSpPr>
            <a:xfrm>
              <a:off x="2700387" y="1843236"/>
              <a:ext cx="390331" cy="390330"/>
              <a:chOff x="3470472" y="2457648"/>
              <a:chExt cx="520442" cy="520440"/>
            </a:xfrm>
          </p:grpSpPr>
          <p:sp>
            <p:nvSpPr>
              <p:cNvPr id="153" name="iSļiḋê">
                <a:extLst>
                  <a:ext uri="{FF2B5EF4-FFF2-40B4-BE49-F238E27FC236}">
                    <a16:creationId xmlns:a16="http://schemas.microsoft.com/office/drawing/2014/main" id="{E79792FB-722B-41DE-8F98-4654F06BD47F}"/>
                  </a:ext>
                </a:extLst>
              </p:cNvPr>
              <p:cNvSpPr/>
              <p:nvPr/>
            </p:nvSpPr>
            <p:spPr bwMode="auto">
              <a:xfrm>
                <a:off x="3470472" y="2457648"/>
                <a:ext cx="520442" cy="520440"/>
              </a:xfrm>
              <a:prstGeom prst="ellipse">
                <a:avLst/>
              </a:prstGeom>
              <a:solidFill>
                <a:srgbClr val="007344"/>
              </a:solidFill>
              <a:ln w="38100">
                <a:solidFill>
                  <a:schemeClr val="bg1">
                    <a:lumMod val="9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í$1iḑê">
                <a:extLst>
                  <a:ext uri="{FF2B5EF4-FFF2-40B4-BE49-F238E27FC236}">
                    <a16:creationId xmlns:a16="http://schemas.microsoft.com/office/drawing/2014/main" id="{29E6E082-B055-4D37-8177-6C271C77BFB2}"/>
                  </a:ext>
                </a:extLst>
              </p:cNvPr>
              <p:cNvSpPr/>
              <p:nvPr/>
            </p:nvSpPr>
            <p:spPr bwMode="auto">
              <a:xfrm>
                <a:off x="3621713" y="2597330"/>
                <a:ext cx="217959" cy="269371"/>
              </a:xfrm>
              <a:custGeom>
                <a:avLst/>
                <a:gdLst>
                  <a:gd name="connsiteX0" fmla="*/ 243063 w 485843"/>
                  <a:gd name="connsiteY0" fmla="*/ 122511 h 600441"/>
                  <a:gd name="connsiteX1" fmla="*/ 130548 w 485843"/>
                  <a:gd name="connsiteY1" fmla="*/ 234807 h 600441"/>
                  <a:gd name="connsiteX2" fmla="*/ 243063 w 485843"/>
                  <a:gd name="connsiteY2" fmla="*/ 346860 h 600441"/>
                  <a:gd name="connsiteX3" fmla="*/ 355578 w 485843"/>
                  <a:gd name="connsiteY3" fmla="*/ 234807 h 600441"/>
                  <a:gd name="connsiteX4" fmla="*/ 243063 w 485843"/>
                  <a:gd name="connsiteY4" fmla="*/ 122511 h 600441"/>
                  <a:gd name="connsiteX5" fmla="*/ 243063 w 485843"/>
                  <a:gd name="connsiteY5" fmla="*/ 90183 h 600441"/>
                  <a:gd name="connsiteX6" fmla="*/ 387969 w 485843"/>
                  <a:gd name="connsiteY6" fmla="*/ 234807 h 600441"/>
                  <a:gd name="connsiteX7" fmla="*/ 243063 w 485843"/>
                  <a:gd name="connsiteY7" fmla="*/ 379431 h 600441"/>
                  <a:gd name="connsiteX8" fmla="*/ 98157 w 485843"/>
                  <a:gd name="connsiteY8" fmla="*/ 234807 h 600441"/>
                  <a:gd name="connsiteX9" fmla="*/ 243063 w 485843"/>
                  <a:gd name="connsiteY9" fmla="*/ 90183 h 600441"/>
                  <a:gd name="connsiteX10" fmla="*/ 243043 w 485843"/>
                  <a:gd name="connsiteY10" fmla="*/ 48619 h 600441"/>
                  <a:gd name="connsiteX11" fmla="*/ 48706 w 485843"/>
                  <a:gd name="connsiteY11" fmla="*/ 242607 h 600441"/>
                  <a:gd name="connsiteX12" fmla="*/ 243043 w 485843"/>
                  <a:gd name="connsiteY12" fmla="*/ 541612 h 600441"/>
                  <a:gd name="connsiteX13" fmla="*/ 437137 w 485843"/>
                  <a:gd name="connsiteY13" fmla="*/ 242607 h 600441"/>
                  <a:gd name="connsiteX14" fmla="*/ 243043 w 485843"/>
                  <a:gd name="connsiteY14" fmla="*/ 48619 h 600441"/>
                  <a:gd name="connsiteX15" fmla="*/ 243043 w 485843"/>
                  <a:gd name="connsiteY15" fmla="*/ 0 h 600441"/>
                  <a:gd name="connsiteX16" fmla="*/ 485843 w 485843"/>
                  <a:gd name="connsiteY16" fmla="*/ 242607 h 600441"/>
                  <a:gd name="connsiteX17" fmla="*/ 371384 w 485843"/>
                  <a:gd name="connsiteY17" fmla="*/ 469657 h 600441"/>
                  <a:gd name="connsiteX18" fmla="*/ 260090 w 485843"/>
                  <a:gd name="connsiteY18" fmla="*/ 593391 h 600441"/>
                  <a:gd name="connsiteX19" fmla="*/ 243043 w 485843"/>
                  <a:gd name="connsiteY19" fmla="*/ 600441 h 600441"/>
                  <a:gd name="connsiteX20" fmla="*/ 225996 w 485843"/>
                  <a:gd name="connsiteY20" fmla="*/ 593391 h 600441"/>
                  <a:gd name="connsiteX21" fmla="*/ 114703 w 485843"/>
                  <a:gd name="connsiteY21" fmla="*/ 469657 h 600441"/>
                  <a:gd name="connsiteX22" fmla="*/ 0 w 485843"/>
                  <a:gd name="connsiteY22" fmla="*/ 242607 h 600441"/>
                  <a:gd name="connsiteX23" fmla="*/ 243043 w 485843"/>
                  <a:gd name="connsiteY23" fmla="*/ 0 h 60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85843" h="600441">
                    <a:moveTo>
                      <a:pt x="243063" y="122511"/>
                    </a:moveTo>
                    <a:cubicBezTo>
                      <a:pt x="180960" y="122511"/>
                      <a:pt x="130548" y="172825"/>
                      <a:pt x="130548" y="234807"/>
                    </a:cubicBezTo>
                    <a:cubicBezTo>
                      <a:pt x="130548" y="296546"/>
                      <a:pt x="180960" y="346860"/>
                      <a:pt x="243063" y="346860"/>
                    </a:cubicBezTo>
                    <a:cubicBezTo>
                      <a:pt x="304922" y="346860"/>
                      <a:pt x="355578" y="296546"/>
                      <a:pt x="355578" y="234807"/>
                    </a:cubicBezTo>
                    <a:cubicBezTo>
                      <a:pt x="355578" y="172825"/>
                      <a:pt x="304922" y="122511"/>
                      <a:pt x="243063" y="122511"/>
                    </a:cubicBezTo>
                    <a:close/>
                    <a:moveTo>
                      <a:pt x="243063" y="90183"/>
                    </a:moveTo>
                    <a:cubicBezTo>
                      <a:pt x="322944" y="90183"/>
                      <a:pt x="387969" y="155082"/>
                      <a:pt x="387969" y="234807"/>
                    </a:cubicBezTo>
                    <a:cubicBezTo>
                      <a:pt x="387969" y="314533"/>
                      <a:pt x="322944" y="379431"/>
                      <a:pt x="243063" y="379431"/>
                    </a:cubicBezTo>
                    <a:cubicBezTo>
                      <a:pt x="163182" y="379431"/>
                      <a:pt x="98157" y="314533"/>
                      <a:pt x="98157" y="234807"/>
                    </a:cubicBezTo>
                    <a:cubicBezTo>
                      <a:pt x="98157" y="155082"/>
                      <a:pt x="163182" y="90183"/>
                      <a:pt x="243063" y="90183"/>
                    </a:cubicBezTo>
                    <a:close/>
                    <a:moveTo>
                      <a:pt x="243043" y="48619"/>
                    </a:moveTo>
                    <a:cubicBezTo>
                      <a:pt x="135890" y="48619"/>
                      <a:pt x="48706" y="135646"/>
                      <a:pt x="48706" y="242607"/>
                    </a:cubicBezTo>
                    <a:cubicBezTo>
                      <a:pt x="48706" y="325016"/>
                      <a:pt x="176316" y="473060"/>
                      <a:pt x="243043" y="541612"/>
                    </a:cubicBezTo>
                    <a:cubicBezTo>
                      <a:pt x="309771" y="473060"/>
                      <a:pt x="437137" y="325016"/>
                      <a:pt x="437137" y="242607"/>
                    </a:cubicBezTo>
                    <a:cubicBezTo>
                      <a:pt x="437137" y="135646"/>
                      <a:pt x="350197" y="48619"/>
                      <a:pt x="243043" y="48619"/>
                    </a:cubicBezTo>
                    <a:close/>
                    <a:moveTo>
                      <a:pt x="243043" y="0"/>
                    </a:moveTo>
                    <a:cubicBezTo>
                      <a:pt x="376985" y="0"/>
                      <a:pt x="485843" y="108663"/>
                      <a:pt x="485843" y="242607"/>
                    </a:cubicBezTo>
                    <a:cubicBezTo>
                      <a:pt x="485843" y="298033"/>
                      <a:pt x="447365" y="374607"/>
                      <a:pt x="371384" y="469657"/>
                    </a:cubicBezTo>
                    <a:cubicBezTo>
                      <a:pt x="316346" y="538452"/>
                      <a:pt x="262282" y="591204"/>
                      <a:pt x="260090" y="593391"/>
                    </a:cubicBezTo>
                    <a:cubicBezTo>
                      <a:pt x="255220" y="598010"/>
                      <a:pt x="249132" y="600441"/>
                      <a:pt x="243043" y="600441"/>
                    </a:cubicBezTo>
                    <a:cubicBezTo>
                      <a:pt x="236955" y="600441"/>
                      <a:pt x="230867" y="598010"/>
                      <a:pt x="225996" y="593391"/>
                    </a:cubicBezTo>
                    <a:cubicBezTo>
                      <a:pt x="223804" y="591204"/>
                      <a:pt x="169741" y="538452"/>
                      <a:pt x="114703" y="469657"/>
                    </a:cubicBezTo>
                    <a:cubicBezTo>
                      <a:pt x="38721" y="374607"/>
                      <a:pt x="0" y="298033"/>
                      <a:pt x="0" y="242607"/>
                    </a:cubicBezTo>
                    <a:cubicBezTo>
                      <a:pt x="0" y="108663"/>
                      <a:pt x="109102" y="0"/>
                      <a:pt x="2430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6" name="ïśliḑe">
              <a:extLst>
                <a:ext uri="{FF2B5EF4-FFF2-40B4-BE49-F238E27FC236}">
                  <a16:creationId xmlns:a16="http://schemas.microsoft.com/office/drawing/2014/main" id="{B29CEEED-5518-4A9D-B1BF-E7F2EC24DEA4}"/>
                </a:ext>
              </a:extLst>
            </p:cNvPr>
            <p:cNvGrpSpPr/>
            <p:nvPr/>
          </p:nvGrpSpPr>
          <p:grpSpPr>
            <a:xfrm>
              <a:off x="4578402" y="1871024"/>
              <a:ext cx="390331" cy="390330"/>
              <a:chOff x="5948967" y="2494698"/>
              <a:chExt cx="520442" cy="520440"/>
            </a:xfrm>
          </p:grpSpPr>
          <p:sp>
            <p:nvSpPr>
              <p:cNvPr id="151" name="ïSľiďè">
                <a:extLst>
                  <a:ext uri="{FF2B5EF4-FFF2-40B4-BE49-F238E27FC236}">
                    <a16:creationId xmlns:a16="http://schemas.microsoft.com/office/drawing/2014/main" id="{51AD0FAF-5B04-4B43-AFCD-F3513B8D6F27}"/>
                  </a:ext>
                </a:extLst>
              </p:cNvPr>
              <p:cNvSpPr/>
              <p:nvPr/>
            </p:nvSpPr>
            <p:spPr bwMode="auto">
              <a:xfrm>
                <a:off x="5948967" y="2494698"/>
                <a:ext cx="520442" cy="520440"/>
              </a:xfrm>
              <a:prstGeom prst="ellipse">
                <a:avLst/>
              </a:prstGeom>
              <a:solidFill>
                <a:srgbClr val="007344"/>
              </a:solidFill>
              <a:ln w="38100">
                <a:solidFill>
                  <a:schemeClr val="bg1">
                    <a:lumMod val="9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îṥlide">
                <a:extLst>
                  <a:ext uri="{FF2B5EF4-FFF2-40B4-BE49-F238E27FC236}">
                    <a16:creationId xmlns:a16="http://schemas.microsoft.com/office/drawing/2014/main" id="{570E7A4D-E1AB-4CF1-B6E0-FD4D995DD84D}"/>
                  </a:ext>
                </a:extLst>
              </p:cNvPr>
              <p:cNvSpPr/>
              <p:nvPr/>
            </p:nvSpPr>
            <p:spPr bwMode="auto">
              <a:xfrm>
                <a:off x="6100208" y="2634380"/>
                <a:ext cx="217959" cy="269371"/>
              </a:xfrm>
              <a:custGeom>
                <a:avLst/>
                <a:gdLst>
                  <a:gd name="connsiteX0" fmla="*/ 243063 w 485843"/>
                  <a:gd name="connsiteY0" fmla="*/ 122511 h 600441"/>
                  <a:gd name="connsiteX1" fmla="*/ 130548 w 485843"/>
                  <a:gd name="connsiteY1" fmla="*/ 234807 h 600441"/>
                  <a:gd name="connsiteX2" fmla="*/ 243063 w 485843"/>
                  <a:gd name="connsiteY2" fmla="*/ 346860 h 600441"/>
                  <a:gd name="connsiteX3" fmla="*/ 355578 w 485843"/>
                  <a:gd name="connsiteY3" fmla="*/ 234807 h 600441"/>
                  <a:gd name="connsiteX4" fmla="*/ 243063 w 485843"/>
                  <a:gd name="connsiteY4" fmla="*/ 122511 h 600441"/>
                  <a:gd name="connsiteX5" fmla="*/ 243063 w 485843"/>
                  <a:gd name="connsiteY5" fmla="*/ 90183 h 600441"/>
                  <a:gd name="connsiteX6" fmla="*/ 387969 w 485843"/>
                  <a:gd name="connsiteY6" fmla="*/ 234807 h 600441"/>
                  <a:gd name="connsiteX7" fmla="*/ 243063 w 485843"/>
                  <a:gd name="connsiteY7" fmla="*/ 379431 h 600441"/>
                  <a:gd name="connsiteX8" fmla="*/ 98157 w 485843"/>
                  <a:gd name="connsiteY8" fmla="*/ 234807 h 600441"/>
                  <a:gd name="connsiteX9" fmla="*/ 243063 w 485843"/>
                  <a:gd name="connsiteY9" fmla="*/ 90183 h 600441"/>
                  <a:gd name="connsiteX10" fmla="*/ 243043 w 485843"/>
                  <a:gd name="connsiteY10" fmla="*/ 48619 h 600441"/>
                  <a:gd name="connsiteX11" fmla="*/ 48706 w 485843"/>
                  <a:gd name="connsiteY11" fmla="*/ 242607 h 600441"/>
                  <a:gd name="connsiteX12" fmla="*/ 243043 w 485843"/>
                  <a:gd name="connsiteY12" fmla="*/ 541612 h 600441"/>
                  <a:gd name="connsiteX13" fmla="*/ 437137 w 485843"/>
                  <a:gd name="connsiteY13" fmla="*/ 242607 h 600441"/>
                  <a:gd name="connsiteX14" fmla="*/ 243043 w 485843"/>
                  <a:gd name="connsiteY14" fmla="*/ 48619 h 600441"/>
                  <a:gd name="connsiteX15" fmla="*/ 243043 w 485843"/>
                  <a:gd name="connsiteY15" fmla="*/ 0 h 600441"/>
                  <a:gd name="connsiteX16" fmla="*/ 485843 w 485843"/>
                  <a:gd name="connsiteY16" fmla="*/ 242607 h 600441"/>
                  <a:gd name="connsiteX17" fmla="*/ 371384 w 485843"/>
                  <a:gd name="connsiteY17" fmla="*/ 469657 h 600441"/>
                  <a:gd name="connsiteX18" fmla="*/ 260090 w 485843"/>
                  <a:gd name="connsiteY18" fmla="*/ 593391 h 600441"/>
                  <a:gd name="connsiteX19" fmla="*/ 243043 w 485843"/>
                  <a:gd name="connsiteY19" fmla="*/ 600441 h 600441"/>
                  <a:gd name="connsiteX20" fmla="*/ 225996 w 485843"/>
                  <a:gd name="connsiteY20" fmla="*/ 593391 h 600441"/>
                  <a:gd name="connsiteX21" fmla="*/ 114703 w 485843"/>
                  <a:gd name="connsiteY21" fmla="*/ 469657 h 600441"/>
                  <a:gd name="connsiteX22" fmla="*/ 0 w 485843"/>
                  <a:gd name="connsiteY22" fmla="*/ 242607 h 600441"/>
                  <a:gd name="connsiteX23" fmla="*/ 243043 w 485843"/>
                  <a:gd name="connsiteY23" fmla="*/ 0 h 600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85843" h="600441">
                    <a:moveTo>
                      <a:pt x="243063" y="122511"/>
                    </a:moveTo>
                    <a:cubicBezTo>
                      <a:pt x="180960" y="122511"/>
                      <a:pt x="130548" y="172825"/>
                      <a:pt x="130548" y="234807"/>
                    </a:cubicBezTo>
                    <a:cubicBezTo>
                      <a:pt x="130548" y="296546"/>
                      <a:pt x="180960" y="346860"/>
                      <a:pt x="243063" y="346860"/>
                    </a:cubicBezTo>
                    <a:cubicBezTo>
                      <a:pt x="304922" y="346860"/>
                      <a:pt x="355578" y="296546"/>
                      <a:pt x="355578" y="234807"/>
                    </a:cubicBezTo>
                    <a:cubicBezTo>
                      <a:pt x="355578" y="172825"/>
                      <a:pt x="304922" y="122511"/>
                      <a:pt x="243063" y="122511"/>
                    </a:cubicBezTo>
                    <a:close/>
                    <a:moveTo>
                      <a:pt x="243063" y="90183"/>
                    </a:moveTo>
                    <a:cubicBezTo>
                      <a:pt x="322944" y="90183"/>
                      <a:pt x="387969" y="155082"/>
                      <a:pt x="387969" y="234807"/>
                    </a:cubicBezTo>
                    <a:cubicBezTo>
                      <a:pt x="387969" y="314533"/>
                      <a:pt x="322944" y="379431"/>
                      <a:pt x="243063" y="379431"/>
                    </a:cubicBezTo>
                    <a:cubicBezTo>
                      <a:pt x="163182" y="379431"/>
                      <a:pt x="98157" y="314533"/>
                      <a:pt x="98157" y="234807"/>
                    </a:cubicBezTo>
                    <a:cubicBezTo>
                      <a:pt x="98157" y="155082"/>
                      <a:pt x="163182" y="90183"/>
                      <a:pt x="243063" y="90183"/>
                    </a:cubicBezTo>
                    <a:close/>
                    <a:moveTo>
                      <a:pt x="243043" y="48619"/>
                    </a:moveTo>
                    <a:cubicBezTo>
                      <a:pt x="135890" y="48619"/>
                      <a:pt x="48706" y="135646"/>
                      <a:pt x="48706" y="242607"/>
                    </a:cubicBezTo>
                    <a:cubicBezTo>
                      <a:pt x="48706" y="325016"/>
                      <a:pt x="176316" y="473060"/>
                      <a:pt x="243043" y="541612"/>
                    </a:cubicBezTo>
                    <a:cubicBezTo>
                      <a:pt x="309771" y="473060"/>
                      <a:pt x="437137" y="325016"/>
                      <a:pt x="437137" y="242607"/>
                    </a:cubicBezTo>
                    <a:cubicBezTo>
                      <a:pt x="437137" y="135646"/>
                      <a:pt x="350197" y="48619"/>
                      <a:pt x="243043" y="48619"/>
                    </a:cubicBezTo>
                    <a:close/>
                    <a:moveTo>
                      <a:pt x="243043" y="0"/>
                    </a:moveTo>
                    <a:cubicBezTo>
                      <a:pt x="376985" y="0"/>
                      <a:pt x="485843" y="108663"/>
                      <a:pt x="485843" y="242607"/>
                    </a:cubicBezTo>
                    <a:cubicBezTo>
                      <a:pt x="485843" y="298033"/>
                      <a:pt x="447365" y="374607"/>
                      <a:pt x="371384" y="469657"/>
                    </a:cubicBezTo>
                    <a:cubicBezTo>
                      <a:pt x="316346" y="538452"/>
                      <a:pt x="262282" y="591204"/>
                      <a:pt x="260090" y="593391"/>
                    </a:cubicBezTo>
                    <a:cubicBezTo>
                      <a:pt x="255220" y="598010"/>
                      <a:pt x="249132" y="600441"/>
                      <a:pt x="243043" y="600441"/>
                    </a:cubicBezTo>
                    <a:cubicBezTo>
                      <a:pt x="236955" y="600441"/>
                      <a:pt x="230867" y="598010"/>
                      <a:pt x="225996" y="593391"/>
                    </a:cubicBezTo>
                    <a:cubicBezTo>
                      <a:pt x="223804" y="591204"/>
                      <a:pt x="169741" y="538452"/>
                      <a:pt x="114703" y="469657"/>
                    </a:cubicBezTo>
                    <a:cubicBezTo>
                      <a:pt x="38721" y="374607"/>
                      <a:pt x="0" y="298033"/>
                      <a:pt x="0" y="242607"/>
                    </a:cubicBezTo>
                    <a:cubicBezTo>
                      <a:pt x="0" y="108663"/>
                      <a:pt x="109102" y="0"/>
                      <a:pt x="2430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7" name="eb432256-1616-41c7-bad2-05b9bc9614c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500E4FD4-8F33-4646-AE28-B20D6CD318C0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63353" y="2345476"/>
              <a:ext cx="2228538" cy="1361097"/>
              <a:chOff x="3100388" y="2474813"/>
              <a:chExt cx="5991225" cy="3659188"/>
            </a:xfrm>
          </p:grpSpPr>
          <p:sp>
            <p:nvSpPr>
              <p:cNvPr id="56" name="išḻíďè">
                <a:extLst>
                  <a:ext uri="{FF2B5EF4-FFF2-40B4-BE49-F238E27FC236}">
                    <a16:creationId xmlns:a16="http://schemas.microsoft.com/office/drawing/2014/main" id="{B738F6B8-9CB5-4D69-87CC-CC9CA2F01390}"/>
                  </a:ext>
                </a:extLst>
              </p:cNvPr>
              <p:cNvSpPr/>
              <p:nvPr/>
            </p:nvSpPr>
            <p:spPr bwMode="auto">
              <a:xfrm>
                <a:off x="4913313" y="3351113"/>
                <a:ext cx="773113" cy="111125"/>
              </a:xfrm>
              <a:custGeom>
                <a:avLst/>
                <a:gdLst>
                  <a:gd name="T0" fmla="*/ 379 w 405"/>
                  <a:gd name="T1" fmla="*/ 0 h 58"/>
                  <a:gd name="T2" fmla="*/ 27 w 405"/>
                  <a:gd name="T3" fmla="*/ 0 h 58"/>
                  <a:gd name="T4" fmla="*/ 0 w 405"/>
                  <a:gd name="T5" fmla="*/ 21 h 58"/>
                  <a:gd name="T6" fmla="*/ 0 w 405"/>
                  <a:gd name="T7" fmla="*/ 36 h 58"/>
                  <a:gd name="T8" fmla="*/ 27 w 405"/>
                  <a:gd name="T9" fmla="*/ 58 h 58"/>
                  <a:gd name="T10" fmla="*/ 379 w 405"/>
                  <a:gd name="T11" fmla="*/ 58 h 58"/>
                  <a:gd name="T12" fmla="*/ 405 w 405"/>
                  <a:gd name="T13" fmla="*/ 36 h 58"/>
                  <a:gd name="T14" fmla="*/ 405 w 405"/>
                  <a:gd name="T15" fmla="*/ 21 h 58"/>
                  <a:gd name="T16" fmla="*/ 379 w 405"/>
                  <a:gd name="T1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5" h="58">
                    <a:moveTo>
                      <a:pt x="37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9"/>
                      <a:pt x="0" y="2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8"/>
                      <a:pt x="12" y="58"/>
                      <a:pt x="27" y="58"/>
                    </a:cubicBezTo>
                    <a:cubicBezTo>
                      <a:pt x="379" y="58"/>
                      <a:pt x="379" y="58"/>
                      <a:pt x="379" y="58"/>
                    </a:cubicBezTo>
                    <a:cubicBezTo>
                      <a:pt x="393" y="58"/>
                      <a:pt x="405" y="48"/>
                      <a:pt x="405" y="36"/>
                    </a:cubicBezTo>
                    <a:cubicBezTo>
                      <a:pt x="405" y="21"/>
                      <a:pt x="405" y="21"/>
                      <a:pt x="405" y="21"/>
                    </a:cubicBezTo>
                    <a:cubicBezTo>
                      <a:pt x="405" y="9"/>
                      <a:pt x="393" y="0"/>
                      <a:pt x="379" y="0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sḻiḑè">
                <a:extLst>
                  <a:ext uri="{FF2B5EF4-FFF2-40B4-BE49-F238E27FC236}">
                    <a16:creationId xmlns:a16="http://schemas.microsoft.com/office/drawing/2014/main" id="{65524CBB-5A8C-45DF-A984-E41B3E3A68DA}"/>
                  </a:ext>
                </a:extLst>
              </p:cNvPr>
              <p:cNvSpPr/>
              <p:nvPr/>
            </p:nvSpPr>
            <p:spPr bwMode="auto">
              <a:xfrm>
                <a:off x="4913313" y="3474938"/>
                <a:ext cx="773113" cy="112713"/>
              </a:xfrm>
              <a:custGeom>
                <a:avLst/>
                <a:gdLst>
                  <a:gd name="T0" fmla="*/ 379 w 405"/>
                  <a:gd name="T1" fmla="*/ 0 h 59"/>
                  <a:gd name="T2" fmla="*/ 27 w 405"/>
                  <a:gd name="T3" fmla="*/ 0 h 59"/>
                  <a:gd name="T4" fmla="*/ 0 w 405"/>
                  <a:gd name="T5" fmla="*/ 22 h 59"/>
                  <a:gd name="T6" fmla="*/ 0 w 405"/>
                  <a:gd name="T7" fmla="*/ 37 h 59"/>
                  <a:gd name="T8" fmla="*/ 27 w 405"/>
                  <a:gd name="T9" fmla="*/ 59 h 59"/>
                  <a:gd name="T10" fmla="*/ 379 w 405"/>
                  <a:gd name="T11" fmla="*/ 59 h 59"/>
                  <a:gd name="T12" fmla="*/ 405 w 405"/>
                  <a:gd name="T13" fmla="*/ 37 h 59"/>
                  <a:gd name="T14" fmla="*/ 405 w 405"/>
                  <a:gd name="T15" fmla="*/ 22 h 59"/>
                  <a:gd name="T16" fmla="*/ 379 w 405"/>
                  <a:gd name="T1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5" h="59">
                    <a:moveTo>
                      <a:pt x="37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0"/>
                      <a:pt x="0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9"/>
                      <a:pt x="12" y="59"/>
                      <a:pt x="27" y="59"/>
                    </a:cubicBezTo>
                    <a:cubicBezTo>
                      <a:pt x="379" y="59"/>
                      <a:pt x="379" y="59"/>
                      <a:pt x="379" y="59"/>
                    </a:cubicBezTo>
                    <a:cubicBezTo>
                      <a:pt x="393" y="59"/>
                      <a:pt x="405" y="49"/>
                      <a:pt x="405" y="37"/>
                    </a:cubicBezTo>
                    <a:cubicBezTo>
                      <a:pt x="405" y="22"/>
                      <a:pt x="405" y="22"/>
                      <a:pt x="405" y="22"/>
                    </a:cubicBezTo>
                    <a:cubicBezTo>
                      <a:pt x="405" y="10"/>
                      <a:pt x="393" y="0"/>
                      <a:pt x="379" y="0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ṥļïdê">
                <a:extLst>
                  <a:ext uri="{FF2B5EF4-FFF2-40B4-BE49-F238E27FC236}">
                    <a16:creationId xmlns:a16="http://schemas.microsoft.com/office/drawing/2014/main" id="{E89DA9C0-7BFD-4310-B7DC-D22817073CDC}"/>
                  </a:ext>
                </a:extLst>
              </p:cNvPr>
              <p:cNvSpPr/>
              <p:nvPr/>
            </p:nvSpPr>
            <p:spPr bwMode="auto">
              <a:xfrm>
                <a:off x="4913313" y="3601938"/>
                <a:ext cx="773113" cy="111125"/>
              </a:xfrm>
              <a:custGeom>
                <a:avLst/>
                <a:gdLst>
                  <a:gd name="T0" fmla="*/ 379 w 405"/>
                  <a:gd name="T1" fmla="*/ 0 h 59"/>
                  <a:gd name="T2" fmla="*/ 27 w 405"/>
                  <a:gd name="T3" fmla="*/ 0 h 59"/>
                  <a:gd name="T4" fmla="*/ 0 w 405"/>
                  <a:gd name="T5" fmla="*/ 22 h 59"/>
                  <a:gd name="T6" fmla="*/ 0 w 405"/>
                  <a:gd name="T7" fmla="*/ 37 h 59"/>
                  <a:gd name="T8" fmla="*/ 27 w 405"/>
                  <a:gd name="T9" fmla="*/ 59 h 59"/>
                  <a:gd name="T10" fmla="*/ 379 w 405"/>
                  <a:gd name="T11" fmla="*/ 59 h 59"/>
                  <a:gd name="T12" fmla="*/ 405 w 405"/>
                  <a:gd name="T13" fmla="*/ 37 h 59"/>
                  <a:gd name="T14" fmla="*/ 405 w 405"/>
                  <a:gd name="T15" fmla="*/ 22 h 59"/>
                  <a:gd name="T16" fmla="*/ 379 w 405"/>
                  <a:gd name="T1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5" h="59">
                    <a:moveTo>
                      <a:pt x="37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2" y="0"/>
                      <a:pt x="0" y="10"/>
                      <a:pt x="0" y="2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9"/>
                      <a:pt x="12" y="59"/>
                      <a:pt x="27" y="59"/>
                    </a:cubicBezTo>
                    <a:cubicBezTo>
                      <a:pt x="379" y="59"/>
                      <a:pt x="379" y="59"/>
                      <a:pt x="379" y="59"/>
                    </a:cubicBezTo>
                    <a:cubicBezTo>
                      <a:pt x="393" y="59"/>
                      <a:pt x="405" y="49"/>
                      <a:pt x="405" y="37"/>
                    </a:cubicBezTo>
                    <a:cubicBezTo>
                      <a:pt x="405" y="22"/>
                      <a:pt x="405" y="22"/>
                      <a:pt x="405" y="22"/>
                    </a:cubicBezTo>
                    <a:cubicBezTo>
                      <a:pt x="405" y="10"/>
                      <a:pt x="393" y="0"/>
                      <a:pt x="379" y="0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ṣḷíďê">
                <a:extLst>
                  <a:ext uri="{FF2B5EF4-FFF2-40B4-BE49-F238E27FC236}">
                    <a16:creationId xmlns:a16="http://schemas.microsoft.com/office/drawing/2014/main" id="{0871AEFE-6357-4124-8797-1EA15F0DD37E}"/>
                  </a:ext>
                </a:extLst>
              </p:cNvPr>
              <p:cNvSpPr/>
              <p:nvPr/>
            </p:nvSpPr>
            <p:spPr bwMode="auto">
              <a:xfrm>
                <a:off x="5048251" y="3727351"/>
                <a:ext cx="504825" cy="139700"/>
              </a:xfrm>
              <a:custGeom>
                <a:avLst/>
                <a:gdLst>
                  <a:gd name="T0" fmla="*/ 0 w 264"/>
                  <a:gd name="T1" fmla="*/ 0 h 73"/>
                  <a:gd name="T2" fmla="*/ 264 w 264"/>
                  <a:gd name="T3" fmla="*/ 0 h 73"/>
                  <a:gd name="T4" fmla="*/ 132 w 264"/>
                  <a:gd name="T5" fmla="*/ 73 h 73"/>
                  <a:gd name="T6" fmla="*/ 0 w 264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4" h="73">
                    <a:moveTo>
                      <a:pt x="0" y="0"/>
                    </a:moveTo>
                    <a:cubicBezTo>
                      <a:pt x="264" y="0"/>
                      <a:pt x="264" y="0"/>
                      <a:pt x="264" y="0"/>
                    </a:cubicBezTo>
                    <a:cubicBezTo>
                      <a:pt x="264" y="44"/>
                      <a:pt x="193" y="73"/>
                      <a:pt x="132" y="73"/>
                    </a:cubicBezTo>
                    <a:cubicBezTo>
                      <a:pt x="70" y="73"/>
                      <a:pt x="0" y="44"/>
                      <a:pt x="0" y="0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ş1íḓê">
                <a:extLst>
                  <a:ext uri="{FF2B5EF4-FFF2-40B4-BE49-F238E27FC236}">
                    <a16:creationId xmlns:a16="http://schemas.microsoft.com/office/drawing/2014/main" id="{DB21AC32-7F87-4817-9451-5F01CE4162CF}"/>
                  </a:ext>
                </a:extLst>
              </p:cNvPr>
              <p:cNvSpPr/>
              <p:nvPr/>
            </p:nvSpPr>
            <p:spPr bwMode="auto">
              <a:xfrm>
                <a:off x="3513138" y="4490938"/>
                <a:ext cx="203200" cy="201613"/>
              </a:xfrm>
              <a:custGeom>
                <a:avLst/>
                <a:gdLst>
                  <a:gd name="T0" fmla="*/ 53 w 107"/>
                  <a:gd name="T1" fmla="*/ 14 h 106"/>
                  <a:gd name="T2" fmla="*/ 53 w 107"/>
                  <a:gd name="T3" fmla="*/ 28 h 106"/>
                  <a:gd name="T4" fmla="*/ 71 w 107"/>
                  <a:gd name="T5" fmla="*/ 35 h 106"/>
                  <a:gd name="T6" fmla="*/ 78 w 107"/>
                  <a:gd name="T7" fmla="*/ 53 h 106"/>
                  <a:gd name="T8" fmla="*/ 71 w 107"/>
                  <a:gd name="T9" fmla="*/ 70 h 106"/>
                  <a:gd name="T10" fmla="*/ 53 w 107"/>
                  <a:gd name="T11" fmla="*/ 78 h 106"/>
                  <a:gd name="T12" fmla="*/ 36 w 107"/>
                  <a:gd name="T13" fmla="*/ 70 h 106"/>
                  <a:gd name="T14" fmla="*/ 29 w 107"/>
                  <a:gd name="T15" fmla="*/ 53 h 106"/>
                  <a:gd name="T16" fmla="*/ 36 w 107"/>
                  <a:gd name="T17" fmla="*/ 35 h 106"/>
                  <a:gd name="T18" fmla="*/ 53 w 107"/>
                  <a:gd name="T19" fmla="*/ 28 h 106"/>
                  <a:gd name="T20" fmla="*/ 53 w 107"/>
                  <a:gd name="T21" fmla="*/ 14 h 106"/>
                  <a:gd name="T22" fmla="*/ 53 w 107"/>
                  <a:gd name="T23" fmla="*/ 0 h 106"/>
                  <a:gd name="T24" fmla="*/ 16 w 107"/>
                  <a:gd name="T25" fmla="*/ 15 h 106"/>
                  <a:gd name="T26" fmla="*/ 0 w 107"/>
                  <a:gd name="T27" fmla="*/ 53 h 106"/>
                  <a:gd name="T28" fmla="*/ 16 w 107"/>
                  <a:gd name="T29" fmla="*/ 91 h 106"/>
                  <a:gd name="T30" fmla="*/ 53 w 107"/>
                  <a:gd name="T31" fmla="*/ 106 h 106"/>
                  <a:gd name="T32" fmla="*/ 91 w 107"/>
                  <a:gd name="T33" fmla="*/ 91 h 106"/>
                  <a:gd name="T34" fmla="*/ 107 w 107"/>
                  <a:gd name="T35" fmla="*/ 53 h 106"/>
                  <a:gd name="T36" fmla="*/ 91 w 107"/>
                  <a:gd name="T37" fmla="*/ 15 h 106"/>
                  <a:gd name="T38" fmla="*/ 53 w 107"/>
                  <a:gd name="T39" fmla="*/ 0 h 106"/>
                  <a:gd name="T40" fmla="*/ 53 w 107"/>
                  <a:gd name="T41" fmla="*/ 14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7" h="106">
                    <a:moveTo>
                      <a:pt x="53" y="14"/>
                    </a:moveTo>
                    <a:cubicBezTo>
                      <a:pt x="53" y="28"/>
                      <a:pt x="53" y="28"/>
                      <a:pt x="53" y="28"/>
                    </a:cubicBezTo>
                    <a:cubicBezTo>
                      <a:pt x="60" y="28"/>
                      <a:pt x="66" y="31"/>
                      <a:pt x="71" y="35"/>
                    </a:cubicBezTo>
                    <a:cubicBezTo>
                      <a:pt x="75" y="40"/>
                      <a:pt x="78" y="46"/>
                      <a:pt x="78" y="53"/>
                    </a:cubicBezTo>
                    <a:cubicBezTo>
                      <a:pt x="78" y="60"/>
                      <a:pt x="75" y="66"/>
                      <a:pt x="71" y="70"/>
                    </a:cubicBezTo>
                    <a:cubicBezTo>
                      <a:pt x="66" y="75"/>
                      <a:pt x="60" y="78"/>
                      <a:pt x="53" y="78"/>
                    </a:cubicBezTo>
                    <a:cubicBezTo>
                      <a:pt x="46" y="78"/>
                      <a:pt x="40" y="75"/>
                      <a:pt x="36" y="70"/>
                    </a:cubicBezTo>
                    <a:cubicBezTo>
                      <a:pt x="31" y="66"/>
                      <a:pt x="29" y="60"/>
                      <a:pt x="29" y="53"/>
                    </a:cubicBezTo>
                    <a:cubicBezTo>
                      <a:pt x="29" y="46"/>
                      <a:pt x="31" y="40"/>
                      <a:pt x="36" y="35"/>
                    </a:cubicBezTo>
                    <a:cubicBezTo>
                      <a:pt x="40" y="31"/>
                      <a:pt x="46" y="28"/>
                      <a:pt x="53" y="2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39" y="0"/>
                      <a:pt x="25" y="6"/>
                      <a:pt x="16" y="15"/>
                    </a:cubicBezTo>
                    <a:cubicBezTo>
                      <a:pt x="6" y="25"/>
                      <a:pt x="0" y="38"/>
                      <a:pt x="0" y="53"/>
                    </a:cubicBezTo>
                    <a:cubicBezTo>
                      <a:pt x="0" y="68"/>
                      <a:pt x="6" y="81"/>
                      <a:pt x="16" y="91"/>
                    </a:cubicBezTo>
                    <a:cubicBezTo>
                      <a:pt x="25" y="100"/>
                      <a:pt x="39" y="106"/>
                      <a:pt x="53" y="106"/>
                    </a:cubicBezTo>
                    <a:cubicBezTo>
                      <a:pt x="68" y="106"/>
                      <a:pt x="81" y="100"/>
                      <a:pt x="91" y="91"/>
                    </a:cubicBezTo>
                    <a:cubicBezTo>
                      <a:pt x="101" y="81"/>
                      <a:pt x="107" y="68"/>
                      <a:pt x="107" y="53"/>
                    </a:cubicBezTo>
                    <a:cubicBezTo>
                      <a:pt x="107" y="38"/>
                      <a:pt x="101" y="25"/>
                      <a:pt x="91" y="15"/>
                    </a:cubicBezTo>
                    <a:cubicBezTo>
                      <a:pt x="81" y="6"/>
                      <a:pt x="68" y="0"/>
                      <a:pt x="53" y="0"/>
                    </a:cubicBezTo>
                    <a:lnTo>
                      <a:pt x="53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ṣḻiḋé">
                <a:extLst>
                  <a:ext uri="{FF2B5EF4-FFF2-40B4-BE49-F238E27FC236}">
                    <a16:creationId xmlns:a16="http://schemas.microsoft.com/office/drawing/2014/main" id="{C96C5F86-3CAB-4F7E-9CE6-D5D4B0CCB055}"/>
                  </a:ext>
                </a:extLst>
              </p:cNvPr>
              <p:cNvSpPr/>
              <p:nvPr/>
            </p:nvSpPr>
            <p:spPr bwMode="auto">
              <a:xfrm>
                <a:off x="4405313" y="4814788"/>
                <a:ext cx="190500" cy="190500"/>
              </a:xfrm>
              <a:custGeom>
                <a:avLst/>
                <a:gdLst>
                  <a:gd name="T0" fmla="*/ 50 w 100"/>
                  <a:gd name="T1" fmla="*/ 14 h 100"/>
                  <a:gd name="T2" fmla="*/ 50 w 100"/>
                  <a:gd name="T3" fmla="*/ 29 h 100"/>
                  <a:gd name="T4" fmla="*/ 65 w 100"/>
                  <a:gd name="T5" fmla="*/ 35 h 100"/>
                  <a:gd name="T6" fmla="*/ 71 w 100"/>
                  <a:gd name="T7" fmla="*/ 50 h 100"/>
                  <a:gd name="T8" fmla="*/ 65 w 100"/>
                  <a:gd name="T9" fmla="*/ 65 h 100"/>
                  <a:gd name="T10" fmla="*/ 50 w 100"/>
                  <a:gd name="T11" fmla="*/ 71 h 100"/>
                  <a:gd name="T12" fmla="*/ 35 w 100"/>
                  <a:gd name="T13" fmla="*/ 65 h 100"/>
                  <a:gd name="T14" fmla="*/ 29 w 100"/>
                  <a:gd name="T15" fmla="*/ 50 h 100"/>
                  <a:gd name="T16" fmla="*/ 35 w 100"/>
                  <a:gd name="T17" fmla="*/ 35 h 100"/>
                  <a:gd name="T18" fmla="*/ 50 w 100"/>
                  <a:gd name="T19" fmla="*/ 29 h 100"/>
                  <a:gd name="T20" fmla="*/ 50 w 100"/>
                  <a:gd name="T21" fmla="*/ 14 h 100"/>
                  <a:gd name="T22" fmla="*/ 50 w 100"/>
                  <a:gd name="T23" fmla="*/ 0 h 100"/>
                  <a:gd name="T24" fmla="*/ 15 w 100"/>
                  <a:gd name="T25" fmla="*/ 15 h 100"/>
                  <a:gd name="T26" fmla="*/ 0 w 100"/>
                  <a:gd name="T27" fmla="*/ 50 h 100"/>
                  <a:gd name="T28" fmla="*/ 15 w 100"/>
                  <a:gd name="T29" fmla="*/ 85 h 100"/>
                  <a:gd name="T30" fmla="*/ 50 w 100"/>
                  <a:gd name="T31" fmla="*/ 100 h 100"/>
                  <a:gd name="T32" fmla="*/ 85 w 100"/>
                  <a:gd name="T33" fmla="*/ 85 h 100"/>
                  <a:gd name="T34" fmla="*/ 100 w 100"/>
                  <a:gd name="T35" fmla="*/ 50 h 100"/>
                  <a:gd name="T36" fmla="*/ 85 w 100"/>
                  <a:gd name="T37" fmla="*/ 15 h 100"/>
                  <a:gd name="T38" fmla="*/ 50 w 100"/>
                  <a:gd name="T39" fmla="*/ 0 h 100"/>
                  <a:gd name="T40" fmla="*/ 50 w 100"/>
                  <a:gd name="T41" fmla="*/ 1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0" h="100">
                    <a:moveTo>
                      <a:pt x="50" y="14"/>
                    </a:moveTo>
                    <a:cubicBezTo>
                      <a:pt x="50" y="29"/>
                      <a:pt x="50" y="29"/>
                      <a:pt x="50" y="29"/>
                    </a:cubicBezTo>
                    <a:cubicBezTo>
                      <a:pt x="56" y="29"/>
                      <a:pt x="61" y="31"/>
                      <a:pt x="65" y="35"/>
                    </a:cubicBezTo>
                    <a:cubicBezTo>
                      <a:pt x="69" y="39"/>
                      <a:pt x="71" y="44"/>
                      <a:pt x="71" y="50"/>
                    </a:cubicBezTo>
                    <a:cubicBezTo>
                      <a:pt x="71" y="56"/>
                      <a:pt x="69" y="61"/>
                      <a:pt x="65" y="65"/>
                    </a:cubicBezTo>
                    <a:cubicBezTo>
                      <a:pt x="61" y="69"/>
                      <a:pt x="56" y="71"/>
                      <a:pt x="50" y="71"/>
                    </a:cubicBezTo>
                    <a:cubicBezTo>
                      <a:pt x="44" y="71"/>
                      <a:pt x="39" y="69"/>
                      <a:pt x="35" y="65"/>
                    </a:cubicBezTo>
                    <a:cubicBezTo>
                      <a:pt x="31" y="61"/>
                      <a:pt x="29" y="56"/>
                      <a:pt x="29" y="50"/>
                    </a:cubicBezTo>
                    <a:cubicBezTo>
                      <a:pt x="29" y="44"/>
                      <a:pt x="31" y="39"/>
                      <a:pt x="35" y="35"/>
                    </a:cubicBezTo>
                    <a:cubicBezTo>
                      <a:pt x="39" y="31"/>
                      <a:pt x="44" y="29"/>
                      <a:pt x="50" y="29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36" y="0"/>
                      <a:pt x="24" y="6"/>
                      <a:pt x="15" y="15"/>
                    </a:cubicBezTo>
                    <a:cubicBezTo>
                      <a:pt x="6" y="23"/>
                      <a:pt x="0" y="36"/>
                      <a:pt x="0" y="50"/>
                    </a:cubicBezTo>
                    <a:cubicBezTo>
                      <a:pt x="0" y="63"/>
                      <a:pt x="6" y="76"/>
                      <a:pt x="15" y="85"/>
                    </a:cubicBezTo>
                    <a:cubicBezTo>
                      <a:pt x="24" y="94"/>
                      <a:pt x="36" y="100"/>
                      <a:pt x="50" y="100"/>
                    </a:cubicBezTo>
                    <a:cubicBezTo>
                      <a:pt x="64" y="100"/>
                      <a:pt x="76" y="94"/>
                      <a:pt x="85" y="85"/>
                    </a:cubicBezTo>
                    <a:cubicBezTo>
                      <a:pt x="94" y="76"/>
                      <a:pt x="100" y="63"/>
                      <a:pt x="100" y="50"/>
                    </a:cubicBezTo>
                    <a:cubicBezTo>
                      <a:pt x="100" y="36"/>
                      <a:pt x="94" y="23"/>
                      <a:pt x="85" y="15"/>
                    </a:cubicBezTo>
                    <a:cubicBezTo>
                      <a:pt x="76" y="6"/>
                      <a:pt x="64" y="0"/>
                      <a:pt x="50" y="0"/>
                    </a:cubicBezTo>
                    <a:lnTo>
                      <a:pt x="50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ṣ1íďè">
                <a:extLst>
                  <a:ext uri="{FF2B5EF4-FFF2-40B4-BE49-F238E27FC236}">
                    <a16:creationId xmlns:a16="http://schemas.microsoft.com/office/drawing/2014/main" id="{D9DEC3FA-9A50-47AB-9FFA-ADFC67FA5CD0}"/>
                  </a:ext>
                </a:extLst>
              </p:cNvPr>
              <p:cNvSpPr/>
              <p:nvPr/>
            </p:nvSpPr>
            <p:spPr bwMode="auto">
              <a:xfrm>
                <a:off x="3603626" y="4794151"/>
                <a:ext cx="168275" cy="166688"/>
              </a:xfrm>
              <a:custGeom>
                <a:avLst/>
                <a:gdLst>
                  <a:gd name="T0" fmla="*/ 44 w 88"/>
                  <a:gd name="T1" fmla="*/ 14 h 87"/>
                  <a:gd name="T2" fmla="*/ 44 w 88"/>
                  <a:gd name="T3" fmla="*/ 28 h 87"/>
                  <a:gd name="T4" fmla="*/ 55 w 88"/>
                  <a:gd name="T5" fmla="*/ 33 h 87"/>
                  <a:gd name="T6" fmla="*/ 59 w 88"/>
                  <a:gd name="T7" fmla="*/ 43 h 87"/>
                  <a:gd name="T8" fmla="*/ 55 w 88"/>
                  <a:gd name="T9" fmla="*/ 54 h 87"/>
                  <a:gd name="T10" fmla="*/ 44 w 88"/>
                  <a:gd name="T11" fmla="*/ 59 h 87"/>
                  <a:gd name="T12" fmla="*/ 33 w 88"/>
                  <a:gd name="T13" fmla="*/ 54 h 87"/>
                  <a:gd name="T14" fmla="*/ 29 w 88"/>
                  <a:gd name="T15" fmla="*/ 43 h 87"/>
                  <a:gd name="T16" fmla="*/ 33 w 88"/>
                  <a:gd name="T17" fmla="*/ 33 h 87"/>
                  <a:gd name="T18" fmla="*/ 44 w 88"/>
                  <a:gd name="T19" fmla="*/ 28 h 87"/>
                  <a:gd name="T20" fmla="*/ 44 w 88"/>
                  <a:gd name="T21" fmla="*/ 14 h 87"/>
                  <a:gd name="T22" fmla="*/ 44 w 88"/>
                  <a:gd name="T23" fmla="*/ 0 h 87"/>
                  <a:gd name="T24" fmla="*/ 13 w 88"/>
                  <a:gd name="T25" fmla="*/ 12 h 87"/>
                  <a:gd name="T26" fmla="*/ 0 w 88"/>
                  <a:gd name="T27" fmla="*/ 43 h 87"/>
                  <a:gd name="T28" fmla="*/ 13 w 88"/>
                  <a:gd name="T29" fmla="*/ 74 h 87"/>
                  <a:gd name="T30" fmla="*/ 44 w 88"/>
                  <a:gd name="T31" fmla="*/ 87 h 87"/>
                  <a:gd name="T32" fmla="*/ 75 w 88"/>
                  <a:gd name="T33" fmla="*/ 74 h 87"/>
                  <a:gd name="T34" fmla="*/ 88 w 88"/>
                  <a:gd name="T35" fmla="*/ 43 h 87"/>
                  <a:gd name="T36" fmla="*/ 75 w 88"/>
                  <a:gd name="T37" fmla="*/ 12 h 87"/>
                  <a:gd name="T38" fmla="*/ 44 w 88"/>
                  <a:gd name="T39" fmla="*/ 0 h 87"/>
                  <a:gd name="T40" fmla="*/ 44 w 88"/>
                  <a:gd name="T41" fmla="*/ 1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8" h="87">
                    <a:moveTo>
                      <a:pt x="44" y="14"/>
                    </a:moveTo>
                    <a:cubicBezTo>
                      <a:pt x="44" y="28"/>
                      <a:pt x="44" y="28"/>
                      <a:pt x="44" y="28"/>
                    </a:cubicBezTo>
                    <a:cubicBezTo>
                      <a:pt x="48" y="28"/>
                      <a:pt x="52" y="30"/>
                      <a:pt x="55" y="33"/>
                    </a:cubicBezTo>
                    <a:cubicBezTo>
                      <a:pt x="57" y="35"/>
                      <a:pt x="59" y="39"/>
                      <a:pt x="59" y="43"/>
                    </a:cubicBezTo>
                    <a:cubicBezTo>
                      <a:pt x="59" y="48"/>
                      <a:pt x="57" y="51"/>
                      <a:pt x="55" y="54"/>
                    </a:cubicBezTo>
                    <a:cubicBezTo>
                      <a:pt x="52" y="57"/>
                      <a:pt x="48" y="59"/>
                      <a:pt x="44" y="59"/>
                    </a:cubicBezTo>
                    <a:cubicBezTo>
                      <a:pt x="39" y="59"/>
                      <a:pt x="36" y="57"/>
                      <a:pt x="33" y="54"/>
                    </a:cubicBezTo>
                    <a:cubicBezTo>
                      <a:pt x="30" y="51"/>
                      <a:pt x="29" y="48"/>
                      <a:pt x="29" y="43"/>
                    </a:cubicBezTo>
                    <a:cubicBezTo>
                      <a:pt x="29" y="39"/>
                      <a:pt x="30" y="35"/>
                      <a:pt x="33" y="33"/>
                    </a:cubicBezTo>
                    <a:cubicBezTo>
                      <a:pt x="36" y="30"/>
                      <a:pt x="39" y="28"/>
                      <a:pt x="44" y="28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2" y="0"/>
                      <a:pt x="21" y="4"/>
                      <a:pt x="13" y="12"/>
                    </a:cubicBezTo>
                    <a:cubicBezTo>
                      <a:pt x="5" y="20"/>
                      <a:pt x="0" y="31"/>
                      <a:pt x="0" y="43"/>
                    </a:cubicBezTo>
                    <a:cubicBezTo>
                      <a:pt x="0" y="55"/>
                      <a:pt x="5" y="67"/>
                      <a:pt x="13" y="74"/>
                    </a:cubicBezTo>
                    <a:cubicBezTo>
                      <a:pt x="21" y="82"/>
                      <a:pt x="32" y="87"/>
                      <a:pt x="44" y="87"/>
                    </a:cubicBezTo>
                    <a:cubicBezTo>
                      <a:pt x="56" y="87"/>
                      <a:pt x="67" y="82"/>
                      <a:pt x="75" y="74"/>
                    </a:cubicBezTo>
                    <a:cubicBezTo>
                      <a:pt x="83" y="67"/>
                      <a:pt x="88" y="55"/>
                      <a:pt x="88" y="43"/>
                    </a:cubicBezTo>
                    <a:cubicBezTo>
                      <a:pt x="88" y="31"/>
                      <a:pt x="83" y="20"/>
                      <a:pt x="75" y="12"/>
                    </a:cubicBezTo>
                    <a:cubicBezTo>
                      <a:pt x="67" y="4"/>
                      <a:pt x="56" y="0"/>
                      <a:pt x="44" y="0"/>
                    </a:cubicBezTo>
                    <a:lnTo>
                      <a:pt x="44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šḷídè">
                <a:extLst>
                  <a:ext uri="{FF2B5EF4-FFF2-40B4-BE49-F238E27FC236}">
                    <a16:creationId xmlns:a16="http://schemas.microsoft.com/office/drawing/2014/main" id="{9992C3F7-B91B-454B-BCF7-6BAC7A8A3818}"/>
                  </a:ext>
                </a:extLst>
              </p:cNvPr>
              <p:cNvSpPr/>
              <p:nvPr/>
            </p:nvSpPr>
            <p:spPr bwMode="auto">
              <a:xfrm>
                <a:off x="3519488" y="5183088"/>
                <a:ext cx="147638" cy="147638"/>
              </a:xfrm>
              <a:custGeom>
                <a:avLst/>
                <a:gdLst>
                  <a:gd name="T0" fmla="*/ 39 w 77"/>
                  <a:gd name="T1" fmla="*/ 15 h 77"/>
                  <a:gd name="T2" fmla="*/ 39 w 77"/>
                  <a:gd name="T3" fmla="*/ 29 h 77"/>
                  <a:gd name="T4" fmla="*/ 46 w 77"/>
                  <a:gd name="T5" fmla="*/ 32 h 77"/>
                  <a:gd name="T6" fmla="*/ 49 w 77"/>
                  <a:gd name="T7" fmla="*/ 39 h 77"/>
                  <a:gd name="T8" fmla="*/ 46 w 77"/>
                  <a:gd name="T9" fmla="*/ 46 h 77"/>
                  <a:gd name="T10" fmla="*/ 39 w 77"/>
                  <a:gd name="T11" fmla="*/ 49 h 77"/>
                  <a:gd name="T12" fmla="*/ 32 w 77"/>
                  <a:gd name="T13" fmla="*/ 46 h 77"/>
                  <a:gd name="T14" fmla="*/ 29 w 77"/>
                  <a:gd name="T15" fmla="*/ 39 h 77"/>
                  <a:gd name="T16" fmla="*/ 32 w 77"/>
                  <a:gd name="T17" fmla="*/ 32 h 77"/>
                  <a:gd name="T18" fmla="*/ 39 w 77"/>
                  <a:gd name="T19" fmla="*/ 29 h 77"/>
                  <a:gd name="T20" fmla="*/ 39 w 77"/>
                  <a:gd name="T21" fmla="*/ 15 h 77"/>
                  <a:gd name="T22" fmla="*/ 39 w 77"/>
                  <a:gd name="T23" fmla="*/ 0 h 77"/>
                  <a:gd name="T24" fmla="*/ 11 w 77"/>
                  <a:gd name="T25" fmla="*/ 12 h 77"/>
                  <a:gd name="T26" fmla="*/ 0 w 77"/>
                  <a:gd name="T27" fmla="*/ 39 h 77"/>
                  <a:gd name="T28" fmla="*/ 11 w 77"/>
                  <a:gd name="T29" fmla="*/ 66 h 77"/>
                  <a:gd name="T30" fmla="*/ 39 w 77"/>
                  <a:gd name="T31" fmla="*/ 77 h 77"/>
                  <a:gd name="T32" fmla="*/ 66 w 77"/>
                  <a:gd name="T33" fmla="*/ 66 h 77"/>
                  <a:gd name="T34" fmla="*/ 77 w 77"/>
                  <a:gd name="T35" fmla="*/ 39 h 77"/>
                  <a:gd name="T36" fmla="*/ 66 w 77"/>
                  <a:gd name="T37" fmla="*/ 11 h 77"/>
                  <a:gd name="T38" fmla="*/ 39 w 77"/>
                  <a:gd name="T39" fmla="*/ 0 h 77"/>
                  <a:gd name="T40" fmla="*/ 39 w 77"/>
                  <a:gd name="T41" fmla="*/ 1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77">
                    <a:moveTo>
                      <a:pt x="39" y="15"/>
                    </a:moveTo>
                    <a:cubicBezTo>
                      <a:pt x="39" y="29"/>
                      <a:pt x="39" y="29"/>
                      <a:pt x="39" y="29"/>
                    </a:cubicBezTo>
                    <a:cubicBezTo>
                      <a:pt x="41" y="29"/>
                      <a:pt x="44" y="30"/>
                      <a:pt x="46" y="32"/>
                    </a:cubicBezTo>
                    <a:cubicBezTo>
                      <a:pt x="48" y="34"/>
                      <a:pt x="49" y="36"/>
                      <a:pt x="49" y="39"/>
                    </a:cubicBezTo>
                    <a:cubicBezTo>
                      <a:pt x="49" y="42"/>
                      <a:pt x="48" y="44"/>
                      <a:pt x="46" y="46"/>
                    </a:cubicBezTo>
                    <a:cubicBezTo>
                      <a:pt x="44" y="48"/>
                      <a:pt x="41" y="49"/>
                      <a:pt x="39" y="49"/>
                    </a:cubicBezTo>
                    <a:cubicBezTo>
                      <a:pt x="36" y="49"/>
                      <a:pt x="33" y="48"/>
                      <a:pt x="32" y="46"/>
                    </a:cubicBezTo>
                    <a:cubicBezTo>
                      <a:pt x="30" y="44"/>
                      <a:pt x="29" y="42"/>
                      <a:pt x="29" y="39"/>
                    </a:cubicBezTo>
                    <a:cubicBezTo>
                      <a:pt x="29" y="36"/>
                      <a:pt x="30" y="34"/>
                      <a:pt x="32" y="32"/>
                    </a:cubicBezTo>
                    <a:cubicBezTo>
                      <a:pt x="33" y="30"/>
                      <a:pt x="36" y="29"/>
                      <a:pt x="39" y="29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18" y="5"/>
                      <a:pt x="11" y="12"/>
                    </a:cubicBezTo>
                    <a:cubicBezTo>
                      <a:pt x="4" y="18"/>
                      <a:pt x="0" y="28"/>
                      <a:pt x="0" y="39"/>
                    </a:cubicBezTo>
                    <a:cubicBezTo>
                      <a:pt x="0" y="49"/>
                      <a:pt x="4" y="59"/>
                      <a:pt x="11" y="66"/>
                    </a:cubicBezTo>
                    <a:cubicBezTo>
                      <a:pt x="18" y="73"/>
                      <a:pt x="28" y="77"/>
                      <a:pt x="39" y="77"/>
                    </a:cubicBezTo>
                    <a:cubicBezTo>
                      <a:pt x="49" y="77"/>
                      <a:pt x="59" y="73"/>
                      <a:pt x="66" y="66"/>
                    </a:cubicBezTo>
                    <a:cubicBezTo>
                      <a:pt x="73" y="59"/>
                      <a:pt x="77" y="49"/>
                      <a:pt x="77" y="39"/>
                    </a:cubicBezTo>
                    <a:cubicBezTo>
                      <a:pt x="77" y="28"/>
                      <a:pt x="73" y="18"/>
                      <a:pt x="66" y="11"/>
                    </a:cubicBezTo>
                    <a:cubicBezTo>
                      <a:pt x="59" y="5"/>
                      <a:pt x="49" y="0"/>
                      <a:pt x="39" y="0"/>
                    </a:cubicBezTo>
                    <a:lnTo>
                      <a:pt x="39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śḻíḓê">
                <a:extLst>
                  <a:ext uri="{FF2B5EF4-FFF2-40B4-BE49-F238E27FC236}">
                    <a16:creationId xmlns:a16="http://schemas.microsoft.com/office/drawing/2014/main" id="{0934EC77-1374-4FED-93F2-7B81A6EC76CF}"/>
                  </a:ext>
                </a:extLst>
              </p:cNvPr>
              <p:cNvSpPr/>
              <p:nvPr/>
            </p:nvSpPr>
            <p:spPr bwMode="auto">
              <a:xfrm>
                <a:off x="4024313" y="4916388"/>
                <a:ext cx="146050" cy="149225"/>
              </a:xfrm>
              <a:custGeom>
                <a:avLst/>
                <a:gdLst>
                  <a:gd name="T0" fmla="*/ 39 w 77"/>
                  <a:gd name="T1" fmla="*/ 15 h 78"/>
                  <a:gd name="T2" fmla="*/ 39 w 77"/>
                  <a:gd name="T3" fmla="*/ 29 h 78"/>
                  <a:gd name="T4" fmla="*/ 46 w 77"/>
                  <a:gd name="T5" fmla="*/ 32 h 78"/>
                  <a:gd name="T6" fmla="*/ 49 w 77"/>
                  <a:gd name="T7" fmla="*/ 39 h 78"/>
                  <a:gd name="T8" fmla="*/ 46 w 77"/>
                  <a:gd name="T9" fmla="*/ 46 h 78"/>
                  <a:gd name="T10" fmla="*/ 39 w 77"/>
                  <a:gd name="T11" fmla="*/ 49 h 78"/>
                  <a:gd name="T12" fmla="*/ 32 w 77"/>
                  <a:gd name="T13" fmla="*/ 46 h 78"/>
                  <a:gd name="T14" fmla="*/ 29 w 77"/>
                  <a:gd name="T15" fmla="*/ 39 h 78"/>
                  <a:gd name="T16" fmla="*/ 32 w 77"/>
                  <a:gd name="T17" fmla="*/ 32 h 78"/>
                  <a:gd name="T18" fmla="*/ 39 w 77"/>
                  <a:gd name="T19" fmla="*/ 29 h 78"/>
                  <a:gd name="T20" fmla="*/ 39 w 77"/>
                  <a:gd name="T21" fmla="*/ 15 h 78"/>
                  <a:gd name="T22" fmla="*/ 39 w 77"/>
                  <a:gd name="T23" fmla="*/ 0 h 78"/>
                  <a:gd name="T24" fmla="*/ 11 w 77"/>
                  <a:gd name="T25" fmla="*/ 12 h 78"/>
                  <a:gd name="T26" fmla="*/ 0 w 77"/>
                  <a:gd name="T27" fmla="*/ 39 h 78"/>
                  <a:gd name="T28" fmla="*/ 11 w 77"/>
                  <a:gd name="T29" fmla="*/ 66 h 78"/>
                  <a:gd name="T30" fmla="*/ 39 w 77"/>
                  <a:gd name="T31" fmla="*/ 78 h 78"/>
                  <a:gd name="T32" fmla="*/ 66 w 77"/>
                  <a:gd name="T33" fmla="*/ 66 h 78"/>
                  <a:gd name="T34" fmla="*/ 77 w 77"/>
                  <a:gd name="T35" fmla="*/ 39 h 78"/>
                  <a:gd name="T36" fmla="*/ 66 w 77"/>
                  <a:gd name="T37" fmla="*/ 12 h 78"/>
                  <a:gd name="T38" fmla="*/ 39 w 77"/>
                  <a:gd name="T39" fmla="*/ 0 h 78"/>
                  <a:gd name="T40" fmla="*/ 39 w 77"/>
                  <a:gd name="T41" fmla="*/ 1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" h="78">
                    <a:moveTo>
                      <a:pt x="39" y="15"/>
                    </a:moveTo>
                    <a:cubicBezTo>
                      <a:pt x="39" y="29"/>
                      <a:pt x="39" y="29"/>
                      <a:pt x="39" y="29"/>
                    </a:cubicBezTo>
                    <a:cubicBezTo>
                      <a:pt x="41" y="29"/>
                      <a:pt x="44" y="30"/>
                      <a:pt x="46" y="32"/>
                    </a:cubicBezTo>
                    <a:cubicBezTo>
                      <a:pt x="47" y="34"/>
                      <a:pt x="49" y="36"/>
                      <a:pt x="49" y="39"/>
                    </a:cubicBezTo>
                    <a:cubicBezTo>
                      <a:pt x="49" y="42"/>
                      <a:pt x="47" y="44"/>
                      <a:pt x="46" y="46"/>
                    </a:cubicBezTo>
                    <a:cubicBezTo>
                      <a:pt x="44" y="48"/>
                      <a:pt x="41" y="49"/>
                      <a:pt x="39" y="49"/>
                    </a:cubicBezTo>
                    <a:cubicBezTo>
                      <a:pt x="36" y="49"/>
                      <a:pt x="33" y="48"/>
                      <a:pt x="32" y="46"/>
                    </a:cubicBezTo>
                    <a:cubicBezTo>
                      <a:pt x="30" y="44"/>
                      <a:pt x="29" y="42"/>
                      <a:pt x="29" y="39"/>
                    </a:cubicBezTo>
                    <a:cubicBezTo>
                      <a:pt x="29" y="36"/>
                      <a:pt x="30" y="34"/>
                      <a:pt x="32" y="32"/>
                    </a:cubicBezTo>
                    <a:cubicBezTo>
                      <a:pt x="33" y="30"/>
                      <a:pt x="36" y="29"/>
                      <a:pt x="39" y="29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18" y="5"/>
                      <a:pt x="11" y="12"/>
                    </a:cubicBezTo>
                    <a:cubicBezTo>
                      <a:pt x="4" y="19"/>
                      <a:pt x="0" y="28"/>
                      <a:pt x="0" y="39"/>
                    </a:cubicBezTo>
                    <a:cubicBezTo>
                      <a:pt x="0" y="50"/>
                      <a:pt x="4" y="59"/>
                      <a:pt x="11" y="66"/>
                    </a:cubicBezTo>
                    <a:cubicBezTo>
                      <a:pt x="18" y="73"/>
                      <a:pt x="28" y="78"/>
                      <a:pt x="39" y="78"/>
                    </a:cubicBezTo>
                    <a:cubicBezTo>
                      <a:pt x="49" y="78"/>
                      <a:pt x="59" y="73"/>
                      <a:pt x="66" y="66"/>
                    </a:cubicBezTo>
                    <a:cubicBezTo>
                      <a:pt x="73" y="59"/>
                      <a:pt x="77" y="50"/>
                      <a:pt x="77" y="39"/>
                    </a:cubicBezTo>
                    <a:cubicBezTo>
                      <a:pt x="77" y="28"/>
                      <a:pt x="73" y="19"/>
                      <a:pt x="66" y="12"/>
                    </a:cubicBezTo>
                    <a:cubicBezTo>
                      <a:pt x="59" y="5"/>
                      <a:pt x="49" y="0"/>
                      <a:pt x="39" y="0"/>
                    </a:cubicBezTo>
                    <a:lnTo>
                      <a:pt x="39" y="1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sļïḋe">
                <a:extLst>
                  <a:ext uri="{FF2B5EF4-FFF2-40B4-BE49-F238E27FC236}">
                    <a16:creationId xmlns:a16="http://schemas.microsoft.com/office/drawing/2014/main" id="{CEA50E91-2D4F-4B94-95A5-71DCD5890FFF}"/>
                  </a:ext>
                </a:extLst>
              </p:cNvPr>
              <p:cNvSpPr/>
              <p:nvPr/>
            </p:nvSpPr>
            <p:spPr bwMode="auto">
              <a:xfrm>
                <a:off x="4438651" y="5511701"/>
                <a:ext cx="147638" cy="147638"/>
              </a:xfrm>
              <a:custGeom>
                <a:avLst/>
                <a:gdLst>
                  <a:gd name="T0" fmla="*/ 39 w 78"/>
                  <a:gd name="T1" fmla="*/ 14 h 77"/>
                  <a:gd name="T2" fmla="*/ 39 w 78"/>
                  <a:gd name="T3" fmla="*/ 29 h 77"/>
                  <a:gd name="T4" fmla="*/ 46 w 78"/>
                  <a:gd name="T5" fmla="*/ 32 h 77"/>
                  <a:gd name="T6" fmla="*/ 49 w 78"/>
                  <a:gd name="T7" fmla="*/ 39 h 77"/>
                  <a:gd name="T8" fmla="*/ 46 w 78"/>
                  <a:gd name="T9" fmla="*/ 46 h 77"/>
                  <a:gd name="T10" fmla="*/ 39 w 78"/>
                  <a:gd name="T11" fmla="*/ 48 h 77"/>
                  <a:gd name="T12" fmla="*/ 32 w 78"/>
                  <a:gd name="T13" fmla="*/ 46 h 77"/>
                  <a:gd name="T14" fmla="*/ 29 w 78"/>
                  <a:gd name="T15" fmla="*/ 39 h 77"/>
                  <a:gd name="T16" fmla="*/ 32 w 78"/>
                  <a:gd name="T17" fmla="*/ 32 h 77"/>
                  <a:gd name="T18" fmla="*/ 39 w 78"/>
                  <a:gd name="T19" fmla="*/ 29 h 77"/>
                  <a:gd name="T20" fmla="*/ 39 w 78"/>
                  <a:gd name="T21" fmla="*/ 14 h 77"/>
                  <a:gd name="T22" fmla="*/ 39 w 78"/>
                  <a:gd name="T23" fmla="*/ 0 h 77"/>
                  <a:gd name="T24" fmla="*/ 12 w 78"/>
                  <a:gd name="T25" fmla="*/ 11 h 77"/>
                  <a:gd name="T26" fmla="*/ 0 w 78"/>
                  <a:gd name="T27" fmla="*/ 39 h 77"/>
                  <a:gd name="T28" fmla="*/ 12 w 78"/>
                  <a:gd name="T29" fmla="*/ 66 h 77"/>
                  <a:gd name="T30" fmla="*/ 39 w 78"/>
                  <a:gd name="T31" fmla="*/ 77 h 77"/>
                  <a:gd name="T32" fmla="*/ 66 w 78"/>
                  <a:gd name="T33" fmla="*/ 66 h 77"/>
                  <a:gd name="T34" fmla="*/ 78 w 78"/>
                  <a:gd name="T35" fmla="*/ 39 h 77"/>
                  <a:gd name="T36" fmla="*/ 66 w 78"/>
                  <a:gd name="T37" fmla="*/ 11 h 77"/>
                  <a:gd name="T38" fmla="*/ 39 w 78"/>
                  <a:gd name="T39" fmla="*/ 0 h 77"/>
                  <a:gd name="T40" fmla="*/ 39 w 78"/>
                  <a:gd name="T41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8" h="77">
                    <a:moveTo>
                      <a:pt x="39" y="14"/>
                    </a:moveTo>
                    <a:cubicBezTo>
                      <a:pt x="39" y="29"/>
                      <a:pt x="39" y="29"/>
                      <a:pt x="39" y="29"/>
                    </a:cubicBezTo>
                    <a:cubicBezTo>
                      <a:pt x="42" y="29"/>
                      <a:pt x="44" y="30"/>
                      <a:pt x="46" y="32"/>
                    </a:cubicBezTo>
                    <a:cubicBezTo>
                      <a:pt x="48" y="33"/>
                      <a:pt x="49" y="36"/>
                      <a:pt x="49" y="39"/>
                    </a:cubicBezTo>
                    <a:cubicBezTo>
                      <a:pt x="49" y="41"/>
                      <a:pt x="48" y="44"/>
                      <a:pt x="46" y="46"/>
                    </a:cubicBezTo>
                    <a:cubicBezTo>
                      <a:pt x="44" y="47"/>
                      <a:pt x="42" y="48"/>
                      <a:pt x="39" y="48"/>
                    </a:cubicBezTo>
                    <a:cubicBezTo>
                      <a:pt x="36" y="48"/>
                      <a:pt x="34" y="47"/>
                      <a:pt x="32" y="46"/>
                    </a:cubicBezTo>
                    <a:cubicBezTo>
                      <a:pt x="30" y="44"/>
                      <a:pt x="29" y="41"/>
                      <a:pt x="29" y="39"/>
                    </a:cubicBezTo>
                    <a:cubicBezTo>
                      <a:pt x="29" y="36"/>
                      <a:pt x="30" y="33"/>
                      <a:pt x="32" y="32"/>
                    </a:cubicBezTo>
                    <a:cubicBezTo>
                      <a:pt x="34" y="30"/>
                      <a:pt x="36" y="29"/>
                      <a:pt x="39" y="29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19" y="4"/>
                      <a:pt x="12" y="11"/>
                    </a:cubicBezTo>
                    <a:cubicBezTo>
                      <a:pt x="5" y="18"/>
                      <a:pt x="0" y="28"/>
                      <a:pt x="0" y="39"/>
                    </a:cubicBezTo>
                    <a:cubicBezTo>
                      <a:pt x="0" y="49"/>
                      <a:pt x="5" y="59"/>
                      <a:pt x="12" y="66"/>
                    </a:cubicBezTo>
                    <a:cubicBezTo>
                      <a:pt x="19" y="73"/>
                      <a:pt x="28" y="77"/>
                      <a:pt x="39" y="77"/>
                    </a:cubicBezTo>
                    <a:cubicBezTo>
                      <a:pt x="50" y="77"/>
                      <a:pt x="59" y="73"/>
                      <a:pt x="66" y="66"/>
                    </a:cubicBezTo>
                    <a:cubicBezTo>
                      <a:pt x="73" y="59"/>
                      <a:pt x="78" y="49"/>
                      <a:pt x="78" y="39"/>
                    </a:cubicBezTo>
                    <a:cubicBezTo>
                      <a:pt x="78" y="28"/>
                      <a:pt x="73" y="18"/>
                      <a:pt x="66" y="11"/>
                    </a:cubicBezTo>
                    <a:cubicBezTo>
                      <a:pt x="59" y="4"/>
                      <a:pt x="50" y="0"/>
                      <a:pt x="39" y="0"/>
                    </a:cubicBez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ŝļîde">
                <a:extLst>
                  <a:ext uri="{FF2B5EF4-FFF2-40B4-BE49-F238E27FC236}">
                    <a16:creationId xmlns:a16="http://schemas.microsoft.com/office/drawing/2014/main" id="{4B3760BD-976E-4515-81FA-1748FC1C106C}"/>
                  </a:ext>
                </a:extLst>
              </p:cNvPr>
              <p:cNvSpPr/>
              <p:nvPr/>
            </p:nvSpPr>
            <p:spPr bwMode="auto">
              <a:xfrm>
                <a:off x="3959226" y="5310088"/>
                <a:ext cx="161925" cy="815975"/>
              </a:xfrm>
              <a:custGeom>
                <a:avLst/>
                <a:gdLst>
                  <a:gd name="T0" fmla="*/ 85 w 85"/>
                  <a:gd name="T1" fmla="*/ 6 h 428"/>
                  <a:gd name="T2" fmla="*/ 57 w 85"/>
                  <a:gd name="T3" fmla="*/ 6 h 428"/>
                  <a:gd name="T4" fmla="*/ 47 w 85"/>
                  <a:gd name="T5" fmla="*/ 9 h 428"/>
                  <a:gd name="T6" fmla="*/ 0 w 85"/>
                  <a:gd name="T7" fmla="*/ 28 h 428"/>
                  <a:gd name="T8" fmla="*/ 0 w 85"/>
                  <a:gd name="T9" fmla="*/ 344 h 428"/>
                  <a:gd name="T10" fmla="*/ 44 w 85"/>
                  <a:gd name="T11" fmla="*/ 419 h 428"/>
                  <a:gd name="T12" fmla="*/ 58 w 85"/>
                  <a:gd name="T13" fmla="*/ 412 h 428"/>
                  <a:gd name="T14" fmla="*/ 85 w 85"/>
                  <a:gd name="T15" fmla="*/ 404 h 428"/>
                  <a:gd name="T16" fmla="*/ 85 w 85"/>
                  <a:gd name="T17" fmla="*/ 6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428">
                    <a:moveTo>
                      <a:pt x="85" y="6"/>
                    </a:moveTo>
                    <a:cubicBezTo>
                      <a:pt x="78" y="5"/>
                      <a:pt x="69" y="6"/>
                      <a:pt x="57" y="6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24" y="9"/>
                      <a:pt x="0" y="0"/>
                      <a:pt x="0" y="28"/>
                    </a:cubicBezTo>
                    <a:cubicBezTo>
                      <a:pt x="0" y="344"/>
                      <a:pt x="0" y="344"/>
                      <a:pt x="0" y="344"/>
                    </a:cubicBezTo>
                    <a:cubicBezTo>
                      <a:pt x="0" y="372"/>
                      <a:pt x="16" y="419"/>
                      <a:pt x="44" y="419"/>
                    </a:cubicBezTo>
                    <a:cubicBezTo>
                      <a:pt x="58" y="412"/>
                      <a:pt x="58" y="412"/>
                      <a:pt x="58" y="412"/>
                    </a:cubicBezTo>
                    <a:cubicBezTo>
                      <a:pt x="69" y="412"/>
                      <a:pt x="78" y="428"/>
                      <a:pt x="85" y="404"/>
                    </a:cubicBezTo>
                    <a:lnTo>
                      <a:pt x="85" y="6"/>
                    </a:lnTo>
                    <a:close/>
                  </a:path>
                </a:pathLst>
              </a:cu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ľíḋe">
                <a:extLst>
                  <a:ext uri="{FF2B5EF4-FFF2-40B4-BE49-F238E27FC236}">
                    <a16:creationId xmlns:a16="http://schemas.microsoft.com/office/drawing/2014/main" id="{CBF649A4-DBBA-4170-9F52-AD14224F544C}"/>
                  </a:ext>
                </a:extLst>
              </p:cNvPr>
              <p:cNvSpPr/>
              <p:nvPr/>
            </p:nvSpPr>
            <p:spPr bwMode="auto">
              <a:xfrm>
                <a:off x="3543301" y="5427563"/>
                <a:ext cx="163513" cy="696913"/>
              </a:xfrm>
              <a:custGeom>
                <a:avLst/>
                <a:gdLst>
                  <a:gd name="T0" fmla="*/ 86 w 86"/>
                  <a:gd name="T1" fmla="*/ 5 h 365"/>
                  <a:gd name="T2" fmla="*/ 58 w 86"/>
                  <a:gd name="T3" fmla="*/ 5 h 365"/>
                  <a:gd name="T4" fmla="*/ 48 w 86"/>
                  <a:gd name="T5" fmla="*/ 8 h 365"/>
                  <a:gd name="T6" fmla="*/ 0 w 86"/>
                  <a:gd name="T7" fmla="*/ 24 h 365"/>
                  <a:gd name="T8" fmla="*/ 0 w 86"/>
                  <a:gd name="T9" fmla="*/ 294 h 365"/>
                  <a:gd name="T10" fmla="*/ 44 w 86"/>
                  <a:gd name="T11" fmla="*/ 357 h 365"/>
                  <a:gd name="T12" fmla="*/ 58 w 86"/>
                  <a:gd name="T13" fmla="*/ 351 h 365"/>
                  <a:gd name="T14" fmla="*/ 86 w 86"/>
                  <a:gd name="T15" fmla="*/ 344 h 365"/>
                  <a:gd name="T16" fmla="*/ 86 w 86"/>
                  <a:gd name="T17" fmla="*/ 5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365">
                    <a:moveTo>
                      <a:pt x="86" y="5"/>
                    </a:moveTo>
                    <a:cubicBezTo>
                      <a:pt x="79" y="4"/>
                      <a:pt x="70" y="5"/>
                      <a:pt x="58" y="5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25" y="8"/>
                      <a:pt x="0" y="0"/>
                      <a:pt x="0" y="24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6" y="357"/>
                      <a:pt x="44" y="357"/>
                    </a:cubicBezTo>
                    <a:cubicBezTo>
                      <a:pt x="58" y="351"/>
                      <a:pt x="58" y="351"/>
                      <a:pt x="58" y="351"/>
                    </a:cubicBezTo>
                    <a:cubicBezTo>
                      <a:pt x="70" y="351"/>
                      <a:pt x="79" y="365"/>
                      <a:pt x="86" y="344"/>
                    </a:cubicBezTo>
                    <a:lnTo>
                      <a:pt x="86" y="5"/>
                    </a:lnTo>
                    <a:close/>
                  </a:path>
                </a:pathLst>
              </a:cu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idê">
                <a:extLst>
                  <a:ext uri="{FF2B5EF4-FFF2-40B4-BE49-F238E27FC236}">
                    <a16:creationId xmlns:a16="http://schemas.microsoft.com/office/drawing/2014/main" id="{561132E3-B584-4923-9663-D4D7DA043B11}"/>
                  </a:ext>
                </a:extLst>
              </p:cNvPr>
              <p:cNvSpPr/>
              <p:nvPr/>
            </p:nvSpPr>
            <p:spPr bwMode="auto">
              <a:xfrm>
                <a:off x="4403726" y="5594251"/>
                <a:ext cx="161925" cy="527050"/>
              </a:xfrm>
              <a:custGeom>
                <a:avLst/>
                <a:gdLst>
                  <a:gd name="T0" fmla="*/ 85 w 85"/>
                  <a:gd name="T1" fmla="*/ 4 h 276"/>
                  <a:gd name="T2" fmla="*/ 57 w 85"/>
                  <a:gd name="T3" fmla="*/ 4 h 276"/>
                  <a:gd name="T4" fmla="*/ 47 w 85"/>
                  <a:gd name="T5" fmla="*/ 6 h 276"/>
                  <a:gd name="T6" fmla="*/ 0 w 85"/>
                  <a:gd name="T7" fmla="*/ 18 h 276"/>
                  <a:gd name="T8" fmla="*/ 0 w 85"/>
                  <a:gd name="T9" fmla="*/ 222 h 276"/>
                  <a:gd name="T10" fmla="*/ 44 w 85"/>
                  <a:gd name="T11" fmla="*/ 270 h 276"/>
                  <a:gd name="T12" fmla="*/ 58 w 85"/>
                  <a:gd name="T13" fmla="*/ 266 h 276"/>
                  <a:gd name="T14" fmla="*/ 85 w 85"/>
                  <a:gd name="T15" fmla="*/ 260 h 276"/>
                  <a:gd name="T16" fmla="*/ 85 w 85"/>
                  <a:gd name="T17" fmla="*/ 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276">
                    <a:moveTo>
                      <a:pt x="85" y="4"/>
                    </a:moveTo>
                    <a:cubicBezTo>
                      <a:pt x="78" y="3"/>
                      <a:pt x="69" y="4"/>
                      <a:pt x="57" y="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24" y="6"/>
                      <a:pt x="0" y="0"/>
                      <a:pt x="0" y="18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240"/>
                      <a:pt x="16" y="270"/>
                      <a:pt x="44" y="270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69" y="266"/>
                      <a:pt x="78" y="276"/>
                      <a:pt x="85" y="260"/>
                    </a:cubicBezTo>
                    <a:lnTo>
                      <a:pt x="85" y="4"/>
                    </a:ln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ṥḷïḑè">
                <a:extLst>
                  <a:ext uri="{FF2B5EF4-FFF2-40B4-BE49-F238E27FC236}">
                    <a16:creationId xmlns:a16="http://schemas.microsoft.com/office/drawing/2014/main" id="{B9D43E75-3DBB-497C-A96B-895D1AA39E38}"/>
                  </a:ext>
                </a:extLst>
              </p:cNvPr>
              <p:cNvSpPr/>
              <p:nvPr/>
            </p:nvSpPr>
            <p:spPr bwMode="auto">
              <a:xfrm>
                <a:off x="4137026" y="5322788"/>
                <a:ext cx="14288" cy="625475"/>
              </a:xfrm>
              <a:custGeom>
                <a:avLst/>
                <a:gdLst>
                  <a:gd name="T0" fmla="*/ 0 w 8"/>
                  <a:gd name="T1" fmla="*/ 0 h 328"/>
                  <a:gd name="T2" fmla="*/ 0 w 8"/>
                  <a:gd name="T3" fmla="*/ 328 h 328"/>
                  <a:gd name="T4" fmla="*/ 8 w 8"/>
                  <a:gd name="T5" fmla="*/ 262 h 328"/>
                  <a:gd name="T6" fmla="*/ 8 w 8"/>
                  <a:gd name="T7" fmla="*/ 21 h 328"/>
                  <a:gd name="T8" fmla="*/ 0 w 8"/>
                  <a:gd name="T9" fmla="*/ 0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8">
                    <a:moveTo>
                      <a:pt x="0" y="0"/>
                    </a:moveTo>
                    <a:cubicBezTo>
                      <a:pt x="0" y="328"/>
                      <a:pt x="0" y="328"/>
                      <a:pt x="0" y="328"/>
                    </a:cubicBezTo>
                    <a:cubicBezTo>
                      <a:pt x="5" y="300"/>
                      <a:pt x="8" y="273"/>
                      <a:pt x="8" y="262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9"/>
                      <a:pt x="5" y="3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$ḻïḑe">
                <a:extLst>
                  <a:ext uri="{FF2B5EF4-FFF2-40B4-BE49-F238E27FC236}">
                    <a16:creationId xmlns:a16="http://schemas.microsoft.com/office/drawing/2014/main" id="{CD1E40C2-E007-4525-AD12-75ED36A48BE6}"/>
                  </a:ext>
                </a:extLst>
              </p:cNvPr>
              <p:cNvSpPr/>
              <p:nvPr/>
            </p:nvSpPr>
            <p:spPr bwMode="auto">
              <a:xfrm>
                <a:off x="8601076" y="4956076"/>
                <a:ext cx="250825" cy="252413"/>
              </a:xfrm>
              <a:custGeom>
                <a:avLst/>
                <a:gdLst>
                  <a:gd name="T0" fmla="*/ 65 w 131"/>
                  <a:gd name="T1" fmla="*/ 117 h 132"/>
                  <a:gd name="T2" fmla="*/ 65 w 131"/>
                  <a:gd name="T3" fmla="*/ 132 h 132"/>
                  <a:gd name="T4" fmla="*/ 112 w 131"/>
                  <a:gd name="T5" fmla="*/ 112 h 132"/>
                  <a:gd name="T6" fmla="*/ 131 w 131"/>
                  <a:gd name="T7" fmla="*/ 66 h 132"/>
                  <a:gd name="T8" fmla="*/ 112 w 131"/>
                  <a:gd name="T9" fmla="*/ 20 h 132"/>
                  <a:gd name="T10" fmla="*/ 65 w 131"/>
                  <a:gd name="T11" fmla="*/ 0 h 132"/>
                  <a:gd name="T12" fmla="*/ 19 w 131"/>
                  <a:gd name="T13" fmla="*/ 20 h 132"/>
                  <a:gd name="T14" fmla="*/ 0 w 131"/>
                  <a:gd name="T15" fmla="*/ 66 h 132"/>
                  <a:gd name="T16" fmla="*/ 19 w 131"/>
                  <a:gd name="T17" fmla="*/ 112 h 132"/>
                  <a:gd name="T18" fmla="*/ 65 w 131"/>
                  <a:gd name="T19" fmla="*/ 132 h 132"/>
                  <a:gd name="T20" fmla="*/ 65 w 131"/>
                  <a:gd name="T21" fmla="*/ 117 h 132"/>
                  <a:gd name="T22" fmla="*/ 65 w 131"/>
                  <a:gd name="T23" fmla="*/ 103 h 132"/>
                  <a:gd name="T24" fmla="*/ 39 w 131"/>
                  <a:gd name="T25" fmla="*/ 92 h 132"/>
                  <a:gd name="T26" fmla="*/ 28 w 131"/>
                  <a:gd name="T27" fmla="*/ 66 h 132"/>
                  <a:gd name="T28" fmla="*/ 39 w 131"/>
                  <a:gd name="T29" fmla="*/ 40 h 132"/>
                  <a:gd name="T30" fmla="*/ 65 w 131"/>
                  <a:gd name="T31" fmla="*/ 29 h 132"/>
                  <a:gd name="T32" fmla="*/ 92 w 131"/>
                  <a:gd name="T33" fmla="*/ 40 h 132"/>
                  <a:gd name="T34" fmla="*/ 103 w 131"/>
                  <a:gd name="T35" fmla="*/ 66 h 132"/>
                  <a:gd name="T36" fmla="*/ 92 w 131"/>
                  <a:gd name="T37" fmla="*/ 92 h 132"/>
                  <a:gd name="T38" fmla="*/ 65 w 131"/>
                  <a:gd name="T39" fmla="*/ 103 h 132"/>
                  <a:gd name="T40" fmla="*/ 65 w 131"/>
                  <a:gd name="T41" fmla="*/ 117 h 132"/>
                  <a:gd name="T42" fmla="*/ 65 w 131"/>
                  <a:gd name="T43" fmla="*/ 33 h 132"/>
                  <a:gd name="T44" fmla="*/ 65 w 131"/>
                  <a:gd name="T45" fmla="*/ 48 h 132"/>
                  <a:gd name="T46" fmla="*/ 78 w 131"/>
                  <a:gd name="T47" fmla="*/ 53 h 132"/>
                  <a:gd name="T48" fmla="*/ 84 w 131"/>
                  <a:gd name="T49" fmla="*/ 66 h 132"/>
                  <a:gd name="T50" fmla="*/ 78 w 131"/>
                  <a:gd name="T51" fmla="*/ 79 h 132"/>
                  <a:gd name="T52" fmla="*/ 65 w 131"/>
                  <a:gd name="T53" fmla="*/ 84 h 132"/>
                  <a:gd name="T54" fmla="*/ 53 w 131"/>
                  <a:gd name="T55" fmla="*/ 79 h 132"/>
                  <a:gd name="T56" fmla="*/ 47 w 131"/>
                  <a:gd name="T57" fmla="*/ 66 h 132"/>
                  <a:gd name="T58" fmla="*/ 53 w 131"/>
                  <a:gd name="T59" fmla="*/ 53 h 132"/>
                  <a:gd name="T60" fmla="*/ 65 w 131"/>
                  <a:gd name="T61" fmla="*/ 48 h 132"/>
                  <a:gd name="T62" fmla="*/ 65 w 131"/>
                  <a:gd name="T63" fmla="*/ 33 h 132"/>
                  <a:gd name="T64" fmla="*/ 65 w 131"/>
                  <a:gd name="T65" fmla="*/ 19 h 132"/>
                  <a:gd name="T66" fmla="*/ 32 w 131"/>
                  <a:gd name="T67" fmla="*/ 33 h 132"/>
                  <a:gd name="T68" fmla="*/ 19 w 131"/>
                  <a:gd name="T69" fmla="*/ 66 h 132"/>
                  <a:gd name="T70" fmla="*/ 32 w 131"/>
                  <a:gd name="T71" fmla="*/ 99 h 132"/>
                  <a:gd name="T72" fmla="*/ 65 w 131"/>
                  <a:gd name="T73" fmla="*/ 113 h 132"/>
                  <a:gd name="T74" fmla="*/ 99 w 131"/>
                  <a:gd name="T75" fmla="*/ 99 h 132"/>
                  <a:gd name="T76" fmla="*/ 112 w 131"/>
                  <a:gd name="T77" fmla="*/ 66 h 132"/>
                  <a:gd name="T78" fmla="*/ 99 w 131"/>
                  <a:gd name="T79" fmla="*/ 33 h 132"/>
                  <a:gd name="T80" fmla="*/ 65 w 131"/>
                  <a:gd name="T81" fmla="*/ 19 h 132"/>
                  <a:gd name="T82" fmla="*/ 65 w 131"/>
                  <a:gd name="T83" fmla="*/ 33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1" h="132">
                    <a:moveTo>
                      <a:pt x="65" y="117"/>
                    </a:moveTo>
                    <a:cubicBezTo>
                      <a:pt x="65" y="132"/>
                      <a:pt x="65" y="132"/>
                      <a:pt x="65" y="132"/>
                    </a:cubicBezTo>
                    <a:cubicBezTo>
                      <a:pt x="84" y="132"/>
                      <a:pt x="100" y="124"/>
                      <a:pt x="112" y="112"/>
                    </a:cubicBezTo>
                    <a:cubicBezTo>
                      <a:pt x="124" y="101"/>
                      <a:pt x="131" y="84"/>
                      <a:pt x="131" y="66"/>
                    </a:cubicBezTo>
                    <a:cubicBezTo>
                      <a:pt x="131" y="48"/>
                      <a:pt x="124" y="31"/>
                      <a:pt x="112" y="20"/>
                    </a:cubicBezTo>
                    <a:cubicBezTo>
                      <a:pt x="100" y="8"/>
                      <a:pt x="84" y="0"/>
                      <a:pt x="65" y="0"/>
                    </a:cubicBezTo>
                    <a:cubicBezTo>
                      <a:pt x="47" y="0"/>
                      <a:pt x="31" y="8"/>
                      <a:pt x="19" y="20"/>
                    </a:cubicBezTo>
                    <a:cubicBezTo>
                      <a:pt x="7" y="31"/>
                      <a:pt x="0" y="48"/>
                      <a:pt x="0" y="66"/>
                    </a:cubicBezTo>
                    <a:cubicBezTo>
                      <a:pt x="0" y="84"/>
                      <a:pt x="7" y="101"/>
                      <a:pt x="19" y="112"/>
                    </a:cubicBezTo>
                    <a:cubicBezTo>
                      <a:pt x="31" y="124"/>
                      <a:pt x="47" y="132"/>
                      <a:pt x="65" y="132"/>
                    </a:cubicBezTo>
                    <a:cubicBezTo>
                      <a:pt x="65" y="117"/>
                      <a:pt x="65" y="117"/>
                      <a:pt x="65" y="117"/>
                    </a:cubicBezTo>
                    <a:cubicBezTo>
                      <a:pt x="65" y="103"/>
                      <a:pt x="65" y="103"/>
                      <a:pt x="65" y="103"/>
                    </a:cubicBezTo>
                    <a:cubicBezTo>
                      <a:pt x="55" y="103"/>
                      <a:pt x="46" y="99"/>
                      <a:pt x="39" y="92"/>
                    </a:cubicBezTo>
                    <a:cubicBezTo>
                      <a:pt x="32" y="85"/>
                      <a:pt x="28" y="76"/>
                      <a:pt x="28" y="66"/>
                    </a:cubicBezTo>
                    <a:cubicBezTo>
                      <a:pt x="28" y="56"/>
                      <a:pt x="32" y="47"/>
                      <a:pt x="39" y="40"/>
                    </a:cubicBezTo>
                    <a:cubicBezTo>
                      <a:pt x="46" y="33"/>
                      <a:pt x="55" y="29"/>
                      <a:pt x="65" y="29"/>
                    </a:cubicBezTo>
                    <a:cubicBezTo>
                      <a:pt x="76" y="29"/>
                      <a:pt x="85" y="33"/>
                      <a:pt x="92" y="40"/>
                    </a:cubicBezTo>
                    <a:cubicBezTo>
                      <a:pt x="98" y="47"/>
                      <a:pt x="103" y="56"/>
                      <a:pt x="103" y="66"/>
                    </a:cubicBezTo>
                    <a:cubicBezTo>
                      <a:pt x="103" y="76"/>
                      <a:pt x="98" y="85"/>
                      <a:pt x="92" y="92"/>
                    </a:cubicBezTo>
                    <a:cubicBezTo>
                      <a:pt x="85" y="99"/>
                      <a:pt x="76" y="103"/>
                      <a:pt x="65" y="103"/>
                    </a:cubicBezTo>
                    <a:lnTo>
                      <a:pt x="65" y="117"/>
                    </a:lnTo>
                    <a:close/>
                    <a:moveTo>
                      <a:pt x="65" y="33"/>
                    </a:moveTo>
                    <a:cubicBezTo>
                      <a:pt x="65" y="48"/>
                      <a:pt x="65" y="48"/>
                      <a:pt x="65" y="48"/>
                    </a:cubicBezTo>
                    <a:cubicBezTo>
                      <a:pt x="70" y="48"/>
                      <a:pt x="75" y="50"/>
                      <a:pt x="78" y="53"/>
                    </a:cubicBezTo>
                    <a:cubicBezTo>
                      <a:pt x="82" y="57"/>
                      <a:pt x="84" y="61"/>
                      <a:pt x="84" y="66"/>
                    </a:cubicBezTo>
                    <a:cubicBezTo>
                      <a:pt x="84" y="71"/>
                      <a:pt x="82" y="76"/>
                      <a:pt x="78" y="79"/>
                    </a:cubicBezTo>
                    <a:cubicBezTo>
                      <a:pt x="75" y="82"/>
                      <a:pt x="70" y="84"/>
                      <a:pt x="65" y="84"/>
                    </a:cubicBezTo>
                    <a:cubicBezTo>
                      <a:pt x="60" y="84"/>
                      <a:pt x="56" y="82"/>
                      <a:pt x="53" y="79"/>
                    </a:cubicBezTo>
                    <a:cubicBezTo>
                      <a:pt x="49" y="76"/>
                      <a:pt x="47" y="71"/>
                      <a:pt x="47" y="66"/>
                    </a:cubicBezTo>
                    <a:cubicBezTo>
                      <a:pt x="47" y="61"/>
                      <a:pt x="49" y="57"/>
                      <a:pt x="53" y="53"/>
                    </a:cubicBezTo>
                    <a:cubicBezTo>
                      <a:pt x="56" y="50"/>
                      <a:pt x="60" y="48"/>
                      <a:pt x="65" y="48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19"/>
                      <a:pt x="65" y="19"/>
                      <a:pt x="65" y="19"/>
                    </a:cubicBezTo>
                    <a:cubicBezTo>
                      <a:pt x="53" y="19"/>
                      <a:pt x="41" y="24"/>
                      <a:pt x="32" y="33"/>
                    </a:cubicBezTo>
                    <a:cubicBezTo>
                      <a:pt x="24" y="41"/>
                      <a:pt x="19" y="53"/>
                      <a:pt x="19" y="66"/>
                    </a:cubicBezTo>
                    <a:cubicBezTo>
                      <a:pt x="19" y="79"/>
                      <a:pt x="24" y="91"/>
                      <a:pt x="32" y="99"/>
                    </a:cubicBezTo>
                    <a:cubicBezTo>
                      <a:pt x="41" y="108"/>
                      <a:pt x="53" y="113"/>
                      <a:pt x="65" y="113"/>
                    </a:cubicBezTo>
                    <a:cubicBezTo>
                      <a:pt x="78" y="113"/>
                      <a:pt x="90" y="108"/>
                      <a:pt x="99" y="99"/>
                    </a:cubicBezTo>
                    <a:cubicBezTo>
                      <a:pt x="107" y="91"/>
                      <a:pt x="112" y="79"/>
                      <a:pt x="112" y="66"/>
                    </a:cubicBezTo>
                    <a:cubicBezTo>
                      <a:pt x="112" y="53"/>
                      <a:pt x="107" y="41"/>
                      <a:pt x="99" y="33"/>
                    </a:cubicBezTo>
                    <a:cubicBezTo>
                      <a:pt x="90" y="24"/>
                      <a:pt x="78" y="19"/>
                      <a:pt x="65" y="19"/>
                    </a:cubicBezTo>
                    <a:lnTo>
                      <a:pt x="65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ṧľïḋe">
                <a:extLst>
                  <a:ext uri="{FF2B5EF4-FFF2-40B4-BE49-F238E27FC236}">
                    <a16:creationId xmlns:a16="http://schemas.microsoft.com/office/drawing/2014/main" id="{6045AA6C-2D67-48B7-AE6B-20176F69351E}"/>
                  </a:ext>
                </a:extLst>
              </p:cNvPr>
              <p:cNvSpPr/>
              <p:nvPr/>
            </p:nvSpPr>
            <p:spPr bwMode="auto">
              <a:xfrm>
                <a:off x="8474076" y="5141813"/>
                <a:ext cx="169863" cy="169863"/>
              </a:xfrm>
              <a:custGeom>
                <a:avLst/>
                <a:gdLst>
                  <a:gd name="T0" fmla="*/ 44 w 89"/>
                  <a:gd name="T1" fmla="*/ 89 h 89"/>
                  <a:gd name="T2" fmla="*/ 89 w 89"/>
                  <a:gd name="T3" fmla="*/ 45 h 89"/>
                  <a:gd name="T4" fmla="*/ 44 w 89"/>
                  <a:gd name="T5" fmla="*/ 0 h 89"/>
                  <a:gd name="T6" fmla="*/ 0 w 89"/>
                  <a:gd name="T7" fmla="*/ 45 h 89"/>
                  <a:gd name="T8" fmla="*/ 44 w 89"/>
                  <a:gd name="T9" fmla="*/ 89 h 89"/>
                  <a:gd name="T10" fmla="*/ 44 w 89"/>
                  <a:gd name="T11" fmla="*/ 61 h 89"/>
                  <a:gd name="T12" fmla="*/ 28 w 89"/>
                  <a:gd name="T13" fmla="*/ 45 h 89"/>
                  <a:gd name="T14" fmla="*/ 44 w 89"/>
                  <a:gd name="T15" fmla="*/ 28 h 89"/>
                  <a:gd name="T16" fmla="*/ 60 w 89"/>
                  <a:gd name="T17" fmla="*/ 45 h 89"/>
                  <a:gd name="T18" fmla="*/ 44 w 89"/>
                  <a:gd name="T19" fmla="*/ 61 h 89"/>
                  <a:gd name="T20" fmla="*/ 44 w 89"/>
                  <a:gd name="T21" fmla="*/ 33 h 89"/>
                  <a:gd name="T22" fmla="*/ 44 w 89"/>
                  <a:gd name="T23" fmla="*/ 45 h 89"/>
                  <a:gd name="T24" fmla="*/ 44 w 89"/>
                  <a:gd name="T25" fmla="*/ 47 h 89"/>
                  <a:gd name="T26" fmla="*/ 42 w 89"/>
                  <a:gd name="T27" fmla="*/ 47 h 89"/>
                  <a:gd name="T28" fmla="*/ 42 w 89"/>
                  <a:gd name="T29" fmla="*/ 45 h 89"/>
                  <a:gd name="T30" fmla="*/ 44 w 89"/>
                  <a:gd name="T31" fmla="*/ 45 h 89"/>
                  <a:gd name="T32" fmla="*/ 44 w 89"/>
                  <a:gd name="T33" fmla="*/ 45 h 89"/>
                  <a:gd name="T34" fmla="*/ 42 w 89"/>
                  <a:gd name="T35" fmla="*/ 45 h 89"/>
                  <a:gd name="T36" fmla="*/ 42 w 89"/>
                  <a:gd name="T37" fmla="*/ 43 h 89"/>
                  <a:gd name="T38" fmla="*/ 44 w 89"/>
                  <a:gd name="T39" fmla="*/ 42 h 89"/>
                  <a:gd name="T40" fmla="*/ 44 w 89"/>
                  <a:gd name="T41" fmla="*/ 45 h 89"/>
                  <a:gd name="T42" fmla="*/ 44 w 89"/>
                  <a:gd name="T43" fmla="*/ 45 h 89"/>
                  <a:gd name="T44" fmla="*/ 44 w 89"/>
                  <a:gd name="T45" fmla="*/ 42 h 89"/>
                  <a:gd name="T46" fmla="*/ 46 w 89"/>
                  <a:gd name="T47" fmla="*/ 43 h 89"/>
                  <a:gd name="T48" fmla="*/ 47 w 89"/>
                  <a:gd name="T49" fmla="*/ 45 h 89"/>
                  <a:gd name="T50" fmla="*/ 44 w 89"/>
                  <a:gd name="T51" fmla="*/ 45 h 89"/>
                  <a:gd name="T52" fmla="*/ 44 w 89"/>
                  <a:gd name="T53" fmla="*/ 45 h 89"/>
                  <a:gd name="T54" fmla="*/ 47 w 89"/>
                  <a:gd name="T55" fmla="*/ 45 h 89"/>
                  <a:gd name="T56" fmla="*/ 46 w 89"/>
                  <a:gd name="T57" fmla="*/ 47 h 89"/>
                  <a:gd name="T58" fmla="*/ 44 w 89"/>
                  <a:gd name="T59" fmla="*/ 47 h 89"/>
                  <a:gd name="T60" fmla="*/ 44 w 89"/>
                  <a:gd name="T61" fmla="*/ 45 h 89"/>
                  <a:gd name="T62" fmla="*/ 44 w 89"/>
                  <a:gd name="T63" fmla="*/ 33 h 89"/>
                  <a:gd name="T64" fmla="*/ 26 w 89"/>
                  <a:gd name="T65" fmla="*/ 26 h 89"/>
                  <a:gd name="T66" fmla="*/ 26 w 89"/>
                  <a:gd name="T67" fmla="*/ 63 h 89"/>
                  <a:gd name="T68" fmla="*/ 63 w 89"/>
                  <a:gd name="T69" fmla="*/ 63 h 89"/>
                  <a:gd name="T70" fmla="*/ 63 w 89"/>
                  <a:gd name="T71" fmla="*/ 26 h 89"/>
                  <a:gd name="T72" fmla="*/ 44 w 89"/>
                  <a:gd name="T73" fmla="*/ 3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9" h="89">
                    <a:moveTo>
                      <a:pt x="44" y="75"/>
                    </a:moveTo>
                    <a:cubicBezTo>
                      <a:pt x="44" y="89"/>
                      <a:pt x="44" y="89"/>
                      <a:pt x="44" y="89"/>
                    </a:cubicBezTo>
                    <a:cubicBezTo>
                      <a:pt x="57" y="89"/>
                      <a:pt x="68" y="84"/>
                      <a:pt x="76" y="76"/>
                    </a:cubicBezTo>
                    <a:cubicBezTo>
                      <a:pt x="84" y="68"/>
                      <a:pt x="89" y="57"/>
                      <a:pt x="89" y="45"/>
                    </a:cubicBezTo>
                    <a:cubicBezTo>
                      <a:pt x="89" y="32"/>
                      <a:pt x="84" y="21"/>
                      <a:pt x="76" y="13"/>
                    </a:cubicBezTo>
                    <a:cubicBezTo>
                      <a:pt x="68" y="5"/>
                      <a:pt x="57" y="0"/>
                      <a:pt x="44" y="0"/>
                    </a:cubicBezTo>
                    <a:cubicBezTo>
                      <a:pt x="32" y="0"/>
                      <a:pt x="21" y="5"/>
                      <a:pt x="13" y="13"/>
                    </a:cubicBezTo>
                    <a:cubicBezTo>
                      <a:pt x="5" y="21"/>
                      <a:pt x="0" y="32"/>
                      <a:pt x="0" y="45"/>
                    </a:cubicBezTo>
                    <a:cubicBezTo>
                      <a:pt x="0" y="57"/>
                      <a:pt x="5" y="68"/>
                      <a:pt x="13" y="76"/>
                    </a:cubicBezTo>
                    <a:cubicBezTo>
                      <a:pt x="21" y="84"/>
                      <a:pt x="32" y="89"/>
                      <a:pt x="44" y="89"/>
                    </a:cubicBezTo>
                    <a:cubicBezTo>
                      <a:pt x="44" y="75"/>
                      <a:pt x="44" y="75"/>
                      <a:pt x="44" y="75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0" y="61"/>
                      <a:pt x="36" y="59"/>
                      <a:pt x="33" y="56"/>
                    </a:cubicBezTo>
                    <a:cubicBezTo>
                      <a:pt x="30" y="53"/>
                      <a:pt x="28" y="49"/>
                      <a:pt x="28" y="45"/>
                    </a:cubicBezTo>
                    <a:cubicBezTo>
                      <a:pt x="28" y="40"/>
                      <a:pt x="30" y="36"/>
                      <a:pt x="33" y="33"/>
                    </a:cubicBezTo>
                    <a:cubicBezTo>
                      <a:pt x="36" y="30"/>
                      <a:pt x="40" y="28"/>
                      <a:pt x="44" y="28"/>
                    </a:cubicBezTo>
                    <a:cubicBezTo>
                      <a:pt x="49" y="28"/>
                      <a:pt x="53" y="30"/>
                      <a:pt x="56" y="33"/>
                    </a:cubicBezTo>
                    <a:cubicBezTo>
                      <a:pt x="59" y="36"/>
                      <a:pt x="60" y="40"/>
                      <a:pt x="60" y="45"/>
                    </a:cubicBezTo>
                    <a:cubicBezTo>
                      <a:pt x="60" y="49"/>
                      <a:pt x="59" y="53"/>
                      <a:pt x="56" y="56"/>
                    </a:cubicBezTo>
                    <a:cubicBezTo>
                      <a:pt x="53" y="59"/>
                      <a:pt x="49" y="61"/>
                      <a:pt x="44" y="61"/>
                    </a:cubicBezTo>
                    <a:lnTo>
                      <a:pt x="44" y="75"/>
                    </a:lnTo>
                    <a:close/>
                    <a:moveTo>
                      <a:pt x="44" y="33"/>
                    </a:move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3" y="47"/>
                      <a:pt x="44" y="47"/>
                      <a:pt x="44" y="47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42" y="45"/>
                      <a:pt x="42" y="46"/>
                      <a:pt x="42" y="47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4"/>
                      <a:pt x="42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2"/>
                      <a:pt x="43" y="42"/>
                      <a:pt x="42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2"/>
                      <a:pt x="45" y="42"/>
                      <a:pt x="44" y="42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7" y="43"/>
                      <a:pt x="46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7" y="46"/>
                      <a:pt x="47" y="45"/>
                      <a:pt x="47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5" y="47"/>
                      <a:pt x="46" y="47"/>
                      <a:pt x="46" y="47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37" y="19"/>
                      <a:pt x="31" y="22"/>
                      <a:pt x="26" y="26"/>
                    </a:cubicBezTo>
                    <a:cubicBezTo>
                      <a:pt x="21" y="31"/>
                      <a:pt x="18" y="37"/>
                      <a:pt x="18" y="45"/>
                    </a:cubicBezTo>
                    <a:cubicBezTo>
                      <a:pt x="18" y="52"/>
                      <a:pt x="21" y="58"/>
                      <a:pt x="26" y="63"/>
                    </a:cubicBezTo>
                    <a:cubicBezTo>
                      <a:pt x="31" y="68"/>
                      <a:pt x="37" y="70"/>
                      <a:pt x="44" y="70"/>
                    </a:cubicBezTo>
                    <a:cubicBezTo>
                      <a:pt x="51" y="70"/>
                      <a:pt x="58" y="68"/>
                      <a:pt x="63" y="63"/>
                    </a:cubicBezTo>
                    <a:cubicBezTo>
                      <a:pt x="67" y="58"/>
                      <a:pt x="70" y="52"/>
                      <a:pt x="70" y="45"/>
                    </a:cubicBezTo>
                    <a:cubicBezTo>
                      <a:pt x="70" y="37"/>
                      <a:pt x="67" y="31"/>
                      <a:pt x="63" y="26"/>
                    </a:cubicBezTo>
                    <a:cubicBezTo>
                      <a:pt x="58" y="22"/>
                      <a:pt x="51" y="19"/>
                      <a:pt x="44" y="19"/>
                    </a:cubicBezTo>
                    <a:lnTo>
                      <a:pt x="44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ṡḷîḋé">
                <a:extLst>
                  <a:ext uri="{FF2B5EF4-FFF2-40B4-BE49-F238E27FC236}">
                    <a16:creationId xmlns:a16="http://schemas.microsoft.com/office/drawing/2014/main" id="{B0613FC9-809D-48A5-AA55-40015F12F2B5}"/>
                  </a:ext>
                </a:extLst>
              </p:cNvPr>
              <p:cNvSpPr/>
              <p:nvPr/>
            </p:nvSpPr>
            <p:spPr bwMode="auto">
              <a:xfrm>
                <a:off x="8285163" y="5076726"/>
                <a:ext cx="806450" cy="1019175"/>
              </a:xfrm>
              <a:custGeom>
                <a:avLst/>
                <a:gdLst>
                  <a:gd name="T0" fmla="*/ 404 w 423"/>
                  <a:gd name="T1" fmla="*/ 6 h 534"/>
                  <a:gd name="T2" fmla="*/ 11 w 423"/>
                  <a:gd name="T3" fmla="*/ 130 h 534"/>
                  <a:gd name="T4" fmla="*/ 4 w 423"/>
                  <a:gd name="T5" fmla="*/ 147 h 534"/>
                  <a:gd name="T6" fmla="*/ 41 w 423"/>
                  <a:gd name="T7" fmla="*/ 180 h 534"/>
                  <a:gd name="T8" fmla="*/ 89 w 423"/>
                  <a:gd name="T9" fmla="*/ 534 h 534"/>
                  <a:gd name="T10" fmla="*/ 359 w 423"/>
                  <a:gd name="T11" fmla="*/ 486 h 534"/>
                  <a:gd name="T12" fmla="*/ 358 w 423"/>
                  <a:gd name="T13" fmla="*/ 182 h 534"/>
                  <a:gd name="T14" fmla="*/ 389 w 423"/>
                  <a:gd name="T15" fmla="*/ 156 h 534"/>
                  <a:gd name="T16" fmla="*/ 360 w 423"/>
                  <a:gd name="T17" fmla="*/ 130 h 534"/>
                  <a:gd name="T18" fmla="*/ 416 w 423"/>
                  <a:gd name="T19" fmla="*/ 2 h 534"/>
                  <a:gd name="T20" fmla="*/ 329 w 423"/>
                  <a:gd name="T21" fmla="*/ 149 h 534"/>
                  <a:gd name="T22" fmla="*/ 50 w 423"/>
                  <a:gd name="T23" fmla="*/ 163 h 534"/>
                  <a:gd name="T24" fmla="*/ 174 w 423"/>
                  <a:gd name="T25" fmla="*/ 447 h 534"/>
                  <a:gd name="T26" fmla="*/ 96 w 423"/>
                  <a:gd name="T27" fmla="*/ 451 h 534"/>
                  <a:gd name="T28" fmla="*/ 60 w 423"/>
                  <a:gd name="T29" fmla="*/ 404 h 534"/>
                  <a:gd name="T30" fmla="*/ 103 w 423"/>
                  <a:gd name="T31" fmla="*/ 394 h 534"/>
                  <a:gd name="T32" fmla="*/ 60 w 423"/>
                  <a:gd name="T33" fmla="*/ 385 h 534"/>
                  <a:gd name="T34" fmla="*/ 138 w 423"/>
                  <a:gd name="T35" fmla="*/ 361 h 534"/>
                  <a:gd name="T36" fmla="*/ 138 w 423"/>
                  <a:gd name="T37" fmla="*/ 342 h 534"/>
                  <a:gd name="T38" fmla="*/ 60 w 423"/>
                  <a:gd name="T39" fmla="*/ 318 h 534"/>
                  <a:gd name="T40" fmla="*/ 103 w 423"/>
                  <a:gd name="T41" fmla="*/ 309 h 534"/>
                  <a:gd name="T42" fmla="*/ 60 w 423"/>
                  <a:gd name="T43" fmla="*/ 299 h 534"/>
                  <a:gd name="T44" fmla="*/ 138 w 423"/>
                  <a:gd name="T45" fmla="*/ 275 h 534"/>
                  <a:gd name="T46" fmla="*/ 138 w 423"/>
                  <a:gd name="T47" fmla="*/ 257 h 534"/>
                  <a:gd name="T48" fmla="*/ 60 w 423"/>
                  <a:gd name="T49" fmla="*/ 233 h 534"/>
                  <a:gd name="T50" fmla="*/ 103 w 423"/>
                  <a:gd name="T51" fmla="*/ 223 h 534"/>
                  <a:gd name="T52" fmla="*/ 60 w 423"/>
                  <a:gd name="T53" fmla="*/ 214 h 534"/>
                  <a:gd name="T54" fmla="*/ 312 w 423"/>
                  <a:gd name="T55" fmla="*/ 182 h 534"/>
                  <a:gd name="T56" fmla="*/ 340 w 423"/>
                  <a:gd name="T57" fmla="*/ 183 h 534"/>
                  <a:gd name="T58" fmla="*/ 322 w 423"/>
                  <a:gd name="T59" fmla="*/ 437 h 534"/>
                  <a:gd name="T60" fmla="*/ 240 w 423"/>
                  <a:gd name="T61" fmla="*/ 425 h 534"/>
                  <a:gd name="T62" fmla="*/ 193 w 423"/>
                  <a:gd name="T63" fmla="*/ 453 h 534"/>
                  <a:gd name="T64" fmla="*/ 340 w 423"/>
                  <a:gd name="T65" fmla="*/ 182 h 534"/>
                  <a:gd name="T66" fmla="*/ 363 w 423"/>
                  <a:gd name="T67" fmla="*/ 149 h 534"/>
                  <a:gd name="T68" fmla="*/ 363 w 423"/>
                  <a:gd name="T69" fmla="*/ 163 h 534"/>
                  <a:gd name="T70" fmla="*/ 350 w 423"/>
                  <a:gd name="T71" fmla="*/ 149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3" h="534">
                    <a:moveTo>
                      <a:pt x="416" y="2"/>
                    </a:moveTo>
                    <a:cubicBezTo>
                      <a:pt x="412" y="0"/>
                      <a:pt x="406" y="1"/>
                      <a:pt x="404" y="6"/>
                    </a:cubicBezTo>
                    <a:cubicBezTo>
                      <a:pt x="339" y="130"/>
                      <a:pt x="339" y="130"/>
                      <a:pt x="339" y="130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7" y="130"/>
                      <a:pt x="3" y="133"/>
                      <a:pt x="2" y="136"/>
                    </a:cubicBezTo>
                    <a:cubicBezTo>
                      <a:pt x="0" y="140"/>
                      <a:pt x="1" y="144"/>
                      <a:pt x="4" y="147"/>
                    </a:cubicBezTo>
                    <a:cubicBezTo>
                      <a:pt x="40" y="179"/>
                      <a:pt x="40" y="179"/>
                      <a:pt x="40" y="179"/>
                    </a:cubicBezTo>
                    <a:cubicBezTo>
                      <a:pt x="40" y="180"/>
                      <a:pt x="41" y="180"/>
                      <a:pt x="41" y="180"/>
                    </a:cubicBezTo>
                    <a:cubicBezTo>
                      <a:pt x="41" y="486"/>
                      <a:pt x="41" y="486"/>
                      <a:pt x="41" y="486"/>
                    </a:cubicBezTo>
                    <a:cubicBezTo>
                      <a:pt x="41" y="512"/>
                      <a:pt x="63" y="534"/>
                      <a:pt x="89" y="534"/>
                    </a:cubicBezTo>
                    <a:cubicBezTo>
                      <a:pt x="310" y="534"/>
                      <a:pt x="310" y="534"/>
                      <a:pt x="310" y="534"/>
                    </a:cubicBezTo>
                    <a:cubicBezTo>
                      <a:pt x="337" y="534"/>
                      <a:pt x="359" y="512"/>
                      <a:pt x="359" y="486"/>
                    </a:cubicBezTo>
                    <a:cubicBezTo>
                      <a:pt x="359" y="183"/>
                      <a:pt x="359" y="183"/>
                      <a:pt x="359" y="183"/>
                    </a:cubicBezTo>
                    <a:cubicBezTo>
                      <a:pt x="358" y="182"/>
                      <a:pt x="358" y="182"/>
                      <a:pt x="358" y="182"/>
                    </a:cubicBezTo>
                    <a:cubicBezTo>
                      <a:pt x="363" y="182"/>
                      <a:pt x="363" y="182"/>
                      <a:pt x="363" y="182"/>
                    </a:cubicBezTo>
                    <a:cubicBezTo>
                      <a:pt x="377" y="182"/>
                      <a:pt x="389" y="170"/>
                      <a:pt x="389" y="156"/>
                    </a:cubicBezTo>
                    <a:cubicBezTo>
                      <a:pt x="389" y="142"/>
                      <a:pt x="377" y="130"/>
                      <a:pt x="363" y="130"/>
                    </a:cubicBezTo>
                    <a:cubicBezTo>
                      <a:pt x="360" y="130"/>
                      <a:pt x="360" y="130"/>
                      <a:pt x="360" y="130"/>
                    </a:cubicBezTo>
                    <a:cubicBezTo>
                      <a:pt x="420" y="15"/>
                      <a:pt x="420" y="15"/>
                      <a:pt x="420" y="15"/>
                    </a:cubicBezTo>
                    <a:cubicBezTo>
                      <a:pt x="423" y="10"/>
                      <a:pt x="421" y="4"/>
                      <a:pt x="416" y="2"/>
                    </a:cubicBezTo>
                    <a:close/>
                    <a:moveTo>
                      <a:pt x="35" y="149"/>
                    </a:moveTo>
                    <a:cubicBezTo>
                      <a:pt x="329" y="149"/>
                      <a:pt x="329" y="149"/>
                      <a:pt x="329" y="149"/>
                    </a:cubicBezTo>
                    <a:cubicBezTo>
                      <a:pt x="322" y="163"/>
                      <a:pt x="322" y="163"/>
                      <a:pt x="322" y="163"/>
                    </a:cubicBezTo>
                    <a:cubicBezTo>
                      <a:pt x="50" y="163"/>
                      <a:pt x="50" y="163"/>
                      <a:pt x="50" y="163"/>
                    </a:cubicBezTo>
                    <a:lnTo>
                      <a:pt x="35" y="149"/>
                    </a:lnTo>
                    <a:close/>
                    <a:moveTo>
                      <a:pt x="174" y="447"/>
                    </a:moveTo>
                    <a:cubicBezTo>
                      <a:pt x="161" y="441"/>
                      <a:pt x="158" y="429"/>
                      <a:pt x="148" y="417"/>
                    </a:cubicBezTo>
                    <a:cubicBezTo>
                      <a:pt x="120" y="383"/>
                      <a:pt x="111" y="436"/>
                      <a:pt x="96" y="451"/>
                    </a:cubicBezTo>
                    <a:cubicBezTo>
                      <a:pt x="88" y="458"/>
                      <a:pt x="74" y="460"/>
                      <a:pt x="60" y="459"/>
                    </a:cubicBezTo>
                    <a:cubicBezTo>
                      <a:pt x="60" y="404"/>
                      <a:pt x="60" y="404"/>
                      <a:pt x="60" y="404"/>
                    </a:cubicBezTo>
                    <a:cubicBezTo>
                      <a:pt x="94" y="404"/>
                      <a:pt x="94" y="404"/>
                      <a:pt x="94" y="404"/>
                    </a:cubicBezTo>
                    <a:cubicBezTo>
                      <a:pt x="99" y="404"/>
                      <a:pt x="103" y="400"/>
                      <a:pt x="103" y="394"/>
                    </a:cubicBezTo>
                    <a:cubicBezTo>
                      <a:pt x="103" y="389"/>
                      <a:pt x="99" y="385"/>
                      <a:pt x="94" y="385"/>
                    </a:cubicBezTo>
                    <a:cubicBezTo>
                      <a:pt x="60" y="385"/>
                      <a:pt x="60" y="385"/>
                      <a:pt x="60" y="385"/>
                    </a:cubicBezTo>
                    <a:cubicBezTo>
                      <a:pt x="60" y="361"/>
                      <a:pt x="60" y="361"/>
                      <a:pt x="60" y="361"/>
                    </a:cubicBezTo>
                    <a:cubicBezTo>
                      <a:pt x="138" y="361"/>
                      <a:pt x="138" y="361"/>
                      <a:pt x="138" y="361"/>
                    </a:cubicBezTo>
                    <a:cubicBezTo>
                      <a:pt x="143" y="361"/>
                      <a:pt x="147" y="357"/>
                      <a:pt x="147" y="352"/>
                    </a:cubicBezTo>
                    <a:cubicBezTo>
                      <a:pt x="147" y="346"/>
                      <a:pt x="143" y="342"/>
                      <a:pt x="138" y="342"/>
                    </a:cubicBezTo>
                    <a:cubicBezTo>
                      <a:pt x="60" y="342"/>
                      <a:pt x="60" y="342"/>
                      <a:pt x="60" y="342"/>
                    </a:cubicBezTo>
                    <a:cubicBezTo>
                      <a:pt x="60" y="318"/>
                      <a:pt x="60" y="318"/>
                      <a:pt x="60" y="318"/>
                    </a:cubicBezTo>
                    <a:cubicBezTo>
                      <a:pt x="94" y="318"/>
                      <a:pt x="94" y="318"/>
                      <a:pt x="94" y="318"/>
                    </a:cubicBezTo>
                    <a:cubicBezTo>
                      <a:pt x="99" y="318"/>
                      <a:pt x="103" y="314"/>
                      <a:pt x="103" y="309"/>
                    </a:cubicBezTo>
                    <a:cubicBezTo>
                      <a:pt x="103" y="304"/>
                      <a:pt x="99" y="299"/>
                      <a:pt x="94" y="299"/>
                    </a:cubicBezTo>
                    <a:cubicBezTo>
                      <a:pt x="60" y="299"/>
                      <a:pt x="60" y="299"/>
                      <a:pt x="60" y="299"/>
                    </a:cubicBezTo>
                    <a:cubicBezTo>
                      <a:pt x="60" y="275"/>
                      <a:pt x="60" y="275"/>
                      <a:pt x="60" y="275"/>
                    </a:cubicBezTo>
                    <a:cubicBezTo>
                      <a:pt x="138" y="275"/>
                      <a:pt x="138" y="275"/>
                      <a:pt x="138" y="275"/>
                    </a:cubicBezTo>
                    <a:cubicBezTo>
                      <a:pt x="143" y="275"/>
                      <a:pt x="147" y="271"/>
                      <a:pt x="147" y="266"/>
                    </a:cubicBezTo>
                    <a:cubicBezTo>
                      <a:pt x="147" y="261"/>
                      <a:pt x="143" y="257"/>
                      <a:pt x="138" y="257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60" y="233"/>
                      <a:pt x="60" y="233"/>
                      <a:pt x="60" y="233"/>
                    </a:cubicBezTo>
                    <a:cubicBezTo>
                      <a:pt x="94" y="233"/>
                      <a:pt x="94" y="233"/>
                      <a:pt x="94" y="233"/>
                    </a:cubicBezTo>
                    <a:cubicBezTo>
                      <a:pt x="99" y="233"/>
                      <a:pt x="103" y="228"/>
                      <a:pt x="103" y="223"/>
                    </a:cubicBezTo>
                    <a:cubicBezTo>
                      <a:pt x="103" y="218"/>
                      <a:pt x="99" y="214"/>
                      <a:pt x="94" y="214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0" y="182"/>
                      <a:pt x="60" y="182"/>
                      <a:pt x="60" y="182"/>
                    </a:cubicBezTo>
                    <a:cubicBezTo>
                      <a:pt x="312" y="182"/>
                      <a:pt x="312" y="182"/>
                      <a:pt x="312" y="182"/>
                    </a:cubicBezTo>
                    <a:lnTo>
                      <a:pt x="174" y="447"/>
                    </a:lnTo>
                    <a:close/>
                    <a:moveTo>
                      <a:pt x="340" y="183"/>
                    </a:moveTo>
                    <a:cubicBezTo>
                      <a:pt x="340" y="429"/>
                      <a:pt x="340" y="429"/>
                      <a:pt x="340" y="429"/>
                    </a:cubicBezTo>
                    <a:cubicBezTo>
                      <a:pt x="334" y="432"/>
                      <a:pt x="329" y="435"/>
                      <a:pt x="322" y="437"/>
                    </a:cubicBezTo>
                    <a:cubicBezTo>
                      <a:pt x="306" y="441"/>
                      <a:pt x="287" y="431"/>
                      <a:pt x="273" y="425"/>
                    </a:cubicBezTo>
                    <a:cubicBezTo>
                      <a:pt x="260" y="420"/>
                      <a:pt x="252" y="416"/>
                      <a:pt x="240" y="425"/>
                    </a:cubicBezTo>
                    <a:cubicBezTo>
                      <a:pt x="232" y="433"/>
                      <a:pt x="232" y="447"/>
                      <a:pt x="221" y="453"/>
                    </a:cubicBezTo>
                    <a:cubicBezTo>
                      <a:pt x="214" y="456"/>
                      <a:pt x="202" y="455"/>
                      <a:pt x="193" y="453"/>
                    </a:cubicBezTo>
                    <a:cubicBezTo>
                      <a:pt x="334" y="182"/>
                      <a:pt x="334" y="182"/>
                      <a:pt x="334" y="182"/>
                    </a:cubicBezTo>
                    <a:cubicBezTo>
                      <a:pt x="340" y="182"/>
                      <a:pt x="340" y="182"/>
                      <a:pt x="340" y="182"/>
                    </a:cubicBezTo>
                    <a:lnTo>
                      <a:pt x="340" y="183"/>
                    </a:lnTo>
                    <a:close/>
                    <a:moveTo>
                      <a:pt x="363" y="149"/>
                    </a:moveTo>
                    <a:cubicBezTo>
                      <a:pt x="367" y="149"/>
                      <a:pt x="370" y="152"/>
                      <a:pt x="370" y="156"/>
                    </a:cubicBezTo>
                    <a:cubicBezTo>
                      <a:pt x="370" y="160"/>
                      <a:pt x="367" y="163"/>
                      <a:pt x="363" y="163"/>
                    </a:cubicBezTo>
                    <a:cubicBezTo>
                      <a:pt x="343" y="163"/>
                      <a:pt x="343" y="163"/>
                      <a:pt x="343" y="163"/>
                    </a:cubicBezTo>
                    <a:cubicBezTo>
                      <a:pt x="350" y="149"/>
                      <a:pt x="350" y="149"/>
                      <a:pt x="350" y="149"/>
                    </a:cubicBezTo>
                    <a:cubicBezTo>
                      <a:pt x="363" y="149"/>
                      <a:pt x="363" y="149"/>
                      <a:pt x="363" y="149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ṡḻïdé">
                <a:extLst>
                  <a:ext uri="{FF2B5EF4-FFF2-40B4-BE49-F238E27FC236}">
                    <a16:creationId xmlns:a16="http://schemas.microsoft.com/office/drawing/2014/main" id="{A4E7BC3F-566C-485D-87C9-BC6D2E93EB1D}"/>
                  </a:ext>
                </a:extLst>
              </p:cNvPr>
              <p:cNvSpPr/>
              <p:nvPr/>
            </p:nvSpPr>
            <p:spPr bwMode="auto">
              <a:xfrm>
                <a:off x="7248526" y="3630513"/>
                <a:ext cx="895350" cy="1296988"/>
              </a:xfrm>
              <a:custGeom>
                <a:avLst/>
                <a:gdLst>
                  <a:gd name="T0" fmla="*/ 323 w 469"/>
                  <a:gd name="T1" fmla="*/ 229 h 680"/>
                  <a:gd name="T2" fmla="*/ 323 w 469"/>
                  <a:gd name="T3" fmla="*/ 119 h 680"/>
                  <a:gd name="T4" fmla="*/ 352 w 469"/>
                  <a:gd name="T5" fmla="*/ 65 h 680"/>
                  <a:gd name="T6" fmla="*/ 288 w 469"/>
                  <a:gd name="T7" fmla="*/ 0 h 680"/>
                  <a:gd name="T8" fmla="*/ 182 w 469"/>
                  <a:gd name="T9" fmla="*/ 0 h 680"/>
                  <a:gd name="T10" fmla="*/ 117 w 469"/>
                  <a:gd name="T11" fmla="*/ 65 h 680"/>
                  <a:gd name="T12" fmla="*/ 146 w 469"/>
                  <a:gd name="T13" fmla="*/ 119 h 680"/>
                  <a:gd name="T14" fmla="*/ 146 w 469"/>
                  <a:gd name="T15" fmla="*/ 229 h 680"/>
                  <a:gd name="T16" fmla="*/ 0 w 469"/>
                  <a:gd name="T17" fmla="*/ 446 h 680"/>
                  <a:gd name="T18" fmla="*/ 235 w 469"/>
                  <a:gd name="T19" fmla="*/ 680 h 680"/>
                  <a:gd name="T20" fmla="*/ 469 w 469"/>
                  <a:gd name="T21" fmla="*/ 446 h 680"/>
                  <a:gd name="T22" fmla="*/ 323 w 469"/>
                  <a:gd name="T23" fmla="*/ 229 h 680"/>
                  <a:gd name="T24" fmla="*/ 235 w 469"/>
                  <a:gd name="T25" fmla="*/ 649 h 680"/>
                  <a:gd name="T26" fmla="*/ 31 w 469"/>
                  <a:gd name="T27" fmla="*/ 446 h 680"/>
                  <a:gd name="T28" fmla="*/ 177 w 469"/>
                  <a:gd name="T29" fmla="*/ 251 h 680"/>
                  <a:gd name="T30" fmla="*/ 177 w 469"/>
                  <a:gd name="T31" fmla="*/ 223 h 680"/>
                  <a:gd name="T32" fmla="*/ 237 w 469"/>
                  <a:gd name="T33" fmla="*/ 223 h 680"/>
                  <a:gd name="T34" fmla="*/ 244 w 469"/>
                  <a:gd name="T35" fmla="*/ 216 h 680"/>
                  <a:gd name="T36" fmla="*/ 237 w 469"/>
                  <a:gd name="T37" fmla="*/ 209 h 680"/>
                  <a:gd name="T38" fmla="*/ 177 w 469"/>
                  <a:gd name="T39" fmla="*/ 209 h 680"/>
                  <a:gd name="T40" fmla="*/ 177 w 469"/>
                  <a:gd name="T41" fmla="*/ 181 h 680"/>
                  <a:gd name="T42" fmla="*/ 237 w 469"/>
                  <a:gd name="T43" fmla="*/ 181 h 680"/>
                  <a:gd name="T44" fmla="*/ 244 w 469"/>
                  <a:gd name="T45" fmla="*/ 174 h 680"/>
                  <a:gd name="T46" fmla="*/ 237 w 469"/>
                  <a:gd name="T47" fmla="*/ 167 h 680"/>
                  <a:gd name="T48" fmla="*/ 177 w 469"/>
                  <a:gd name="T49" fmla="*/ 167 h 680"/>
                  <a:gd name="T50" fmla="*/ 177 w 469"/>
                  <a:gd name="T51" fmla="*/ 139 h 680"/>
                  <a:gd name="T52" fmla="*/ 237 w 469"/>
                  <a:gd name="T53" fmla="*/ 139 h 680"/>
                  <a:gd name="T54" fmla="*/ 244 w 469"/>
                  <a:gd name="T55" fmla="*/ 132 h 680"/>
                  <a:gd name="T56" fmla="*/ 237 w 469"/>
                  <a:gd name="T57" fmla="*/ 125 h 680"/>
                  <a:gd name="T58" fmla="*/ 177 w 469"/>
                  <a:gd name="T59" fmla="*/ 125 h 680"/>
                  <a:gd name="T60" fmla="*/ 177 w 469"/>
                  <a:gd name="T61" fmla="*/ 98 h 680"/>
                  <a:gd name="T62" fmla="*/ 148 w 469"/>
                  <a:gd name="T63" fmla="*/ 65 h 680"/>
                  <a:gd name="T64" fmla="*/ 182 w 469"/>
                  <a:gd name="T65" fmla="*/ 31 h 680"/>
                  <a:gd name="T66" fmla="*/ 288 w 469"/>
                  <a:gd name="T67" fmla="*/ 31 h 680"/>
                  <a:gd name="T68" fmla="*/ 321 w 469"/>
                  <a:gd name="T69" fmla="*/ 65 h 680"/>
                  <a:gd name="T70" fmla="*/ 292 w 469"/>
                  <a:gd name="T71" fmla="*/ 98 h 680"/>
                  <a:gd name="T72" fmla="*/ 292 w 469"/>
                  <a:gd name="T73" fmla="*/ 251 h 680"/>
                  <a:gd name="T74" fmla="*/ 438 w 469"/>
                  <a:gd name="T75" fmla="*/ 446 h 680"/>
                  <a:gd name="T76" fmla="*/ 235 w 469"/>
                  <a:gd name="T77" fmla="*/ 649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9" h="680">
                    <a:moveTo>
                      <a:pt x="323" y="229"/>
                    </a:moveTo>
                    <a:cubicBezTo>
                      <a:pt x="323" y="119"/>
                      <a:pt x="323" y="119"/>
                      <a:pt x="323" y="119"/>
                    </a:cubicBezTo>
                    <a:cubicBezTo>
                      <a:pt x="341" y="107"/>
                      <a:pt x="352" y="87"/>
                      <a:pt x="352" y="65"/>
                    </a:cubicBezTo>
                    <a:cubicBezTo>
                      <a:pt x="352" y="29"/>
                      <a:pt x="323" y="0"/>
                      <a:pt x="288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46" y="0"/>
                      <a:pt x="117" y="29"/>
                      <a:pt x="117" y="65"/>
                    </a:cubicBezTo>
                    <a:cubicBezTo>
                      <a:pt x="117" y="87"/>
                      <a:pt x="129" y="107"/>
                      <a:pt x="146" y="119"/>
                    </a:cubicBezTo>
                    <a:cubicBezTo>
                      <a:pt x="146" y="229"/>
                      <a:pt x="146" y="229"/>
                      <a:pt x="146" y="229"/>
                    </a:cubicBezTo>
                    <a:cubicBezTo>
                      <a:pt x="59" y="265"/>
                      <a:pt x="0" y="351"/>
                      <a:pt x="0" y="446"/>
                    </a:cubicBezTo>
                    <a:cubicBezTo>
                      <a:pt x="0" y="575"/>
                      <a:pt x="105" y="680"/>
                      <a:pt x="235" y="680"/>
                    </a:cubicBezTo>
                    <a:cubicBezTo>
                      <a:pt x="364" y="680"/>
                      <a:pt x="469" y="575"/>
                      <a:pt x="469" y="446"/>
                    </a:cubicBezTo>
                    <a:cubicBezTo>
                      <a:pt x="469" y="351"/>
                      <a:pt x="410" y="265"/>
                      <a:pt x="323" y="229"/>
                    </a:cubicBezTo>
                    <a:close/>
                    <a:moveTo>
                      <a:pt x="235" y="649"/>
                    </a:moveTo>
                    <a:cubicBezTo>
                      <a:pt x="122" y="649"/>
                      <a:pt x="31" y="558"/>
                      <a:pt x="31" y="446"/>
                    </a:cubicBezTo>
                    <a:cubicBezTo>
                      <a:pt x="31" y="354"/>
                      <a:pt x="93" y="276"/>
                      <a:pt x="177" y="251"/>
                    </a:cubicBezTo>
                    <a:cubicBezTo>
                      <a:pt x="177" y="223"/>
                      <a:pt x="177" y="223"/>
                      <a:pt x="177" y="223"/>
                    </a:cubicBezTo>
                    <a:cubicBezTo>
                      <a:pt x="237" y="223"/>
                      <a:pt x="237" y="223"/>
                      <a:pt x="237" y="223"/>
                    </a:cubicBezTo>
                    <a:cubicBezTo>
                      <a:pt x="241" y="223"/>
                      <a:pt x="244" y="220"/>
                      <a:pt x="244" y="216"/>
                    </a:cubicBezTo>
                    <a:cubicBezTo>
                      <a:pt x="244" y="212"/>
                      <a:pt x="241" y="209"/>
                      <a:pt x="237" y="209"/>
                    </a:cubicBezTo>
                    <a:cubicBezTo>
                      <a:pt x="177" y="209"/>
                      <a:pt x="177" y="209"/>
                      <a:pt x="177" y="209"/>
                    </a:cubicBezTo>
                    <a:cubicBezTo>
                      <a:pt x="177" y="181"/>
                      <a:pt x="177" y="181"/>
                      <a:pt x="177" y="181"/>
                    </a:cubicBezTo>
                    <a:cubicBezTo>
                      <a:pt x="237" y="181"/>
                      <a:pt x="237" y="181"/>
                      <a:pt x="237" y="181"/>
                    </a:cubicBezTo>
                    <a:cubicBezTo>
                      <a:pt x="241" y="181"/>
                      <a:pt x="244" y="178"/>
                      <a:pt x="244" y="174"/>
                    </a:cubicBezTo>
                    <a:cubicBezTo>
                      <a:pt x="244" y="170"/>
                      <a:pt x="241" y="167"/>
                      <a:pt x="237" y="167"/>
                    </a:cubicBezTo>
                    <a:cubicBezTo>
                      <a:pt x="177" y="167"/>
                      <a:pt x="177" y="167"/>
                      <a:pt x="177" y="167"/>
                    </a:cubicBezTo>
                    <a:cubicBezTo>
                      <a:pt x="177" y="139"/>
                      <a:pt x="177" y="139"/>
                      <a:pt x="177" y="139"/>
                    </a:cubicBezTo>
                    <a:cubicBezTo>
                      <a:pt x="237" y="139"/>
                      <a:pt x="237" y="139"/>
                      <a:pt x="237" y="139"/>
                    </a:cubicBezTo>
                    <a:cubicBezTo>
                      <a:pt x="241" y="139"/>
                      <a:pt x="244" y="136"/>
                      <a:pt x="244" y="132"/>
                    </a:cubicBezTo>
                    <a:cubicBezTo>
                      <a:pt x="244" y="128"/>
                      <a:pt x="241" y="125"/>
                      <a:pt x="237" y="125"/>
                    </a:cubicBezTo>
                    <a:cubicBezTo>
                      <a:pt x="177" y="125"/>
                      <a:pt x="177" y="125"/>
                      <a:pt x="177" y="125"/>
                    </a:cubicBezTo>
                    <a:cubicBezTo>
                      <a:pt x="177" y="98"/>
                      <a:pt x="177" y="98"/>
                      <a:pt x="177" y="98"/>
                    </a:cubicBezTo>
                    <a:cubicBezTo>
                      <a:pt x="161" y="96"/>
                      <a:pt x="148" y="82"/>
                      <a:pt x="148" y="65"/>
                    </a:cubicBezTo>
                    <a:cubicBezTo>
                      <a:pt x="148" y="46"/>
                      <a:pt x="163" y="31"/>
                      <a:pt x="182" y="31"/>
                    </a:cubicBezTo>
                    <a:cubicBezTo>
                      <a:pt x="288" y="31"/>
                      <a:pt x="288" y="31"/>
                      <a:pt x="288" y="31"/>
                    </a:cubicBezTo>
                    <a:cubicBezTo>
                      <a:pt x="306" y="31"/>
                      <a:pt x="321" y="46"/>
                      <a:pt x="321" y="65"/>
                    </a:cubicBezTo>
                    <a:cubicBezTo>
                      <a:pt x="321" y="82"/>
                      <a:pt x="309" y="96"/>
                      <a:pt x="292" y="98"/>
                    </a:cubicBezTo>
                    <a:cubicBezTo>
                      <a:pt x="292" y="251"/>
                      <a:pt x="292" y="251"/>
                      <a:pt x="292" y="251"/>
                    </a:cubicBezTo>
                    <a:cubicBezTo>
                      <a:pt x="377" y="276"/>
                      <a:pt x="438" y="354"/>
                      <a:pt x="438" y="446"/>
                    </a:cubicBezTo>
                    <a:cubicBezTo>
                      <a:pt x="438" y="558"/>
                      <a:pt x="347" y="649"/>
                      <a:pt x="235" y="649"/>
                    </a:cubicBezTo>
                    <a:close/>
                  </a:path>
                </a:pathLst>
              </a:cu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ṩ1îḋé">
                <a:extLst>
                  <a:ext uri="{FF2B5EF4-FFF2-40B4-BE49-F238E27FC236}">
                    <a16:creationId xmlns:a16="http://schemas.microsoft.com/office/drawing/2014/main" id="{A2EB029A-4EDE-46BC-AF05-46E980AD8F0D}"/>
                  </a:ext>
                </a:extLst>
              </p:cNvPr>
              <p:cNvSpPr/>
              <p:nvPr/>
            </p:nvSpPr>
            <p:spPr bwMode="auto">
              <a:xfrm>
                <a:off x="7362826" y="4259163"/>
                <a:ext cx="666750" cy="557213"/>
              </a:xfrm>
              <a:custGeom>
                <a:avLst/>
                <a:gdLst>
                  <a:gd name="T0" fmla="*/ 304 w 349"/>
                  <a:gd name="T1" fmla="*/ 0 h 292"/>
                  <a:gd name="T2" fmla="*/ 45 w 349"/>
                  <a:gd name="T3" fmla="*/ 0 h 292"/>
                  <a:gd name="T4" fmla="*/ 0 w 349"/>
                  <a:gd name="T5" fmla="*/ 117 h 292"/>
                  <a:gd name="T6" fmla="*/ 175 w 349"/>
                  <a:gd name="T7" fmla="*/ 292 h 292"/>
                  <a:gd name="T8" fmla="*/ 349 w 349"/>
                  <a:gd name="T9" fmla="*/ 117 h 292"/>
                  <a:gd name="T10" fmla="*/ 304 w 349"/>
                  <a:gd name="T11" fmla="*/ 0 h 292"/>
                  <a:gd name="T12" fmla="*/ 180 w 349"/>
                  <a:gd name="T13" fmla="*/ 181 h 292"/>
                  <a:gd name="T14" fmla="*/ 157 w 349"/>
                  <a:gd name="T15" fmla="*/ 157 h 292"/>
                  <a:gd name="T16" fmla="*/ 180 w 349"/>
                  <a:gd name="T17" fmla="*/ 133 h 292"/>
                  <a:gd name="T18" fmla="*/ 204 w 349"/>
                  <a:gd name="T19" fmla="*/ 157 h 292"/>
                  <a:gd name="T20" fmla="*/ 180 w 349"/>
                  <a:gd name="T21" fmla="*/ 181 h 292"/>
                  <a:gd name="T22" fmla="*/ 266 w 349"/>
                  <a:gd name="T23" fmla="*/ 119 h 292"/>
                  <a:gd name="T24" fmla="*/ 229 w 349"/>
                  <a:gd name="T25" fmla="*/ 81 h 292"/>
                  <a:gd name="T26" fmla="*/ 266 w 349"/>
                  <a:gd name="T27" fmla="*/ 44 h 292"/>
                  <a:gd name="T28" fmla="*/ 303 w 349"/>
                  <a:gd name="T29" fmla="*/ 81 h 292"/>
                  <a:gd name="T30" fmla="*/ 266 w 349"/>
                  <a:gd name="T31" fmla="*/ 11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9" h="292">
                    <a:moveTo>
                      <a:pt x="30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17" y="31"/>
                      <a:pt x="0" y="72"/>
                      <a:pt x="0" y="117"/>
                    </a:cubicBezTo>
                    <a:cubicBezTo>
                      <a:pt x="0" y="214"/>
                      <a:pt x="78" y="292"/>
                      <a:pt x="175" y="292"/>
                    </a:cubicBezTo>
                    <a:cubicBezTo>
                      <a:pt x="271" y="292"/>
                      <a:pt x="349" y="214"/>
                      <a:pt x="349" y="117"/>
                    </a:cubicBezTo>
                    <a:cubicBezTo>
                      <a:pt x="349" y="72"/>
                      <a:pt x="332" y="31"/>
                      <a:pt x="304" y="0"/>
                    </a:cubicBezTo>
                    <a:close/>
                    <a:moveTo>
                      <a:pt x="180" y="181"/>
                    </a:moveTo>
                    <a:cubicBezTo>
                      <a:pt x="168" y="181"/>
                      <a:pt x="157" y="170"/>
                      <a:pt x="157" y="157"/>
                    </a:cubicBezTo>
                    <a:cubicBezTo>
                      <a:pt x="157" y="144"/>
                      <a:pt x="168" y="133"/>
                      <a:pt x="180" y="133"/>
                    </a:cubicBezTo>
                    <a:cubicBezTo>
                      <a:pt x="194" y="133"/>
                      <a:pt x="204" y="144"/>
                      <a:pt x="204" y="157"/>
                    </a:cubicBezTo>
                    <a:cubicBezTo>
                      <a:pt x="204" y="170"/>
                      <a:pt x="194" y="181"/>
                      <a:pt x="180" y="181"/>
                    </a:cubicBezTo>
                    <a:close/>
                    <a:moveTo>
                      <a:pt x="266" y="119"/>
                    </a:moveTo>
                    <a:cubicBezTo>
                      <a:pt x="246" y="119"/>
                      <a:pt x="229" y="102"/>
                      <a:pt x="229" y="81"/>
                    </a:cubicBezTo>
                    <a:cubicBezTo>
                      <a:pt x="229" y="61"/>
                      <a:pt x="246" y="44"/>
                      <a:pt x="266" y="44"/>
                    </a:cubicBezTo>
                    <a:cubicBezTo>
                      <a:pt x="287" y="44"/>
                      <a:pt x="303" y="61"/>
                      <a:pt x="303" y="81"/>
                    </a:cubicBezTo>
                    <a:cubicBezTo>
                      <a:pt x="303" y="102"/>
                      <a:pt x="287" y="119"/>
                      <a:pt x="266" y="119"/>
                    </a:cubicBezTo>
                    <a:close/>
                  </a:path>
                </a:pathLst>
              </a:cu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ṩ1iḑê">
                <a:extLst>
                  <a:ext uri="{FF2B5EF4-FFF2-40B4-BE49-F238E27FC236}">
                    <a16:creationId xmlns:a16="http://schemas.microsoft.com/office/drawing/2014/main" id="{CCE9CA78-5294-422B-86F4-F09EC8CA4C76}"/>
                  </a:ext>
                </a:extLst>
              </p:cNvPr>
              <p:cNvSpPr/>
              <p:nvPr/>
            </p:nvSpPr>
            <p:spPr bwMode="auto">
              <a:xfrm>
                <a:off x="6731001" y="2474813"/>
                <a:ext cx="173038" cy="171450"/>
              </a:xfrm>
              <a:custGeom>
                <a:avLst/>
                <a:gdLst>
                  <a:gd name="T0" fmla="*/ 45 w 90"/>
                  <a:gd name="T1" fmla="*/ 14 h 90"/>
                  <a:gd name="T2" fmla="*/ 45 w 90"/>
                  <a:gd name="T3" fmla="*/ 28 h 90"/>
                  <a:gd name="T4" fmla="*/ 57 w 90"/>
                  <a:gd name="T5" fmla="*/ 33 h 90"/>
                  <a:gd name="T6" fmla="*/ 62 w 90"/>
                  <a:gd name="T7" fmla="*/ 45 h 90"/>
                  <a:gd name="T8" fmla="*/ 57 w 90"/>
                  <a:gd name="T9" fmla="*/ 57 h 90"/>
                  <a:gd name="T10" fmla="*/ 45 w 90"/>
                  <a:gd name="T11" fmla="*/ 62 h 90"/>
                  <a:gd name="T12" fmla="*/ 33 w 90"/>
                  <a:gd name="T13" fmla="*/ 57 h 90"/>
                  <a:gd name="T14" fmla="*/ 28 w 90"/>
                  <a:gd name="T15" fmla="*/ 45 h 90"/>
                  <a:gd name="T16" fmla="*/ 33 w 90"/>
                  <a:gd name="T17" fmla="*/ 33 h 90"/>
                  <a:gd name="T18" fmla="*/ 45 w 90"/>
                  <a:gd name="T19" fmla="*/ 28 h 90"/>
                  <a:gd name="T20" fmla="*/ 45 w 90"/>
                  <a:gd name="T21" fmla="*/ 14 h 90"/>
                  <a:gd name="T22" fmla="*/ 45 w 90"/>
                  <a:gd name="T23" fmla="*/ 0 h 90"/>
                  <a:gd name="T24" fmla="*/ 13 w 90"/>
                  <a:gd name="T25" fmla="*/ 13 h 90"/>
                  <a:gd name="T26" fmla="*/ 0 w 90"/>
                  <a:gd name="T27" fmla="*/ 45 h 90"/>
                  <a:gd name="T28" fmla="*/ 13 w 90"/>
                  <a:gd name="T29" fmla="*/ 77 h 90"/>
                  <a:gd name="T30" fmla="*/ 45 w 90"/>
                  <a:gd name="T31" fmla="*/ 90 h 90"/>
                  <a:gd name="T32" fmla="*/ 77 w 90"/>
                  <a:gd name="T33" fmla="*/ 77 h 90"/>
                  <a:gd name="T34" fmla="*/ 90 w 90"/>
                  <a:gd name="T35" fmla="*/ 45 h 90"/>
                  <a:gd name="T36" fmla="*/ 77 w 90"/>
                  <a:gd name="T37" fmla="*/ 13 h 90"/>
                  <a:gd name="T38" fmla="*/ 45 w 90"/>
                  <a:gd name="T39" fmla="*/ 0 h 90"/>
                  <a:gd name="T40" fmla="*/ 45 w 90"/>
                  <a:gd name="T41" fmla="*/ 1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90">
                    <a:moveTo>
                      <a:pt x="45" y="14"/>
                    </a:moveTo>
                    <a:cubicBezTo>
                      <a:pt x="45" y="28"/>
                      <a:pt x="45" y="28"/>
                      <a:pt x="45" y="28"/>
                    </a:cubicBezTo>
                    <a:cubicBezTo>
                      <a:pt x="50" y="28"/>
                      <a:pt x="54" y="30"/>
                      <a:pt x="57" y="33"/>
                    </a:cubicBezTo>
                    <a:cubicBezTo>
                      <a:pt x="60" y="36"/>
                      <a:pt x="62" y="40"/>
                      <a:pt x="62" y="45"/>
                    </a:cubicBezTo>
                    <a:cubicBezTo>
                      <a:pt x="62" y="50"/>
                      <a:pt x="60" y="54"/>
                      <a:pt x="57" y="57"/>
                    </a:cubicBezTo>
                    <a:cubicBezTo>
                      <a:pt x="54" y="60"/>
                      <a:pt x="50" y="62"/>
                      <a:pt x="45" y="62"/>
                    </a:cubicBezTo>
                    <a:cubicBezTo>
                      <a:pt x="40" y="62"/>
                      <a:pt x="36" y="60"/>
                      <a:pt x="33" y="57"/>
                    </a:cubicBezTo>
                    <a:cubicBezTo>
                      <a:pt x="30" y="54"/>
                      <a:pt x="28" y="50"/>
                      <a:pt x="28" y="45"/>
                    </a:cubicBezTo>
                    <a:cubicBezTo>
                      <a:pt x="28" y="40"/>
                      <a:pt x="30" y="36"/>
                      <a:pt x="33" y="33"/>
                    </a:cubicBezTo>
                    <a:cubicBezTo>
                      <a:pt x="36" y="30"/>
                      <a:pt x="40" y="28"/>
                      <a:pt x="45" y="28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33" y="0"/>
                      <a:pt x="21" y="5"/>
                      <a:pt x="13" y="13"/>
                    </a:cubicBezTo>
                    <a:cubicBezTo>
                      <a:pt x="5" y="21"/>
                      <a:pt x="0" y="33"/>
                      <a:pt x="0" y="45"/>
                    </a:cubicBezTo>
                    <a:cubicBezTo>
                      <a:pt x="0" y="58"/>
                      <a:pt x="5" y="69"/>
                      <a:pt x="13" y="77"/>
                    </a:cubicBezTo>
                    <a:cubicBezTo>
                      <a:pt x="21" y="85"/>
                      <a:pt x="33" y="90"/>
                      <a:pt x="45" y="90"/>
                    </a:cubicBezTo>
                    <a:cubicBezTo>
                      <a:pt x="58" y="90"/>
                      <a:pt x="69" y="85"/>
                      <a:pt x="77" y="77"/>
                    </a:cubicBezTo>
                    <a:cubicBezTo>
                      <a:pt x="85" y="69"/>
                      <a:pt x="90" y="58"/>
                      <a:pt x="90" y="45"/>
                    </a:cubicBezTo>
                    <a:cubicBezTo>
                      <a:pt x="90" y="33"/>
                      <a:pt x="85" y="21"/>
                      <a:pt x="77" y="13"/>
                    </a:cubicBezTo>
                    <a:cubicBezTo>
                      <a:pt x="69" y="5"/>
                      <a:pt x="58" y="0"/>
                      <a:pt x="45" y="0"/>
                    </a:cubicBezTo>
                    <a:lnTo>
                      <a:pt x="45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ś1íḍé">
                <a:extLst>
                  <a:ext uri="{FF2B5EF4-FFF2-40B4-BE49-F238E27FC236}">
                    <a16:creationId xmlns:a16="http://schemas.microsoft.com/office/drawing/2014/main" id="{39FE0F09-CDBC-41FA-891C-EB5F14941F1A}"/>
                  </a:ext>
                </a:extLst>
              </p:cNvPr>
              <p:cNvSpPr/>
              <p:nvPr/>
            </p:nvSpPr>
            <p:spPr bwMode="auto">
              <a:xfrm>
                <a:off x="6731001" y="2687538"/>
                <a:ext cx="173038" cy="173038"/>
              </a:xfrm>
              <a:custGeom>
                <a:avLst/>
                <a:gdLst>
                  <a:gd name="T0" fmla="*/ 45 w 90"/>
                  <a:gd name="T1" fmla="*/ 15 h 91"/>
                  <a:gd name="T2" fmla="*/ 45 w 90"/>
                  <a:gd name="T3" fmla="*/ 29 h 91"/>
                  <a:gd name="T4" fmla="*/ 57 w 90"/>
                  <a:gd name="T5" fmla="*/ 34 h 91"/>
                  <a:gd name="T6" fmla="*/ 62 w 90"/>
                  <a:gd name="T7" fmla="*/ 46 h 91"/>
                  <a:gd name="T8" fmla="*/ 57 w 90"/>
                  <a:gd name="T9" fmla="*/ 57 h 91"/>
                  <a:gd name="T10" fmla="*/ 45 w 90"/>
                  <a:gd name="T11" fmla="*/ 62 h 91"/>
                  <a:gd name="T12" fmla="*/ 33 w 90"/>
                  <a:gd name="T13" fmla="*/ 57 h 91"/>
                  <a:gd name="T14" fmla="*/ 28 w 90"/>
                  <a:gd name="T15" fmla="*/ 46 h 91"/>
                  <a:gd name="T16" fmla="*/ 33 w 90"/>
                  <a:gd name="T17" fmla="*/ 34 h 91"/>
                  <a:gd name="T18" fmla="*/ 45 w 90"/>
                  <a:gd name="T19" fmla="*/ 29 h 91"/>
                  <a:gd name="T20" fmla="*/ 45 w 90"/>
                  <a:gd name="T21" fmla="*/ 15 h 91"/>
                  <a:gd name="T22" fmla="*/ 45 w 90"/>
                  <a:gd name="T23" fmla="*/ 0 h 91"/>
                  <a:gd name="T24" fmla="*/ 13 w 90"/>
                  <a:gd name="T25" fmla="*/ 14 h 91"/>
                  <a:gd name="T26" fmla="*/ 0 w 90"/>
                  <a:gd name="T27" fmla="*/ 46 h 91"/>
                  <a:gd name="T28" fmla="*/ 13 w 90"/>
                  <a:gd name="T29" fmla="*/ 78 h 91"/>
                  <a:gd name="T30" fmla="*/ 45 w 90"/>
                  <a:gd name="T31" fmla="*/ 91 h 91"/>
                  <a:gd name="T32" fmla="*/ 77 w 90"/>
                  <a:gd name="T33" fmla="*/ 78 h 91"/>
                  <a:gd name="T34" fmla="*/ 90 w 90"/>
                  <a:gd name="T35" fmla="*/ 46 h 91"/>
                  <a:gd name="T36" fmla="*/ 77 w 90"/>
                  <a:gd name="T37" fmla="*/ 14 h 91"/>
                  <a:gd name="T38" fmla="*/ 45 w 90"/>
                  <a:gd name="T39" fmla="*/ 0 h 91"/>
                  <a:gd name="T40" fmla="*/ 45 w 90"/>
                  <a:gd name="T41" fmla="*/ 1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91">
                    <a:moveTo>
                      <a:pt x="45" y="15"/>
                    </a:moveTo>
                    <a:cubicBezTo>
                      <a:pt x="45" y="29"/>
                      <a:pt x="45" y="29"/>
                      <a:pt x="45" y="29"/>
                    </a:cubicBezTo>
                    <a:cubicBezTo>
                      <a:pt x="50" y="29"/>
                      <a:pt x="54" y="31"/>
                      <a:pt x="57" y="34"/>
                    </a:cubicBezTo>
                    <a:cubicBezTo>
                      <a:pt x="60" y="37"/>
                      <a:pt x="62" y="41"/>
                      <a:pt x="62" y="46"/>
                    </a:cubicBezTo>
                    <a:cubicBezTo>
                      <a:pt x="62" y="50"/>
                      <a:pt x="60" y="54"/>
                      <a:pt x="57" y="57"/>
                    </a:cubicBezTo>
                    <a:cubicBezTo>
                      <a:pt x="54" y="60"/>
                      <a:pt x="50" y="62"/>
                      <a:pt x="45" y="62"/>
                    </a:cubicBezTo>
                    <a:cubicBezTo>
                      <a:pt x="40" y="62"/>
                      <a:pt x="36" y="60"/>
                      <a:pt x="33" y="57"/>
                    </a:cubicBezTo>
                    <a:cubicBezTo>
                      <a:pt x="30" y="54"/>
                      <a:pt x="28" y="50"/>
                      <a:pt x="28" y="46"/>
                    </a:cubicBezTo>
                    <a:cubicBezTo>
                      <a:pt x="28" y="41"/>
                      <a:pt x="30" y="37"/>
                      <a:pt x="33" y="34"/>
                    </a:cubicBezTo>
                    <a:cubicBezTo>
                      <a:pt x="36" y="31"/>
                      <a:pt x="40" y="29"/>
                      <a:pt x="45" y="2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33" y="0"/>
                      <a:pt x="21" y="5"/>
                      <a:pt x="13" y="14"/>
                    </a:cubicBezTo>
                    <a:cubicBezTo>
                      <a:pt x="5" y="22"/>
                      <a:pt x="0" y="33"/>
                      <a:pt x="0" y="46"/>
                    </a:cubicBezTo>
                    <a:cubicBezTo>
                      <a:pt x="0" y="58"/>
                      <a:pt x="5" y="69"/>
                      <a:pt x="13" y="78"/>
                    </a:cubicBezTo>
                    <a:cubicBezTo>
                      <a:pt x="21" y="86"/>
                      <a:pt x="33" y="91"/>
                      <a:pt x="45" y="91"/>
                    </a:cubicBezTo>
                    <a:cubicBezTo>
                      <a:pt x="58" y="91"/>
                      <a:pt x="69" y="86"/>
                      <a:pt x="77" y="78"/>
                    </a:cubicBezTo>
                    <a:cubicBezTo>
                      <a:pt x="85" y="69"/>
                      <a:pt x="90" y="58"/>
                      <a:pt x="90" y="46"/>
                    </a:cubicBezTo>
                    <a:cubicBezTo>
                      <a:pt x="90" y="33"/>
                      <a:pt x="85" y="22"/>
                      <a:pt x="77" y="14"/>
                    </a:cubicBezTo>
                    <a:cubicBezTo>
                      <a:pt x="69" y="5"/>
                      <a:pt x="58" y="0"/>
                      <a:pt x="45" y="0"/>
                    </a:cubicBezTo>
                    <a:lnTo>
                      <a:pt x="45" y="1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ḻïḋé">
                <a:extLst>
                  <a:ext uri="{FF2B5EF4-FFF2-40B4-BE49-F238E27FC236}">
                    <a16:creationId xmlns:a16="http://schemas.microsoft.com/office/drawing/2014/main" id="{B934E981-F504-48FA-967E-67EA44C55C3D}"/>
                  </a:ext>
                </a:extLst>
              </p:cNvPr>
              <p:cNvSpPr/>
              <p:nvPr/>
            </p:nvSpPr>
            <p:spPr bwMode="auto">
              <a:xfrm>
                <a:off x="6648451" y="2900263"/>
                <a:ext cx="195263" cy="196850"/>
              </a:xfrm>
              <a:custGeom>
                <a:avLst/>
                <a:gdLst>
                  <a:gd name="T0" fmla="*/ 52 w 103"/>
                  <a:gd name="T1" fmla="*/ 14 h 103"/>
                  <a:gd name="T2" fmla="*/ 52 w 103"/>
                  <a:gd name="T3" fmla="*/ 28 h 103"/>
                  <a:gd name="T4" fmla="*/ 68 w 103"/>
                  <a:gd name="T5" fmla="*/ 35 h 103"/>
                  <a:gd name="T6" fmla="*/ 75 w 103"/>
                  <a:gd name="T7" fmla="*/ 51 h 103"/>
                  <a:gd name="T8" fmla="*/ 68 w 103"/>
                  <a:gd name="T9" fmla="*/ 68 h 103"/>
                  <a:gd name="T10" fmla="*/ 52 w 103"/>
                  <a:gd name="T11" fmla="*/ 74 h 103"/>
                  <a:gd name="T12" fmla="*/ 36 w 103"/>
                  <a:gd name="T13" fmla="*/ 68 h 103"/>
                  <a:gd name="T14" fmla="*/ 29 w 103"/>
                  <a:gd name="T15" fmla="*/ 51 h 103"/>
                  <a:gd name="T16" fmla="*/ 36 w 103"/>
                  <a:gd name="T17" fmla="*/ 35 h 103"/>
                  <a:gd name="T18" fmla="*/ 52 w 103"/>
                  <a:gd name="T19" fmla="*/ 28 h 103"/>
                  <a:gd name="T20" fmla="*/ 52 w 103"/>
                  <a:gd name="T21" fmla="*/ 14 h 103"/>
                  <a:gd name="T22" fmla="*/ 52 w 103"/>
                  <a:gd name="T23" fmla="*/ 0 h 103"/>
                  <a:gd name="T24" fmla="*/ 16 w 103"/>
                  <a:gd name="T25" fmla="*/ 15 h 103"/>
                  <a:gd name="T26" fmla="*/ 0 w 103"/>
                  <a:gd name="T27" fmla="*/ 51 h 103"/>
                  <a:gd name="T28" fmla="*/ 16 w 103"/>
                  <a:gd name="T29" fmla="*/ 88 h 103"/>
                  <a:gd name="T30" fmla="*/ 52 w 103"/>
                  <a:gd name="T31" fmla="*/ 103 h 103"/>
                  <a:gd name="T32" fmla="*/ 88 w 103"/>
                  <a:gd name="T33" fmla="*/ 88 h 103"/>
                  <a:gd name="T34" fmla="*/ 103 w 103"/>
                  <a:gd name="T35" fmla="*/ 51 h 103"/>
                  <a:gd name="T36" fmla="*/ 88 w 103"/>
                  <a:gd name="T37" fmla="*/ 15 h 103"/>
                  <a:gd name="T38" fmla="*/ 52 w 103"/>
                  <a:gd name="T39" fmla="*/ 0 h 103"/>
                  <a:gd name="T40" fmla="*/ 52 w 103"/>
                  <a:gd name="T41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" h="103">
                    <a:moveTo>
                      <a:pt x="52" y="14"/>
                    </a:moveTo>
                    <a:cubicBezTo>
                      <a:pt x="52" y="28"/>
                      <a:pt x="52" y="28"/>
                      <a:pt x="52" y="28"/>
                    </a:cubicBezTo>
                    <a:cubicBezTo>
                      <a:pt x="58" y="28"/>
                      <a:pt x="64" y="31"/>
                      <a:pt x="68" y="35"/>
                    </a:cubicBezTo>
                    <a:cubicBezTo>
                      <a:pt x="72" y="39"/>
                      <a:pt x="75" y="45"/>
                      <a:pt x="75" y="51"/>
                    </a:cubicBezTo>
                    <a:cubicBezTo>
                      <a:pt x="75" y="58"/>
                      <a:pt x="72" y="63"/>
                      <a:pt x="68" y="68"/>
                    </a:cubicBezTo>
                    <a:cubicBezTo>
                      <a:pt x="64" y="72"/>
                      <a:pt x="58" y="74"/>
                      <a:pt x="52" y="74"/>
                    </a:cubicBezTo>
                    <a:cubicBezTo>
                      <a:pt x="46" y="74"/>
                      <a:pt x="40" y="72"/>
                      <a:pt x="36" y="68"/>
                    </a:cubicBezTo>
                    <a:cubicBezTo>
                      <a:pt x="32" y="63"/>
                      <a:pt x="29" y="58"/>
                      <a:pt x="29" y="51"/>
                    </a:cubicBezTo>
                    <a:cubicBezTo>
                      <a:pt x="29" y="45"/>
                      <a:pt x="32" y="39"/>
                      <a:pt x="36" y="35"/>
                    </a:cubicBezTo>
                    <a:cubicBezTo>
                      <a:pt x="40" y="31"/>
                      <a:pt x="46" y="28"/>
                      <a:pt x="52" y="28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8" y="0"/>
                      <a:pt x="25" y="6"/>
                      <a:pt x="16" y="15"/>
                    </a:cubicBezTo>
                    <a:cubicBezTo>
                      <a:pt x="6" y="24"/>
                      <a:pt x="0" y="37"/>
                      <a:pt x="0" y="51"/>
                    </a:cubicBezTo>
                    <a:cubicBezTo>
                      <a:pt x="0" y="66"/>
                      <a:pt x="6" y="78"/>
                      <a:pt x="16" y="88"/>
                    </a:cubicBezTo>
                    <a:cubicBezTo>
                      <a:pt x="25" y="97"/>
                      <a:pt x="38" y="103"/>
                      <a:pt x="52" y="103"/>
                    </a:cubicBezTo>
                    <a:cubicBezTo>
                      <a:pt x="66" y="103"/>
                      <a:pt x="79" y="97"/>
                      <a:pt x="88" y="88"/>
                    </a:cubicBezTo>
                    <a:cubicBezTo>
                      <a:pt x="98" y="78"/>
                      <a:pt x="103" y="66"/>
                      <a:pt x="103" y="51"/>
                    </a:cubicBezTo>
                    <a:cubicBezTo>
                      <a:pt x="103" y="37"/>
                      <a:pt x="98" y="24"/>
                      <a:pt x="88" y="15"/>
                    </a:cubicBezTo>
                    <a:cubicBezTo>
                      <a:pt x="79" y="6"/>
                      <a:pt x="66" y="0"/>
                      <a:pt x="52" y="0"/>
                    </a:cubicBezTo>
                    <a:lnTo>
                      <a:pt x="52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$liďè">
                <a:extLst>
                  <a:ext uri="{FF2B5EF4-FFF2-40B4-BE49-F238E27FC236}">
                    <a16:creationId xmlns:a16="http://schemas.microsoft.com/office/drawing/2014/main" id="{81003F83-5B72-4D95-A91B-ABDE232575BA}"/>
                  </a:ext>
                </a:extLst>
              </p:cNvPr>
              <p:cNvSpPr/>
              <p:nvPr/>
            </p:nvSpPr>
            <p:spPr bwMode="auto">
              <a:xfrm>
                <a:off x="6423026" y="2816126"/>
                <a:ext cx="196850" cy="196850"/>
              </a:xfrm>
              <a:custGeom>
                <a:avLst/>
                <a:gdLst>
                  <a:gd name="T0" fmla="*/ 51 w 103"/>
                  <a:gd name="T1" fmla="*/ 15 h 103"/>
                  <a:gd name="T2" fmla="*/ 51 w 103"/>
                  <a:gd name="T3" fmla="*/ 29 h 103"/>
                  <a:gd name="T4" fmla="*/ 67 w 103"/>
                  <a:gd name="T5" fmla="*/ 36 h 103"/>
                  <a:gd name="T6" fmla="*/ 74 w 103"/>
                  <a:gd name="T7" fmla="*/ 52 h 103"/>
                  <a:gd name="T8" fmla="*/ 67 w 103"/>
                  <a:gd name="T9" fmla="*/ 68 h 103"/>
                  <a:gd name="T10" fmla="*/ 51 w 103"/>
                  <a:gd name="T11" fmla="*/ 75 h 103"/>
                  <a:gd name="T12" fmla="*/ 35 w 103"/>
                  <a:gd name="T13" fmla="*/ 68 h 103"/>
                  <a:gd name="T14" fmla="*/ 28 w 103"/>
                  <a:gd name="T15" fmla="*/ 52 h 103"/>
                  <a:gd name="T16" fmla="*/ 35 w 103"/>
                  <a:gd name="T17" fmla="*/ 36 h 103"/>
                  <a:gd name="T18" fmla="*/ 51 w 103"/>
                  <a:gd name="T19" fmla="*/ 29 h 103"/>
                  <a:gd name="T20" fmla="*/ 51 w 103"/>
                  <a:gd name="T21" fmla="*/ 15 h 103"/>
                  <a:gd name="T22" fmla="*/ 51 w 103"/>
                  <a:gd name="T23" fmla="*/ 1 h 103"/>
                  <a:gd name="T24" fmla="*/ 15 w 103"/>
                  <a:gd name="T25" fmla="*/ 16 h 103"/>
                  <a:gd name="T26" fmla="*/ 0 w 103"/>
                  <a:gd name="T27" fmla="*/ 52 h 103"/>
                  <a:gd name="T28" fmla="*/ 15 w 103"/>
                  <a:gd name="T29" fmla="*/ 88 h 103"/>
                  <a:gd name="T30" fmla="*/ 51 w 103"/>
                  <a:gd name="T31" fmla="*/ 103 h 103"/>
                  <a:gd name="T32" fmla="*/ 87 w 103"/>
                  <a:gd name="T33" fmla="*/ 88 h 103"/>
                  <a:gd name="T34" fmla="*/ 103 w 103"/>
                  <a:gd name="T35" fmla="*/ 52 h 103"/>
                  <a:gd name="T36" fmla="*/ 87 w 103"/>
                  <a:gd name="T37" fmla="*/ 16 h 103"/>
                  <a:gd name="T38" fmla="*/ 51 w 103"/>
                  <a:gd name="T39" fmla="*/ 1 h 103"/>
                  <a:gd name="T40" fmla="*/ 51 w 103"/>
                  <a:gd name="T41" fmla="*/ 1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" h="103">
                    <a:moveTo>
                      <a:pt x="51" y="15"/>
                    </a:moveTo>
                    <a:cubicBezTo>
                      <a:pt x="51" y="29"/>
                      <a:pt x="51" y="29"/>
                      <a:pt x="51" y="29"/>
                    </a:cubicBezTo>
                    <a:cubicBezTo>
                      <a:pt x="57" y="29"/>
                      <a:pt x="63" y="32"/>
                      <a:pt x="67" y="36"/>
                    </a:cubicBezTo>
                    <a:cubicBezTo>
                      <a:pt x="71" y="40"/>
                      <a:pt x="74" y="46"/>
                      <a:pt x="74" y="52"/>
                    </a:cubicBezTo>
                    <a:cubicBezTo>
                      <a:pt x="74" y="58"/>
                      <a:pt x="71" y="64"/>
                      <a:pt x="67" y="68"/>
                    </a:cubicBezTo>
                    <a:cubicBezTo>
                      <a:pt x="63" y="72"/>
                      <a:pt x="57" y="75"/>
                      <a:pt x="51" y="75"/>
                    </a:cubicBezTo>
                    <a:cubicBezTo>
                      <a:pt x="45" y="75"/>
                      <a:pt x="39" y="72"/>
                      <a:pt x="35" y="68"/>
                    </a:cubicBezTo>
                    <a:cubicBezTo>
                      <a:pt x="31" y="64"/>
                      <a:pt x="28" y="58"/>
                      <a:pt x="28" y="52"/>
                    </a:cubicBezTo>
                    <a:cubicBezTo>
                      <a:pt x="28" y="46"/>
                      <a:pt x="31" y="40"/>
                      <a:pt x="35" y="36"/>
                    </a:cubicBezTo>
                    <a:cubicBezTo>
                      <a:pt x="39" y="32"/>
                      <a:pt x="45" y="29"/>
                      <a:pt x="51" y="29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37" y="0"/>
                      <a:pt x="24" y="6"/>
                      <a:pt x="15" y="16"/>
                    </a:cubicBezTo>
                    <a:cubicBezTo>
                      <a:pt x="5" y="25"/>
                      <a:pt x="0" y="38"/>
                      <a:pt x="0" y="52"/>
                    </a:cubicBezTo>
                    <a:cubicBezTo>
                      <a:pt x="0" y="66"/>
                      <a:pt x="5" y="79"/>
                      <a:pt x="15" y="88"/>
                    </a:cubicBezTo>
                    <a:cubicBezTo>
                      <a:pt x="24" y="98"/>
                      <a:pt x="37" y="103"/>
                      <a:pt x="51" y="103"/>
                    </a:cubicBezTo>
                    <a:cubicBezTo>
                      <a:pt x="65" y="103"/>
                      <a:pt x="78" y="98"/>
                      <a:pt x="87" y="88"/>
                    </a:cubicBezTo>
                    <a:cubicBezTo>
                      <a:pt x="97" y="79"/>
                      <a:pt x="103" y="66"/>
                      <a:pt x="103" y="52"/>
                    </a:cubicBezTo>
                    <a:cubicBezTo>
                      <a:pt x="103" y="38"/>
                      <a:pt x="97" y="25"/>
                      <a:pt x="87" y="16"/>
                    </a:cubicBezTo>
                    <a:cubicBezTo>
                      <a:pt x="78" y="6"/>
                      <a:pt x="65" y="0"/>
                      <a:pt x="51" y="1"/>
                    </a:cubicBezTo>
                    <a:lnTo>
                      <a:pt x="51" y="1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slíde">
                <a:extLst>
                  <a:ext uri="{FF2B5EF4-FFF2-40B4-BE49-F238E27FC236}">
                    <a16:creationId xmlns:a16="http://schemas.microsoft.com/office/drawing/2014/main" id="{F654E4EC-DFD3-411A-8F3B-EB05171B77F2}"/>
                  </a:ext>
                </a:extLst>
              </p:cNvPr>
              <p:cNvSpPr/>
              <p:nvPr/>
            </p:nvSpPr>
            <p:spPr bwMode="auto">
              <a:xfrm>
                <a:off x="6507163" y="2533551"/>
                <a:ext cx="266700" cy="268288"/>
              </a:xfrm>
              <a:custGeom>
                <a:avLst/>
                <a:gdLst>
                  <a:gd name="T0" fmla="*/ 70 w 140"/>
                  <a:gd name="T1" fmla="*/ 14 h 140"/>
                  <a:gd name="T2" fmla="*/ 70 w 140"/>
                  <a:gd name="T3" fmla="*/ 28 h 140"/>
                  <a:gd name="T4" fmla="*/ 100 w 140"/>
                  <a:gd name="T5" fmla="*/ 41 h 140"/>
                  <a:gd name="T6" fmla="*/ 112 w 140"/>
                  <a:gd name="T7" fmla="*/ 70 h 140"/>
                  <a:gd name="T8" fmla="*/ 100 w 140"/>
                  <a:gd name="T9" fmla="*/ 99 h 140"/>
                  <a:gd name="T10" fmla="*/ 70 w 140"/>
                  <a:gd name="T11" fmla="*/ 111 h 140"/>
                  <a:gd name="T12" fmla="*/ 41 w 140"/>
                  <a:gd name="T13" fmla="*/ 99 h 140"/>
                  <a:gd name="T14" fmla="*/ 29 w 140"/>
                  <a:gd name="T15" fmla="*/ 70 h 140"/>
                  <a:gd name="T16" fmla="*/ 41 w 140"/>
                  <a:gd name="T17" fmla="*/ 41 h 140"/>
                  <a:gd name="T18" fmla="*/ 70 w 140"/>
                  <a:gd name="T19" fmla="*/ 28 h 140"/>
                  <a:gd name="T20" fmla="*/ 70 w 140"/>
                  <a:gd name="T21" fmla="*/ 14 h 140"/>
                  <a:gd name="T22" fmla="*/ 70 w 140"/>
                  <a:gd name="T23" fmla="*/ 0 h 140"/>
                  <a:gd name="T24" fmla="*/ 21 w 140"/>
                  <a:gd name="T25" fmla="*/ 20 h 140"/>
                  <a:gd name="T26" fmla="*/ 0 w 140"/>
                  <a:gd name="T27" fmla="*/ 70 h 140"/>
                  <a:gd name="T28" fmla="*/ 21 w 140"/>
                  <a:gd name="T29" fmla="*/ 119 h 140"/>
                  <a:gd name="T30" fmla="*/ 70 w 140"/>
                  <a:gd name="T31" fmla="*/ 140 h 140"/>
                  <a:gd name="T32" fmla="*/ 120 w 140"/>
                  <a:gd name="T33" fmla="*/ 119 h 140"/>
                  <a:gd name="T34" fmla="*/ 140 w 140"/>
                  <a:gd name="T35" fmla="*/ 70 h 140"/>
                  <a:gd name="T36" fmla="*/ 120 w 140"/>
                  <a:gd name="T37" fmla="*/ 20 h 140"/>
                  <a:gd name="T38" fmla="*/ 70 w 140"/>
                  <a:gd name="T39" fmla="*/ 0 h 140"/>
                  <a:gd name="T40" fmla="*/ 70 w 140"/>
                  <a:gd name="T41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0" h="140">
                    <a:moveTo>
                      <a:pt x="70" y="14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82" y="28"/>
                      <a:pt x="92" y="33"/>
                      <a:pt x="100" y="41"/>
                    </a:cubicBezTo>
                    <a:cubicBezTo>
                      <a:pt x="107" y="48"/>
                      <a:pt x="112" y="58"/>
                      <a:pt x="112" y="70"/>
                    </a:cubicBezTo>
                    <a:cubicBezTo>
                      <a:pt x="112" y="81"/>
                      <a:pt x="107" y="92"/>
                      <a:pt x="100" y="99"/>
                    </a:cubicBezTo>
                    <a:cubicBezTo>
                      <a:pt x="92" y="107"/>
                      <a:pt x="82" y="111"/>
                      <a:pt x="70" y="111"/>
                    </a:cubicBezTo>
                    <a:cubicBezTo>
                      <a:pt x="59" y="111"/>
                      <a:pt x="48" y="107"/>
                      <a:pt x="41" y="99"/>
                    </a:cubicBezTo>
                    <a:cubicBezTo>
                      <a:pt x="33" y="92"/>
                      <a:pt x="29" y="81"/>
                      <a:pt x="29" y="70"/>
                    </a:cubicBezTo>
                    <a:cubicBezTo>
                      <a:pt x="29" y="58"/>
                      <a:pt x="33" y="48"/>
                      <a:pt x="41" y="41"/>
                    </a:cubicBezTo>
                    <a:cubicBezTo>
                      <a:pt x="48" y="33"/>
                      <a:pt x="59" y="28"/>
                      <a:pt x="70" y="28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1" y="0"/>
                      <a:pt x="33" y="8"/>
                      <a:pt x="21" y="20"/>
                    </a:cubicBezTo>
                    <a:cubicBezTo>
                      <a:pt x="8" y="33"/>
                      <a:pt x="0" y="51"/>
                      <a:pt x="0" y="70"/>
                    </a:cubicBezTo>
                    <a:cubicBezTo>
                      <a:pt x="0" y="89"/>
                      <a:pt x="8" y="107"/>
                      <a:pt x="21" y="119"/>
                    </a:cubicBezTo>
                    <a:cubicBezTo>
                      <a:pt x="33" y="132"/>
                      <a:pt x="51" y="140"/>
                      <a:pt x="70" y="140"/>
                    </a:cubicBezTo>
                    <a:cubicBezTo>
                      <a:pt x="89" y="140"/>
                      <a:pt x="107" y="132"/>
                      <a:pt x="120" y="119"/>
                    </a:cubicBezTo>
                    <a:cubicBezTo>
                      <a:pt x="132" y="107"/>
                      <a:pt x="140" y="89"/>
                      <a:pt x="140" y="70"/>
                    </a:cubicBezTo>
                    <a:cubicBezTo>
                      <a:pt x="140" y="51"/>
                      <a:pt x="132" y="33"/>
                      <a:pt x="120" y="20"/>
                    </a:cubicBezTo>
                    <a:cubicBezTo>
                      <a:pt x="107" y="8"/>
                      <a:pt x="89" y="0"/>
                      <a:pt x="70" y="0"/>
                    </a:cubicBezTo>
                    <a:lnTo>
                      <a:pt x="70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iṡļïḑé">
                <a:extLst>
                  <a:ext uri="{FF2B5EF4-FFF2-40B4-BE49-F238E27FC236}">
                    <a16:creationId xmlns:a16="http://schemas.microsoft.com/office/drawing/2014/main" id="{A8CE9C14-23C5-4776-9820-14D996669499}"/>
                  </a:ext>
                </a:extLst>
              </p:cNvPr>
              <p:cNvSpPr/>
              <p:nvPr/>
            </p:nvSpPr>
            <p:spPr bwMode="auto">
              <a:xfrm>
                <a:off x="6396038" y="3106638"/>
                <a:ext cx="533400" cy="2116138"/>
              </a:xfrm>
              <a:custGeom>
                <a:avLst/>
                <a:gdLst>
                  <a:gd name="T0" fmla="*/ 280 w 280"/>
                  <a:gd name="T1" fmla="*/ 1068 h 1109"/>
                  <a:gd name="T2" fmla="*/ 263 w 280"/>
                  <a:gd name="T3" fmla="*/ 541 h 1109"/>
                  <a:gd name="T4" fmla="*/ 263 w 280"/>
                  <a:gd name="T5" fmla="*/ 31 h 1109"/>
                  <a:gd name="T6" fmla="*/ 278 w 280"/>
                  <a:gd name="T7" fmla="*/ 0 h 1109"/>
                  <a:gd name="T8" fmla="*/ 232 w 280"/>
                  <a:gd name="T9" fmla="*/ 0 h 1109"/>
                  <a:gd name="T10" fmla="*/ 225 w 280"/>
                  <a:gd name="T11" fmla="*/ 21 h 1109"/>
                  <a:gd name="T12" fmla="*/ 229 w 280"/>
                  <a:gd name="T13" fmla="*/ 548 h 1109"/>
                  <a:gd name="T14" fmla="*/ 244 w 280"/>
                  <a:gd name="T15" fmla="*/ 1034 h 1109"/>
                  <a:gd name="T16" fmla="*/ 191 w 280"/>
                  <a:gd name="T17" fmla="*/ 1054 h 1109"/>
                  <a:gd name="T18" fmla="*/ 139 w 280"/>
                  <a:gd name="T19" fmla="*/ 1054 h 1109"/>
                  <a:gd name="T20" fmla="*/ 139 w 280"/>
                  <a:gd name="T21" fmla="*/ 1054 h 1109"/>
                  <a:gd name="T22" fmla="*/ 69 w 280"/>
                  <a:gd name="T23" fmla="*/ 1054 h 1109"/>
                  <a:gd name="T24" fmla="*/ 42 w 280"/>
                  <a:gd name="T25" fmla="*/ 1010 h 1109"/>
                  <a:gd name="T26" fmla="*/ 51 w 280"/>
                  <a:gd name="T27" fmla="*/ 547 h 1109"/>
                  <a:gd name="T28" fmla="*/ 47 w 280"/>
                  <a:gd name="T29" fmla="*/ 20 h 1109"/>
                  <a:gd name="T30" fmla="*/ 41 w 280"/>
                  <a:gd name="T31" fmla="*/ 0 h 1109"/>
                  <a:gd name="T32" fmla="*/ 0 w 280"/>
                  <a:gd name="T33" fmla="*/ 0 h 1109"/>
                  <a:gd name="T34" fmla="*/ 15 w 280"/>
                  <a:gd name="T35" fmla="*/ 31 h 1109"/>
                  <a:gd name="T36" fmla="*/ 15 w 280"/>
                  <a:gd name="T37" fmla="*/ 541 h 1109"/>
                  <a:gd name="T38" fmla="*/ 10 w 280"/>
                  <a:gd name="T39" fmla="*/ 1067 h 1109"/>
                  <a:gd name="T40" fmla="*/ 45 w 280"/>
                  <a:gd name="T41" fmla="*/ 1104 h 1109"/>
                  <a:gd name="T42" fmla="*/ 242 w 280"/>
                  <a:gd name="T43" fmla="*/ 1104 h 1109"/>
                  <a:gd name="T44" fmla="*/ 280 w 280"/>
                  <a:gd name="T45" fmla="*/ 1068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0" h="1109">
                    <a:moveTo>
                      <a:pt x="280" y="1068"/>
                    </a:moveTo>
                    <a:cubicBezTo>
                      <a:pt x="263" y="541"/>
                      <a:pt x="263" y="541"/>
                      <a:pt x="263" y="541"/>
                    </a:cubicBezTo>
                    <a:cubicBezTo>
                      <a:pt x="263" y="31"/>
                      <a:pt x="263" y="31"/>
                      <a:pt x="263" y="31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25" y="21"/>
                      <a:pt x="225" y="21"/>
                      <a:pt x="225" y="21"/>
                    </a:cubicBezTo>
                    <a:cubicBezTo>
                      <a:pt x="229" y="548"/>
                      <a:pt x="229" y="548"/>
                      <a:pt x="229" y="548"/>
                    </a:cubicBezTo>
                    <a:cubicBezTo>
                      <a:pt x="244" y="1034"/>
                      <a:pt x="244" y="1034"/>
                      <a:pt x="244" y="1034"/>
                    </a:cubicBezTo>
                    <a:cubicBezTo>
                      <a:pt x="246" y="1057"/>
                      <a:pt x="213" y="1054"/>
                      <a:pt x="191" y="1054"/>
                    </a:cubicBezTo>
                    <a:cubicBezTo>
                      <a:pt x="139" y="1054"/>
                      <a:pt x="139" y="1054"/>
                      <a:pt x="139" y="1054"/>
                    </a:cubicBezTo>
                    <a:cubicBezTo>
                      <a:pt x="139" y="1054"/>
                      <a:pt x="139" y="1054"/>
                      <a:pt x="139" y="1054"/>
                    </a:cubicBezTo>
                    <a:cubicBezTo>
                      <a:pt x="139" y="1054"/>
                      <a:pt x="79" y="1055"/>
                      <a:pt x="69" y="1054"/>
                    </a:cubicBezTo>
                    <a:cubicBezTo>
                      <a:pt x="47" y="1054"/>
                      <a:pt x="40" y="1057"/>
                      <a:pt x="42" y="1010"/>
                    </a:cubicBezTo>
                    <a:cubicBezTo>
                      <a:pt x="44" y="972"/>
                      <a:pt x="44" y="864"/>
                      <a:pt x="51" y="547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541"/>
                      <a:pt x="15" y="541"/>
                      <a:pt x="15" y="541"/>
                    </a:cubicBezTo>
                    <a:cubicBezTo>
                      <a:pt x="15" y="541"/>
                      <a:pt x="10" y="1037"/>
                      <a:pt x="10" y="1067"/>
                    </a:cubicBezTo>
                    <a:cubicBezTo>
                      <a:pt x="10" y="1109"/>
                      <a:pt x="45" y="1104"/>
                      <a:pt x="45" y="1104"/>
                    </a:cubicBezTo>
                    <a:cubicBezTo>
                      <a:pt x="45" y="1104"/>
                      <a:pt x="190" y="1104"/>
                      <a:pt x="242" y="1104"/>
                    </a:cubicBezTo>
                    <a:cubicBezTo>
                      <a:pt x="252" y="1104"/>
                      <a:pt x="280" y="1104"/>
                      <a:pt x="280" y="1068"/>
                    </a:cubicBezTo>
                    <a:close/>
                  </a:path>
                </a:pathLst>
              </a:cu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ŝḻïḋê">
                <a:extLst>
                  <a:ext uri="{FF2B5EF4-FFF2-40B4-BE49-F238E27FC236}">
                    <a16:creationId xmlns:a16="http://schemas.microsoft.com/office/drawing/2014/main" id="{CEBDA500-51EA-45DF-A629-28B5D056F559}"/>
                  </a:ext>
                </a:extLst>
              </p:cNvPr>
              <p:cNvSpPr/>
              <p:nvPr/>
            </p:nvSpPr>
            <p:spPr bwMode="auto">
              <a:xfrm>
                <a:off x="6527801" y="4048026"/>
                <a:ext cx="274638" cy="233363"/>
              </a:xfrm>
              <a:custGeom>
                <a:avLst/>
                <a:gdLst>
                  <a:gd name="T0" fmla="*/ 0 w 173"/>
                  <a:gd name="T1" fmla="*/ 147 h 147"/>
                  <a:gd name="T2" fmla="*/ 173 w 173"/>
                  <a:gd name="T3" fmla="*/ 147 h 147"/>
                  <a:gd name="T4" fmla="*/ 171 w 173"/>
                  <a:gd name="T5" fmla="*/ 0 h 147"/>
                  <a:gd name="T6" fmla="*/ 1 w 173"/>
                  <a:gd name="T7" fmla="*/ 0 h 147"/>
                  <a:gd name="T8" fmla="*/ 0 w 173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147">
                    <a:moveTo>
                      <a:pt x="0" y="147"/>
                    </a:moveTo>
                    <a:lnTo>
                      <a:pt x="173" y="147"/>
                    </a:lnTo>
                    <a:lnTo>
                      <a:pt x="171" y="0"/>
                    </a:lnTo>
                    <a:lnTo>
                      <a:pt x="1" y="0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îṣḻíḋé">
                <a:extLst>
                  <a:ext uri="{FF2B5EF4-FFF2-40B4-BE49-F238E27FC236}">
                    <a16:creationId xmlns:a16="http://schemas.microsoft.com/office/drawing/2014/main" id="{330C2F89-980C-473C-B7C6-7BA1E301E3B8}"/>
                  </a:ext>
                </a:extLst>
              </p:cNvPr>
              <p:cNvSpPr/>
              <p:nvPr/>
            </p:nvSpPr>
            <p:spPr bwMode="auto">
              <a:xfrm>
                <a:off x="6523038" y="4297263"/>
                <a:ext cx="287338" cy="387350"/>
              </a:xfrm>
              <a:custGeom>
                <a:avLst/>
                <a:gdLst>
                  <a:gd name="T0" fmla="*/ 181 w 181"/>
                  <a:gd name="T1" fmla="*/ 244 h 244"/>
                  <a:gd name="T2" fmla="*/ 176 w 181"/>
                  <a:gd name="T3" fmla="*/ 0 h 244"/>
                  <a:gd name="T4" fmla="*/ 176 w 181"/>
                  <a:gd name="T5" fmla="*/ 11 h 244"/>
                  <a:gd name="T6" fmla="*/ 3 w 181"/>
                  <a:gd name="T7" fmla="*/ 11 h 244"/>
                  <a:gd name="T8" fmla="*/ 0 w 181"/>
                  <a:gd name="T9" fmla="*/ 244 h 244"/>
                  <a:gd name="T10" fmla="*/ 181 w 181"/>
                  <a:gd name="T11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244">
                    <a:moveTo>
                      <a:pt x="181" y="244"/>
                    </a:moveTo>
                    <a:lnTo>
                      <a:pt x="176" y="0"/>
                    </a:lnTo>
                    <a:lnTo>
                      <a:pt x="176" y="11"/>
                    </a:lnTo>
                    <a:lnTo>
                      <a:pt x="3" y="11"/>
                    </a:lnTo>
                    <a:lnTo>
                      <a:pt x="0" y="244"/>
                    </a:lnTo>
                    <a:lnTo>
                      <a:pt x="181" y="244"/>
                    </a:ln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îṧlíḑê">
                <a:extLst>
                  <a:ext uri="{FF2B5EF4-FFF2-40B4-BE49-F238E27FC236}">
                    <a16:creationId xmlns:a16="http://schemas.microsoft.com/office/drawing/2014/main" id="{388405BC-A67E-46F7-BF6B-6B52D0A0EC25}"/>
                  </a:ext>
                </a:extLst>
              </p:cNvPr>
              <p:cNvSpPr/>
              <p:nvPr/>
            </p:nvSpPr>
            <p:spPr bwMode="auto">
              <a:xfrm>
                <a:off x="6529388" y="3722588"/>
                <a:ext cx="269875" cy="290513"/>
              </a:xfrm>
              <a:custGeom>
                <a:avLst/>
                <a:gdLst>
                  <a:gd name="T0" fmla="*/ 170 w 170"/>
                  <a:gd name="T1" fmla="*/ 183 h 183"/>
                  <a:gd name="T2" fmla="*/ 166 w 170"/>
                  <a:gd name="T3" fmla="*/ 0 h 183"/>
                  <a:gd name="T4" fmla="*/ 1 w 170"/>
                  <a:gd name="T5" fmla="*/ 0 h 183"/>
                  <a:gd name="T6" fmla="*/ 0 w 170"/>
                  <a:gd name="T7" fmla="*/ 183 h 183"/>
                  <a:gd name="T8" fmla="*/ 170 w 170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83">
                    <a:moveTo>
                      <a:pt x="170" y="183"/>
                    </a:moveTo>
                    <a:lnTo>
                      <a:pt x="166" y="0"/>
                    </a:lnTo>
                    <a:lnTo>
                      <a:pt x="1" y="0"/>
                    </a:lnTo>
                    <a:lnTo>
                      <a:pt x="0" y="183"/>
                    </a:lnTo>
                    <a:lnTo>
                      <a:pt x="170" y="183"/>
                    </a:ln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sļïḑè">
                <a:extLst>
                  <a:ext uri="{FF2B5EF4-FFF2-40B4-BE49-F238E27FC236}">
                    <a16:creationId xmlns:a16="http://schemas.microsoft.com/office/drawing/2014/main" id="{880952B9-6BAC-4953-834C-9A25752DF0C7}"/>
                  </a:ext>
                </a:extLst>
              </p:cNvPr>
              <p:cNvSpPr/>
              <p:nvPr/>
            </p:nvSpPr>
            <p:spPr bwMode="auto">
              <a:xfrm>
                <a:off x="6521451" y="4717951"/>
                <a:ext cx="296863" cy="363538"/>
              </a:xfrm>
              <a:custGeom>
                <a:avLst/>
                <a:gdLst>
                  <a:gd name="T0" fmla="*/ 1 w 187"/>
                  <a:gd name="T1" fmla="*/ 0 h 229"/>
                  <a:gd name="T2" fmla="*/ 0 w 187"/>
                  <a:gd name="T3" fmla="*/ 229 h 229"/>
                  <a:gd name="T4" fmla="*/ 187 w 187"/>
                  <a:gd name="T5" fmla="*/ 229 h 229"/>
                  <a:gd name="T6" fmla="*/ 182 w 187"/>
                  <a:gd name="T7" fmla="*/ 0 h 229"/>
                  <a:gd name="T8" fmla="*/ 1 w 187"/>
                  <a:gd name="T9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29">
                    <a:moveTo>
                      <a:pt x="1" y="0"/>
                    </a:moveTo>
                    <a:lnTo>
                      <a:pt x="0" y="229"/>
                    </a:lnTo>
                    <a:lnTo>
                      <a:pt x="187" y="229"/>
                    </a:lnTo>
                    <a:lnTo>
                      <a:pt x="182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S1ïde">
                <a:extLst>
                  <a:ext uri="{FF2B5EF4-FFF2-40B4-BE49-F238E27FC236}">
                    <a16:creationId xmlns:a16="http://schemas.microsoft.com/office/drawing/2014/main" id="{7889FC68-A39B-4CB7-8528-6295FCB8D577}"/>
                  </a:ext>
                </a:extLst>
              </p:cNvPr>
              <p:cNvSpPr/>
              <p:nvPr/>
            </p:nvSpPr>
            <p:spPr bwMode="auto">
              <a:xfrm>
                <a:off x="5780088" y="4849713"/>
                <a:ext cx="439738" cy="282575"/>
              </a:xfrm>
              <a:custGeom>
                <a:avLst/>
                <a:gdLst>
                  <a:gd name="T0" fmla="*/ 0 w 277"/>
                  <a:gd name="T1" fmla="*/ 178 h 178"/>
                  <a:gd name="T2" fmla="*/ 277 w 277"/>
                  <a:gd name="T3" fmla="*/ 178 h 178"/>
                  <a:gd name="T4" fmla="*/ 216 w 277"/>
                  <a:gd name="T5" fmla="*/ 0 h 178"/>
                  <a:gd name="T6" fmla="*/ 61 w 277"/>
                  <a:gd name="T7" fmla="*/ 0 h 178"/>
                  <a:gd name="T8" fmla="*/ 0 w 277"/>
                  <a:gd name="T9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178">
                    <a:moveTo>
                      <a:pt x="0" y="178"/>
                    </a:moveTo>
                    <a:lnTo>
                      <a:pt x="277" y="178"/>
                    </a:lnTo>
                    <a:lnTo>
                      <a:pt x="216" y="0"/>
                    </a:lnTo>
                    <a:lnTo>
                      <a:pt x="61" y="0"/>
                    </a:lnTo>
                    <a:lnTo>
                      <a:pt x="0" y="178"/>
                    </a:lnTo>
                    <a:close/>
                  </a:path>
                </a:pathLst>
              </a:cu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šļiďé">
                <a:extLst>
                  <a:ext uri="{FF2B5EF4-FFF2-40B4-BE49-F238E27FC236}">
                    <a16:creationId xmlns:a16="http://schemas.microsoft.com/office/drawing/2014/main" id="{309547E3-B0E7-4B0B-AE6F-5E4A057B01ED}"/>
                  </a:ext>
                </a:extLst>
              </p:cNvPr>
              <p:cNvSpPr/>
              <p:nvPr/>
            </p:nvSpPr>
            <p:spPr bwMode="auto">
              <a:xfrm>
                <a:off x="5672138" y="4378226"/>
                <a:ext cx="646113" cy="842963"/>
              </a:xfrm>
              <a:custGeom>
                <a:avLst/>
                <a:gdLst>
                  <a:gd name="T0" fmla="*/ 242 w 338"/>
                  <a:gd name="T1" fmla="*/ 109 h 442"/>
                  <a:gd name="T2" fmla="*/ 242 w 338"/>
                  <a:gd name="T3" fmla="*/ 42 h 442"/>
                  <a:gd name="T4" fmla="*/ 252 w 338"/>
                  <a:gd name="T5" fmla="*/ 42 h 442"/>
                  <a:gd name="T6" fmla="*/ 274 w 338"/>
                  <a:gd name="T7" fmla="*/ 21 h 442"/>
                  <a:gd name="T8" fmla="*/ 252 w 338"/>
                  <a:gd name="T9" fmla="*/ 0 h 442"/>
                  <a:gd name="T10" fmla="*/ 91 w 338"/>
                  <a:gd name="T11" fmla="*/ 0 h 442"/>
                  <a:gd name="T12" fmla="*/ 70 w 338"/>
                  <a:gd name="T13" fmla="*/ 21 h 442"/>
                  <a:gd name="T14" fmla="*/ 91 w 338"/>
                  <a:gd name="T15" fmla="*/ 42 h 442"/>
                  <a:gd name="T16" fmla="*/ 103 w 338"/>
                  <a:gd name="T17" fmla="*/ 42 h 442"/>
                  <a:gd name="T18" fmla="*/ 103 w 338"/>
                  <a:gd name="T19" fmla="*/ 109 h 442"/>
                  <a:gd name="T20" fmla="*/ 0 w 338"/>
                  <a:gd name="T21" fmla="*/ 407 h 442"/>
                  <a:gd name="T22" fmla="*/ 0 w 338"/>
                  <a:gd name="T23" fmla="*/ 408 h 442"/>
                  <a:gd name="T24" fmla="*/ 15 w 338"/>
                  <a:gd name="T25" fmla="*/ 434 h 442"/>
                  <a:gd name="T26" fmla="*/ 44 w 338"/>
                  <a:gd name="T27" fmla="*/ 442 h 442"/>
                  <a:gd name="T28" fmla="*/ 299 w 338"/>
                  <a:gd name="T29" fmla="*/ 442 h 442"/>
                  <a:gd name="T30" fmla="*/ 326 w 338"/>
                  <a:gd name="T31" fmla="*/ 434 h 442"/>
                  <a:gd name="T32" fmla="*/ 338 w 338"/>
                  <a:gd name="T33" fmla="*/ 408 h 442"/>
                  <a:gd name="T34" fmla="*/ 338 w 338"/>
                  <a:gd name="T35" fmla="*/ 407 h 442"/>
                  <a:gd name="T36" fmla="*/ 242 w 338"/>
                  <a:gd name="T37" fmla="*/ 109 h 442"/>
                  <a:gd name="T38" fmla="*/ 36 w 338"/>
                  <a:gd name="T39" fmla="*/ 408 h 442"/>
                  <a:gd name="T40" fmla="*/ 138 w 338"/>
                  <a:gd name="T41" fmla="*/ 109 h 442"/>
                  <a:gd name="T42" fmla="*/ 138 w 338"/>
                  <a:gd name="T43" fmla="*/ 42 h 442"/>
                  <a:gd name="T44" fmla="*/ 207 w 338"/>
                  <a:gd name="T45" fmla="*/ 42 h 442"/>
                  <a:gd name="T46" fmla="*/ 207 w 338"/>
                  <a:gd name="T47" fmla="*/ 109 h 442"/>
                  <a:gd name="T48" fmla="*/ 308 w 338"/>
                  <a:gd name="T49" fmla="*/ 408 h 442"/>
                  <a:gd name="T50" fmla="*/ 36 w 338"/>
                  <a:gd name="T51" fmla="*/ 408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8" h="442">
                    <a:moveTo>
                      <a:pt x="242" y="109"/>
                    </a:moveTo>
                    <a:cubicBezTo>
                      <a:pt x="242" y="42"/>
                      <a:pt x="242" y="42"/>
                      <a:pt x="242" y="42"/>
                    </a:cubicBezTo>
                    <a:cubicBezTo>
                      <a:pt x="252" y="42"/>
                      <a:pt x="252" y="42"/>
                      <a:pt x="252" y="42"/>
                    </a:cubicBezTo>
                    <a:cubicBezTo>
                      <a:pt x="264" y="42"/>
                      <a:pt x="274" y="33"/>
                      <a:pt x="274" y="21"/>
                    </a:cubicBezTo>
                    <a:cubicBezTo>
                      <a:pt x="274" y="9"/>
                      <a:pt x="264" y="0"/>
                      <a:pt x="252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79" y="0"/>
                      <a:pt x="70" y="9"/>
                      <a:pt x="70" y="21"/>
                    </a:cubicBezTo>
                    <a:cubicBezTo>
                      <a:pt x="70" y="33"/>
                      <a:pt x="79" y="42"/>
                      <a:pt x="91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08"/>
                      <a:pt x="0" y="408"/>
                      <a:pt x="0" y="408"/>
                    </a:cubicBezTo>
                    <a:cubicBezTo>
                      <a:pt x="0" y="419"/>
                      <a:pt x="7" y="428"/>
                      <a:pt x="15" y="434"/>
                    </a:cubicBezTo>
                    <a:cubicBezTo>
                      <a:pt x="22" y="440"/>
                      <a:pt x="33" y="442"/>
                      <a:pt x="44" y="442"/>
                    </a:cubicBezTo>
                    <a:cubicBezTo>
                      <a:pt x="299" y="442"/>
                      <a:pt x="299" y="442"/>
                      <a:pt x="299" y="442"/>
                    </a:cubicBezTo>
                    <a:cubicBezTo>
                      <a:pt x="310" y="442"/>
                      <a:pt x="318" y="440"/>
                      <a:pt x="326" y="434"/>
                    </a:cubicBezTo>
                    <a:cubicBezTo>
                      <a:pt x="334" y="428"/>
                      <a:pt x="338" y="419"/>
                      <a:pt x="338" y="408"/>
                    </a:cubicBezTo>
                    <a:cubicBezTo>
                      <a:pt x="338" y="407"/>
                      <a:pt x="338" y="407"/>
                      <a:pt x="338" y="407"/>
                    </a:cubicBezTo>
                    <a:lnTo>
                      <a:pt x="242" y="109"/>
                    </a:lnTo>
                    <a:close/>
                    <a:moveTo>
                      <a:pt x="36" y="408"/>
                    </a:moveTo>
                    <a:cubicBezTo>
                      <a:pt x="138" y="109"/>
                      <a:pt x="138" y="109"/>
                      <a:pt x="138" y="109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207" y="42"/>
                      <a:pt x="207" y="42"/>
                      <a:pt x="207" y="42"/>
                    </a:cubicBezTo>
                    <a:cubicBezTo>
                      <a:pt x="207" y="109"/>
                      <a:pt x="207" y="109"/>
                      <a:pt x="207" y="109"/>
                    </a:cubicBezTo>
                    <a:cubicBezTo>
                      <a:pt x="308" y="408"/>
                      <a:pt x="308" y="408"/>
                      <a:pt x="308" y="408"/>
                    </a:cubicBezTo>
                    <a:lnTo>
                      <a:pt x="36" y="408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śḻiḑe">
                <a:extLst>
                  <a:ext uri="{FF2B5EF4-FFF2-40B4-BE49-F238E27FC236}">
                    <a16:creationId xmlns:a16="http://schemas.microsoft.com/office/drawing/2014/main" id="{FBC9A75E-C861-404A-B26E-B66991877155}"/>
                  </a:ext>
                </a:extLst>
              </p:cNvPr>
              <p:cNvSpPr/>
              <p:nvPr/>
            </p:nvSpPr>
            <p:spPr bwMode="auto">
              <a:xfrm>
                <a:off x="5870576" y="3873401"/>
                <a:ext cx="138113" cy="136525"/>
              </a:xfrm>
              <a:custGeom>
                <a:avLst/>
                <a:gdLst>
                  <a:gd name="T0" fmla="*/ 36 w 72"/>
                  <a:gd name="T1" fmla="*/ 14 h 71"/>
                  <a:gd name="T2" fmla="*/ 36 w 72"/>
                  <a:gd name="T3" fmla="*/ 28 h 71"/>
                  <a:gd name="T4" fmla="*/ 41 w 72"/>
                  <a:gd name="T5" fmla="*/ 30 h 71"/>
                  <a:gd name="T6" fmla="*/ 43 w 72"/>
                  <a:gd name="T7" fmla="*/ 35 h 71"/>
                  <a:gd name="T8" fmla="*/ 41 w 72"/>
                  <a:gd name="T9" fmla="*/ 40 h 71"/>
                  <a:gd name="T10" fmla="*/ 36 w 72"/>
                  <a:gd name="T11" fmla="*/ 43 h 71"/>
                  <a:gd name="T12" fmla="*/ 31 w 72"/>
                  <a:gd name="T13" fmla="*/ 40 h 71"/>
                  <a:gd name="T14" fmla="*/ 29 w 72"/>
                  <a:gd name="T15" fmla="*/ 35 h 71"/>
                  <a:gd name="T16" fmla="*/ 31 w 72"/>
                  <a:gd name="T17" fmla="*/ 30 h 71"/>
                  <a:gd name="T18" fmla="*/ 36 w 72"/>
                  <a:gd name="T19" fmla="*/ 28 h 71"/>
                  <a:gd name="T20" fmla="*/ 36 w 72"/>
                  <a:gd name="T21" fmla="*/ 14 h 71"/>
                  <a:gd name="T22" fmla="*/ 36 w 72"/>
                  <a:gd name="T23" fmla="*/ 0 h 71"/>
                  <a:gd name="T24" fmla="*/ 11 w 72"/>
                  <a:gd name="T25" fmla="*/ 10 h 71"/>
                  <a:gd name="T26" fmla="*/ 0 w 72"/>
                  <a:gd name="T27" fmla="*/ 35 h 71"/>
                  <a:gd name="T28" fmla="*/ 11 w 72"/>
                  <a:gd name="T29" fmla="*/ 61 h 71"/>
                  <a:gd name="T30" fmla="*/ 36 w 72"/>
                  <a:gd name="T31" fmla="*/ 71 h 71"/>
                  <a:gd name="T32" fmla="*/ 61 w 72"/>
                  <a:gd name="T33" fmla="*/ 61 h 71"/>
                  <a:gd name="T34" fmla="*/ 72 w 72"/>
                  <a:gd name="T35" fmla="*/ 35 h 71"/>
                  <a:gd name="T36" fmla="*/ 61 w 72"/>
                  <a:gd name="T37" fmla="*/ 10 h 71"/>
                  <a:gd name="T38" fmla="*/ 36 w 72"/>
                  <a:gd name="T39" fmla="*/ 0 h 71"/>
                  <a:gd name="T40" fmla="*/ 36 w 72"/>
                  <a:gd name="T41" fmla="*/ 1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71">
                    <a:moveTo>
                      <a:pt x="36" y="14"/>
                    </a:moveTo>
                    <a:cubicBezTo>
                      <a:pt x="36" y="28"/>
                      <a:pt x="36" y="28"/>
                      <a:pt x="36" y="28"/>
                    </a:cubicBezTo>
                    <a:cubicBezTo>
                      <a:pt x="38" y="28"/>
                      <a:pt x="40" y="29"/>
                      <a:pt x="41" y="30"/>
                    </a:cubicBezTo>
                    <a:cubicBezTo>
                      <a:pt x="43" y="32"/>
                      <a:pt x="43" y="33"/>
                      <a:pt x="43" y="35"/>
                    </a:cubicBezTo>
                    <a:cubicBezTo>
                      <a:pt x="43" y="37"/>
                      <a:pt x="43" y="39"/>
                      <a:pt x="41" y="40"/>
                    </a:cubicBezTo>
                    <a:cubicBezTo>
                      <a:pt x="40" y="42"/>
                      <a:pt x="38" y="43"/>
                      <a:pt x="36" y="43"/>
                    </a:cubicBezTo>
                    <a:cubicBezTo>
                      <a:pt x="34" y="43"/>
                      <a:pt x="32" y="42"/>
                      <a:pt x="31" y="40"/>
                    </a:cubicBezTo>
                    <a:cubicBezTo>
                      <a:pt x="30" y="39"/>
                      <a:pt x="29" y="37"/>
                      <a:pt x="29" y="35"/>
                    </a:cubicBezTo>
                    <a:cubicBezTo>
                      <a:pt x="29" y="33"/>
                      <a:pt x="30" y="32"/>
                      <a:pt x="31" y="30"/>
                    </a:cubicBezTo>
                    <a:cubicBezTo>
                      <a:pt x="32" y="29"/>
                      <a:pt x="34" y="28"/>
                      <a:pt x="36" y="28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6" y="0"/>
                      <a:pt x="17" y="4"/>
                      <a:pt x="11" y="10"/>
                    </a:cubicBezTo>
                    <a:cubicBezTo>
                      <a:pt x="4" y="17"/>
                      <a:pt x="0" y="26"/>
                      <a:pt x="0" y="35"/>
                    </a:cubicBezTo>
                    <a:cubicBezTo>
                      <a:pt x="0" y="45"/>
                      <a:pt x="4" y="54"/>
                      <a:pt x="11" y="61"/>
                    </a:cubicBezTo>
                    <a:cubicBezTo>
                      <a:pt x="17" y="67"/>
                      <a:pt x="26" y="71"/>
                      <a:pt x="36" y="71"/>
                    </a:cubicBezTo>
                    <a:cubicBezTo>
                      <a:pt x="46" y="71"/>
                      <a:pt x="55" y="67"/>
                      <a:pt x="61" y="61"/>
                    </a:cubicBezTo>
                    <a:cubicBezTo>
                      <a:pt x="68" y="54"/>
                      <a:pt x="72" y="45"/>
                      <a:pt x="72" y="35"/>
                    </a:cubicBezTo>
                    <a:cubicBezTo>
                      <a:pt x="72" y="26"/>
                      <a:pt x="68" y="17"/>
                      <a:pt x="61" y="10"/>
                    </a:cubicBezTo>
                    <a:cubicBezTo>
                      <a:pt x="55" y="4"/>
                      <a:pt x="46" y="0"/>
                      <a:pt x="36" y="0"/>
                    </a:cubicBezTo>
                    <a:lnTo>
                      <a:pt x="36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Sḻîḑè">
                <a:extLst>
                  <a:ext uri="{FF2B5EF4-FFF2-40B4-BE49-F238E27FC236}">
                    <a16:creationId xmlns:a16="http://schemas.microsoft.com/office/drawing/2014/main" id="{3E2FB54E-6415-4488-A281-E4355C32470D}"/>
                  </a:ext>
                </a:extLst>
              </p:cNvPr>
              <p:cNvSpPr/>
              <p:nvPr/>
            </p:nvSpPr>
            <p:spPr bwMode="auto">
              <a:xfrm>
                <a:off x="5792788" y="4097238"/>
                <a:ext cx="250825" cy="250825"/>
              </a:xfrm>
              <a:custGeom>
                <a:avLst/>
                <a:gdLst>
                  <a:gd name="T0" fmla="*/ 66 w 131"/>
                  <a:gd name="T1" fmla="*/ 116 h 131"/>
                  <a:gd name="T2" fmla="*/ 66 w 131"/>
                  <a:gd name="T3" fmla="*/ 131 h 131"/>
                  <a:gd name="T4" fmla="*/ 112 w 131"/>
                  <a:gd name="T5" fmla="*/ 112 h 131"/>
                  <a:gd name="T6" fmla="*/ 131 w 131"/>
                  <a:gd name="T7" fmla="*/ 65 h 131"/>
                  <a:gd name="T8" fmla="*/ 112 w 131"/>
                  <a:gd name="T9" fmla="*/ 19 h 131"/>
                  <a:gd name="T10" fmla="*/ 66 w 131"/>
                  <a:gd name="T11" fmla="*/ 0 h 131"/>
                  <a:gd name="T12" fmla="*/ 19 w 131"/>
                  <a:gd name="T13" fmla="*/ 19 h 131"/>
                  <a:gd name="T14" fmla="*/ 0 w 131"/>
                  <a:gd name="T15" fmla="*/ 65 h 131"/>
                  <a:gd name="T16" fmla="*/ 19 w 131"/>
                  <a:gd name="T17" fmla="*/ 112 h 131"/>
                  <a:gd name="T18" fmla="*/ 66 w 131"/>
                  <a:gd name="T19" fmla="*/ 131 h 131"/>
                  <a:gd name="T20" fmla="*/ 66 w 131"/>
                  <a:gd name="T21" fmla="*/ 116 h 131"/>
                  <a:gd name="T22" fmla="*/ 66 w 131"/>
                  <a:gd name="T23" fmla="*/ 102 h 131"/>
                  <a:gd name="T24" fmla="*/ 40 w 131"/>
                  <a:gd name="T25" fmla="*/ 91 h 131"/>
                  <a:gd name="T26" fmla="*/ 29 w 131"/>
                  <a:gd name="T27" fmla="*/ 65 h 131"/>
                  <a:gd name="T28" fmla="*/ 40 w 131"/>
                  <a:gd name="T29" fmla="*/ 39 h 131"/>
                  <a:gd name="T30" fmla="*/ 66 w 131"/>
                  <a:gd name="T31" fmla="*/ 28 h 131"/>
                  <a:gd name="T32" fmla="*/ 92 w 131"/>
                  <a:gd name="T33" fmla="*/ 39 h 131"/>
                  <a:gd name="T34" fmla="*/ 102 w 131"/>
                  <a:gd name="T35" fmla="*/ 65 h 131"/>
                  <a:gd name="T36" fmla="*/ 92 w 131"/>
                  <a:gd name="T37" fmla="*/ 91 h 131"/>
                  <a:gd name="T38" fmla="*/ 66 w 131"/>
                  <a:gd name="T39" fmla="*/ 102 h 131"/>
                  <a:gd name="T40" fmla="*/ 66 w 131"/>
                  <a:gd name="T41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1" h="131">
                    <a:moveTo>
                      <a:pt x="66" y="116"/>
                    </a:moveTo>
                    <a:cubicBezTo>
                      <a:pt x="66" y="131"/>
                      <a:pt x="66" y="131"/>
                      <a:pt x="66" y="131"/>
                    </a:cubicBezTo>
                    <a:cubicBezTo>
                      <a:pt x="84" y="131"/>
                      <a:pt x="100" y="123"/>
                      <a:pt x="112" y="112"/>
                    </a:cubicBezTo>
                    <a:cubicBezTo>
                      <a:pt x="124" y="100"/>
                      <a:pt x="131" y="83"/>
                      <a:pt x="131" y="65"/>
                    </a:cubicBezTo>
                    <a:cubicBezTo>
                      <a:pt x="131" y="47"/>
                      <a:pt x="124" y="31"/>
                      <a:pt x="112" y="19"/>
                    </a:cubicBezTo>
                    <a:cubicBezTo>
                      <a:pt x="100" y="7"/>
                      <a:pt x="84" y="0"/>
                      <a:pt x="66" y="0"/>
                    </a:cubicBezTo>
                    <a:cubicBezTo>
                      <a:pt x="48" y="0"/>
                      <a:pt x="31" y="7"/>
                      <a:pt x="19" y="19"/>
                    </a:cubicBezTo>
                    <a:cubicBezTo>
                      <a:pt x="8" y="31"/>
                      <a:pt x="0" y="47"/>
                      <a:pt x="0" y="65"/>
                    </a:cubicBezTo>
                    <a:cubicBezTo>
                      <a:pt x="0" y="83"/>
                      <a:pt x="8" y="100"/>
                      <a:pt x="19" y="112"/>
                    </a:cubicBezTo>
                    <a:cubicBezTo>
                      <a:pt x="31" y="123"/>
                      <a:pt x="48" y="131"/>
                      <a:pt x="66" y="131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55" y="102"/>
                      <a:pt x="46" y="98"/>
                      <a:pt x="40" y="91"/>
                    </a:cubicBezTo>
                    <a:cubicBezTo>
                      <a:pt x="33" y="85"/>
                      <a:pt x="29" y="75"/>
                      <a:pt x="29" y="65"/>
                    </a:cubicBezTo>
                    <a:cubicBezTo>
                      <a:pt x="29" y="55"/>
                      <a:pt x="33" y="46"/>
                      <a:pt x="40" y="39"/>
                    </a:cubicBezTo>
                    <a:cubicBezTo>
                      <a:pt x="46" y="33"/>
                      <a:pt x="55" y="28"/>
                      <a:pt x="66" y="28"/>
                    </a:cubicBezTo>
                    <a:cubicBezTo>
                      <a:pt x="76" y="28"/>
                      <a:pt x="85" y="33"/>
                      <a:pt x="92" y="39"/>
                    </a:cubicBezTo>
                    <a:cubicBezTo>
                      <a:pt x="98" y="46"/>
                      <a:pt x="102" y="55"/>
                      <a:pt x="102" y="65"/>
                    </a:cubicBezTo>
                    <a:cubicBezTo>
                      <a:pt x="102" y="75"/>
                      <a:pt x="98" y="85"/>
                      <a:pt x="92" y="91"/>
                    </a:cubicBezTo>
                    <a:cubicBezTo>
                      <a:pt x="85" y="98"/>
                      <a:pt x="76" y="102"/>
                      <a:pt x="66" y="102"/>
                    </a:cubicBezTo>
                    <a:lnTo>
                      <a:pt x="66" y="11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ŝḷîḋé">
                <a:extLst>
                  <a:ext uri="{FF2B5EF4-FFF2-40B4-BE49-F238E27FC236}">
                    <a16:creationId xmlns:a16="http://schemas.microsoft.com/office/drawing/2014/main" id="{FB5B0E2B-54E9-48D2-ADFA-D4D2E7324B9A}"/>
                  </a:ext>
                </a:extLst>
              </p:cNvPr>
              <p:cNvSpPr/>
              <p:nvPr/>
            </p:nvSpPr>
            <p:spPr bwMode="auto">
              <a:xfrm>
                <a:off x="6034088" y="3990876"/>
                <a:ext cx="179388" cy="179388"/>
              </a:xfrm>
              <a:custGeom>
                <a:avLst/>
                <a:gdLst>
                  <a:gd name="T0" fmla="*/ 47 w 94"/>
                  <a:gd name="T1" fmla="*/ 14 h 94"/>
                  <a:gd name="T2" fmla="*/ 47 w 94"/>
                  <a:gd name="T3" fmla="*/ 28 h 94"/>
                  <a:gd name="T4" fmla="*/ 60 w 94"/>
                  <a:gd name="T5" fmla="*/ 34 h 94"/>
                  <a:gd name="T6" fmla="*/ 66 w 94"/>
                  <a:gd name="T7" fmla="*/ 47 h 94"/>
                  <a:gd name="T8" fmla="*/ 60 w 94"/>
                  <a:gd name="T9" fmla="*/ 60 h 94"/>
                  <a:gd name="T10" fmla="*/ 47 w 94"/>
                  <a:gd name="T11" fmla="*/ 66 h 94"/>
                  <a:gd name="T12" fmla="*/ 34 w 94"/>
                  <a:gd name="T13" fmla="*/ 60 h 94"/>
                  <a:gd name="T14" fmla="*/ 28 w 94"/>
                  <a:gd name="T15" fmla="*/ 47 h 94"/>
                  <a:gd name="T16" fmla="*/ 34 w 94"/>
                  <a:gd name="T17" fmla="*/ 34 h 94"/>
                  <a:gd name="T18" fmla="*/ 47 w 94"/>
                  <a:gd name="T19" fmla="*/ 28 h 94"/>
                  <a:gd name="T20" fmla="*/ 47 w 94"/>
                  <a:gd name="T21" fmla="*/ 14 h 94"/>
                  <a:gd name="T22" fmla="*/ 47 w 94"/>
                  <a:gd name="T23" fmla="*/ 0 h 94"/>
                  <a:gd name="T24" fmla="*/ 13 w 94"/>
                  <a:gd name="T25" fmla="*/ 14 h 94"/>
                  <a:gd name="T26" fmla="*/ 0 w 94"/>
                  <a:gd name="T27" fmla="*/ 47 h 94"/>
                  <a:gd name="T28" fmla="*/ 13 w 94"/>
                  <a:gd name="T29" fmla="*/ 80 h 94"/>
                  <a:gd name="T30" fmla="*/ 47 w 94"/>
                  <a:gd name="T31" fmla="*/ 94 h 94"/>
                  <a:gd name="T32" fmla="*/ 80 w 94"/>
                  <a:gd name="T33" fmla="*/ 80 h 94"/>
                  <a:gd name="T34" fmla="*/ 94 w 94"/>
                  <a:gd name="T35" fmla="*/ 47 h 94"/>
                  <a:gd name="T36" fmla="*/ 80 w 94"/>
                  <a:gd name="T37" fmla="*/ 14 h 94"/>
                  <a:gd name="T38" fmla="*/ 47 w 94"/>
                  <a:gd name="T39" fmla="*/ 0 h 94"/>
                  <a:gd name="T40" fmla="*/ 47 w 94"/>
                  <a:gd name="T41" fmla="*/ 1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4" h="94">
                    <a:moveTo>
                      <a:pt x="47" y="14"/>
                    </a:moveTo>
                    <a:cubicBezTo>
                      <a:pt x="47" y="28"/>
                      <a:pt x="47" y="28"/>
                      <a:pt x="47" y="28"/>
                    </a:cubicBezTo>
                    <a:cubicBezTo>
                      <a:pt x="52" y="28"/>
                      <a:pt x="57" y="30"/>
                      <a:pt x="60" y="34"/>
                    </a:cubicBezTo>
                    <a:cubicBezTo>
                      <a:pt x="63" y="37"/>
                      <a:pt x="66" y="42"/>
                      <a:pt x="66" y="47"/>
                    </a:cubicBezTo>
                    <a:cubicBezTo>
                      <a:pt x="66" y="52"/>
                      <a:pt x="63" y="57"/>
                      <a:pt x="60" y="60"/>
                    </a:cubicBezTo>
                    <a:cubicBezTo>
                      <a:pt x="57" y="64"/>
                      <a:pt x="52" y="66"/>
                      <a:pt x="47" y="66"/>
                    </a:cubicBezTo>
                    <a:cubicBezTo>
                      <a:pt x="42" y="66"/>
                      <a:pt x="37" y="64"/>
                      <a:pt x="34" y="60"/>
                    </a:cubicBezTo>
                    <a:cubicBezTo>
                      <a:pt x="30" y="57"/>
                      <a:pt x="28" y="52"/>
                      <a:pt x="28" y="47"/>
                    </a:cubicBezTo>
                    <a:cubicBezTo>
                      <a:pt x="28" y="42"/>
                      <a:pt x="30" y="37"/>
                      <a:pt x="34" y="34"/>
                    </a:cubicBezTo>
                    <a:cubicBezTo>
                      <a:pt x="37" y="30"/>
                      <a:pt x="42" y="28"/>
                      <a:pt x="47" y="2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4" y="0"/>
                      <a:pt x="22" y="5"/>
                      <a:pt x="13" y="14"/>
                    </a:cubicBezTo>
                    <a:cubicBezTo>
                      <a:pt x="5" y="22"/>
                      <a:pt x="0" y="34"/>
                      <a:pt x="0" y="47"/>
                    </a:cubicBezTo>
                    <a:cubicBezTo>
                      <a:pt x="0" y="60"/>
                      <a:pt x="5" y="72"/>
                      <a:pt x="13" y="80"/>
                    </a:cubicBezTo>
                    <a:cubicBezTo>
                      <a:pt x="22" y="89"/>
                      <a:pt x="34" y="94"/>
                      <a:pt x="47" y="94"/>
                    </a:cubicBezTo>
                    <a:cubicBezTo>
                      <a:pt x="60" y="94"/>
                      <a:pt x="72" y="89"/>
                      <a:pt x="80" y="80"/>
                    </a:cubicBezTo>
                    <a:cubicBezTo>
                      <a:pt x="89" y="72"/>
                      <a:pt x="94" y="60"/>
                      <a:pt x="94" y="47"/>
                    </a:cubicBezTo>
                    <a:cubicBezTo>
                      <a:pt x="94" y="34"/>
                      <a:pt x="89" y="22"/>
                      <a:pt x="80" y="14"/>
                    </a:cubicBezTo>
                    <a:cubicBezTo>
                      <a:pt x="72" y="5"/>
                      <a:pt x="60" y="0"/>
                      <a:pt x="47" y="0"/>
                    </a:cubicBezTo>
                    <a:lnTo>
                      <a:pt x="47" y="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$líde">
                <a:extLst>
                  <a:ext uri="{FF2B5EF4-FFF2-40B4-BE49-F238E27FC236}">
                    <a16:creationId xmlns:a16="http://schemas.microsoft.com/office/drawing/2014/main" id="{D8F325A4-69EA-49D4-9983-FEF6F869642F}"/>
                  </a:ext>
                </a:extLst>
              </p:cNvPr>
              <p:cNvSpPr/>
              <p:nvPr/>
            </p:nvSpPr>
            <p:spPr bwMode="auto">
              <a:xfrm>
                <a:off x="6867526" y="3474938"/>
                <a:ext cx="379413" cy="2227263"/>
              </a:xfrm>
              <a:custGeom>
                <a:avLst/>
                <a:gdLst>
                  <a:gd name="T0" fmla="*/ 61 w 199"/>
                  <a:gd name="T1" fmla="*/ 1167 h 1167"/>
                  <a:gd name="T2" fmla="*/ 158 w 199"/>
                  <a:gd name="T3" fmla="*/ 1126 h 1167"/>
                  <a:gd name="T4" fmla="*/ 199 w 199"/>
                  <a:gd name="T5" fmla="*/ 1029 h 1167"/>
                  <a:gd name="T6" fmla="*/ 199 w 199"/>
                  <a:gd name="T7" fmla="*/ 137 h 1167"/>
                  <a:gd name="T8" fmla="*/ 158 w 199"/>
                  <a:gd name="T9" fmla="*/ 40 h 1167"/>
                  <a:gd name="T10" fmla="*/ 61 w 199"/>
                  <a:gd name="T11" fmla="*/ 0 h 1167"/>
                  <a:gd name="T12" fmla="*/ 0 w 199"/>
                  <a:gd name="T13" fmla="*/ 0 h 1167"/>
                  <a:gd name="T14" fmla="*/ 0 w 199"/>
                  <a:gd name="T15" fmla="*/ 36 h 1167"/>
                  <a:gd name="T16" fmla="*/ 61 w 199"/>
                  <a:gd name="T17" fmla="*/ 36 h 1167"/>
                  <a:gd name="T18" fmla="*/ 133 w 199"/>
                  <a:gd name="T19" fmla="*/ 66 h 1167"/>
                  <a:gd name="T20" fmla="*/ 162 w 199"/>
                  <a:gd name="T21" fmla="*/ 137 h 1167"/>
                  <a:gd name="T22" fmla="*/ 162 w 199"/>
                  <a:gd name="T23" fmla="*/ 1029 h 1167"/>
                  <a:gd name="T24" fmla="*/ 133 w 199"/>
                  <a:gd name="T25" fmla="*/ 1100 h 1167"/>
                  <a:gd name="T26" fmla="*/ 61 w 199"/>
                  <a:gd name="T27" fmla="*/ 1130 h 1167"/>
                  <a:gd name="T28" fmla="*/ 61 w 199"/>
                  <a:gd name="T29" fmla="*/ 1167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9" h="1167">
                    <a:moveTo>
                      <a:pt x="61" y="1167"/>
                    </a:moveTo>
                    <a:cubicBezTo>
                      <a:pt x="99" y="1167"/>
                      <a:pt x="134" y="1151"/>
                      <a:pt x="158" y="1126"/>
                    </a:cubicBezTo>
                    <a:cubicBezTo>
                      <a:pt x="183" y="1102"/>
                      <a:pt x="199" y="1067"/>
                      <a:pt x="199" y="1029"/>
                    </a:cubicBezTo>
                    <a:cubicBezTo>
                      <a:pt x="199" y="137"/>
                      <a:pt x="199" y="137"/>
                      <a:pt x="199" y="137"/>
                    </a:cubicBezTo>
                    <a:cubicBezTo>
                      <a:pt x="199" y="99"/>
                      <a:pt x="183" y="65"/>
                      <a:pt x="158" y="40"/>
                    </a:cubicBezTo>
                    <a:cubicBezTo>
                      <a:pt x="134" y="15"/>
                      <a:pt x="99" y="0"/>
                      <a:pt x="6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89" y="36"/>
                      <a:pt x="114" y="47"/>
                      <a:pt x="133" y="66"/>
                    </a:cubicBezTo>
                    <a:cubicBezTo>
                      <a:pt x="151" y="84"/>
                      <a:pt x="162" y="109"/>
                      <a:pt x="162" y="137"/>
                    </a:cubicBezTo>
                    <a:cubicBezTo>
                      <a:pt x="162" y="1029"/>
                      <a:pt x="162" y="1029"/>
                      <a:pt x="162" y="1029"/>
                    </a:cubicBezTo>
                    <a:cubicBezTo>
                      <a:pt x="162" y="1057"/>
                      <a:pt x="151" y="1082"/>
                      <a:pt x="133" y="1100"/>
                    </a:cubicBezTo>
                    <a:cubicBezTo>
                      <a:pt x="114" y="1119"/>
                      <a:pt x="89" y="1130"/>
                      <a:pt x="61" y="1130"/>
                    </a:cubicBezTo>
                    <a:cubicBezTo>
                      <a:pt x="61" y="1167"/>
                      <a:pt x="61" y="1167"/>
                      <a:pt x="61" y="1167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ṣļîḑè">
                <a:extLst>
                  <a:ext uri="{FF2B5EF4-FFF2-40B4-BE49-F238E27FC236}">
                    <a16:creationId xmlns:a16="http://schemas.microsoft.com/office/drawing/2014/main" id="{EC736C86-F447-4434-95BB-2C30BDDC61C1}"/>
                  </a:ext>
                </a:extLst>
              </p:cNvPr>
              <p:cNvSpPr/>
              <p:nvPr/>
            </p:nvSpPr>
            <p:spPr bwMode="auto">
              <a:xfrm>
                <a:off x="4999038" y="4221063"/>
                <a:ext cx="177800" cy="157163"/>
              </a:xfrm>
              <a:prstGeom prst="rect">
                <a:avLst/>
              </a:pr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ṩḻîḑè">
                <a:extLst>
                  <a:ext uri="{FF2B5EF4-FFF2-40B4-BE49-F238E27FC236}">
                    <a16:creationId xmlns:a16="http://schemas.microsoft.com/office/drawing/2014/main" id="{4AE3F95D-B72D-4FE8-BF74-C0D7AD1DE525}"/>
                  </a:ext>
                </a:extLst>
              </p:cNvPr>
              <p:cNvSpPr/>
              <p:nvPr/>
            </p:nvSpPr>
            <p:spPr bwMode="auto">
              <a:xfrm>
                <a:off x="5175251" y="3941663"/>
                <a:ext cx="258763" cy="649288"/>
              </a:xfrm>
              <a:prstGeom prst="rect">
                <a:avLst/>
              </a:pr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$ľíḍè">
                <a:extLst>
                  <a:ext uri="{FF2B5EF4-FFF2-40B4-BE49-F238E27FC236}">
                    <a16:creationId xmlns:a16="http://schemas.microsoft.com/office/drawing/2014/main" id="{2EE1DCBF-DB46-42E2-97B4-4719574471AA}"/>
                  </a:ext>
                </a:extLst>
              </p:cNvPr>
              <p:cNvSpPr/>
              <p:nvPr/>
            </p:nvSpPr>
            <p:spPr bwMode="auto">
              <a:xfrm>
                <a:off x="5102226" y="3941663"/>
                <a:ext cx="403225" cy="41275"/>
              </a:xfrm>
              <a:prstGeom prst="rect">
                <a:avLst/>
              </a:pr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$ľïdè">
                <a:extLst>
                  <a:ext uri="{FF2B5EF4-FFF2-40B4-BE49-F238E27FC236}">
                    <a16:creationId xmlns:a16="http://schemas.microsoft.com/office/drawing/2014/main" id="{44AA85B1-26A7-4B39-9223-00A0FB42FA2B}"/>
                  </a:ext>
                </a:extLst>
              </p:cNvPr>
              <p:cNvSpPr/>
              <p:nvPr/>
            </p:nvSpPr>
            <p:spPr bwMode="auto">
              <a:xfrm>
                <a:off x="5216526" y="4590951"/>
                <a:ext cx="163513" cy="630238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í$ļidé">
                <a:extLst>
                  <a:ext uri="{FF2B5EF4-FFF2-40B4-BE49-F238E27FC236}">
                    <a16:creationId xmlns:a16="http://schemas.microsoft.com/office/drawing/2014/main" id="{1D3955FA-C503-48B5-B8A7-E6DBCC211CF1}"/>
                  </a:ext>
                </a:extLst>
              </p:cNvPr>
              <p:cNvSpPr/>
              <p:nvPr/>
            </p:nvSpPr>
            <p:spPr bwMode="auto">
              <a:xfrm>
                <a:off x="5380038" y="4927501"/>
                <a:ext cx="371475" cy="293688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ṡlïḍe">
                <a:extLst>
                  <a:ext uri="{FF2B5EF4-FFF2-40B4-BE49-F238E27FC236}">
                    <a16:creationId xmlns:a16="http://schemas.microsoft.com/office/drawing/2014/main" id="{9A578EA9-6002-436A-9BC4-AB919A5393FE}"/>
                  </a:ext>
                </a:extLst>
              </p:cNvPr>
              <p:cNvSpPr/>
              <p:nvPr/>
            </p:nvSpPr>
            <p:spPr bwMode="auto">
              <a:xfrm>
                <a:off x="5483226" y="4767163"/>
                <a:ext cx="182563" cy="160338"/>
              </a:xfrm>
              <a:prstGeom prst="rect">
                <a:avLst/>
              </a:pr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ŝļíḑe">
                <a:extLst>
                  <a:ext uri="{FF2B5EF4-FFF2-40B4-BE49-F238E27FC236}">
                    <a16:creationId xmlns:a16="http://schemas.microsoft.com/office/drawing/2014/main" id="{C09F721A-7568-4D49-ABBC-EE98B16C1593}"/>
                  </a:ext>
                </a:extLst>
              </p:cNvPr>
              <p:cNvSpPr/>
              <p:nvPr/>
            </p:nvSpPr>
            <p:spPr bwMode="auto">
              <a:xfrm>
                <a:off x="5430838" y="4767163"/>
                <a:ext cx="287338" cy="74613"/>
              </a:xfrm>
              <a:prstGeom prst="rect">
                <a:avLst/>
              </a:pr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ís1íḓe">
                <a:extLst>
                  <a:ext uri="{FF2B5EF4-FFF2-40B4-BE49-F238E27FC236}">
                    <a16:creationId xmlns:a16="http://schemas.microsoft.com/office/drawing/2014/main" id="{B42DA7F2-1152-4B4E-827D-7D5E68C6D136}"/>
                  </a:ext>
                </a:extLst>
              </p:cNvPr>
              <p:cNvSpPr/>
              <p:nvPr/>
            </p:nvSpPr>
            <p:spPr bwMode="auto">
              <a:xfrm>
                <a:off x="5511801" y="4111526"/>
                <a:ext cx="100013" cy="349250"/>
              </a:xfrm>
              <a:custGeom>
                <a:avLst/>
                <a:gdLst>
                  <a:gd name="T0" fmla="*/ 15 w 52"/>
                  <a:gd name="T1" fmla="*/ 183 h 183"/>
                  <a:gd name="T2" fmla="*/ 52 w 52"/>
                  <a:gd name="T3" fmla="*/ 147 h 183"/>
                  <a:gd name="T4" fmla="*/ 52 w 52"/>
                  <a:gd name="T5" fmla="*/ 37 h 183"/>
                  <a:gd name="T6" fmla="*/ 15 w 52"/>
                  <a:gd name="T7" fmla="*/ 0 h 183"/>
                  <a:gd name="T8" fmla="*/ 0 w 52"/>
                  <a:gd name="T9" fmla="*/ 0 h 183"/>
                  <a:gd name="T10" fmla="*/ 0 w 52"/>
                  <a:gd name="T11" fmla="*/ 14 h 183"/>
                  <a:gd name="T12" fmla="*/ 15 w 52"/>
                  <a:gd name="T13" fmla="*/ 14 h 183"/>
                  <a:gd name="T14" fmla="*/ 31 w 52"/>
                  <a:gd name="T15" fmla="*/ 21 h 183"/>
                  <a:gd name="T16" fmla="*/ 37 w 52"/>
                  <a:gd name="T17" fmla="*/ 37 h 183"/>
                  <a:gd name="T18" fmla="*/ 37 w 52"/>
                  <a:gd name="T19" fmla="*/ 147 h 183"/>
                  <a:gd name="T20" fmla="*/ 31 w 52"/>
                  <a:gd name="T21" fmla="*/ 163 h 183"/>
                  <a:gd name="T22" fmla="*/ 15 w 52"/>
                  <a:gd name="T23" fmla="*/ 169 h 183"/>
                  <a:gd name="T24" fmla="*/ 15 w 52"/>
                  <a:gd name="T25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183">
                    <a:moveTo>
                      <a:pt x="15" y="183"/>
                    </a:moveTo>
                    <a:cubicBezTo>
                      <a:pt x="35" y="183"/>
                      <a:pt x="52" y="167"/>
                      <a:pt x="52" y="14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16"/>
                      <a:pt x="3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1" y="14"/>
                      <a:pt x="27" y="17"/>
                      <a:pt x="31" y="21"/>
                    </a:cubicBezTo>
                    <a:cubicBezTo>
                      <a:pt x="35" y="25"/>
                      <a:pt x="37" y="30"/>
                      <a:pt x="37" y="37"/>
                    </a:cubicBezTo>
                    <a:cubicBezTo>
                      <a:pt x="37" y="147"/>
                      <a:pt x="37" y="147"/>
                      <a:pt x="37" y="147"/>
                    </a:cubicBezTo>
                    <a:cubicBezTo>
                      <a:pt x="37" y="153"/>
                      <a:pt x="35" y="159"/>
                      <a:pt x="31" y="163"/>
                    </a:cubicBezTo>
                    <a:cubicBezTo>
                      <a:pt x="27" y="167"/>
                      <a:pt x="21" y="169"/>
                      <a:pt x="15" y="169"/>
                    </a:cubicBezTo>
                    <a:cubicBezTo>
                      <a:pt x="15" y="183"/>
                      <a:pt x="15" y="183"/>
                      <a:pt x="15" y="183"/>
                    </a:cubicBez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ŝḷîḓê">
                <a:extLst>
                  <a:ext uri="{FF2B5EF4-FFF2-40B4-BE49-F238E27FC236}">
                    <a16:creationId xmlns:a16="http://schemas.microsoft.com/office/drawing/2014/main" id="{242A086A-1438-44E5-8EA9-18C0197FDAB7}"/>
                  </a:ext>
                </a:extLst>
              </p:cNvPr>
              <p:cNvSpPr/>
              <p:nvPr/>
            </p:nvSpPr>
            <p:spPr bwMode="auto">
              <a:xfrm>
                <a:off x="5102226" y="5227538"/>
                <a:ext cx="1827213" cy="906463"/>
              </a:xfrm>
              <a:prstGeom prst="rect">
                <a:avLst/>
              </a:pr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sļiḍè">
                <a:extLst>
                  <a:ext uri="{FF2B5EF4-FFF2-40B4-BE49-F238E27FC236}">
                    <a16:creationId xmlns:a16="http://schemas.microsoft.com/office/drawing/2014/main" id="{780BA1E5-2BC1-4301-AF59-9FBAAEB39DCB}"/>
                  </a:ext>
                </a:extLst>
              </p:cNvPr>
              <p:cNvSpPr/>
              <p:nvPr/>
            </p:nvSpPr>
            <p:spPr bwMode="auto">
              <a:xfrm>
                <a:off x="5216526" y="5345013"/>
                <a:ext cx="1003300" cy="658813"/>
              </a:xfrm>
              <a:custGeom>
                <a:avLst/>
                <a:gdLst>
                  <a:gd name="T0" fmla="*/ 526 w 526"/>
                  <a:gd name="T1" fmla="*/ 252 h 345"/>
                  <a:gd name="T2" fmla="*/ 433 w 526"/>
                  <a:gd name="T3" fmla="*/ 345 h 345"/>
                  <a:gd name="T4" fmla="*/ 93 w 526"/>
                  <a:gd name="T5" fmla="*/ 345 h 345"/>
                  <a:gd name="T6" fmla="*/ 0 w 526"/>
                  <a:gd name="T7" fmla="*/ 252 h 345"/>
                  <a:gd name="T8" fmla="*/ 0 w 526"/>
                  <a:gd name="T9" fmla="*/ 93 h 345"/>
                  <a:gd name="T10" fmla="*/ 93 w 526"/>
                  <a:gd name="T11" fmla="*/ 0 h 345"/>
                  <a:gd name="T12" fmla="*/ 433 w 526"/>
                  <a:gd name="T13" fmla="*/ 0 h 345"/>
                  <a:gd name="T14" fmla="*/ 526 w 526"/>
                  <a:gd name="T15" fmla="*/ 93 h 345"/>
                  <a:gd name="T16" fmla="*/ 526 w 526"/>
                  <a:gd name="T17" fmla="*/ 252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6" h="345">
                    <a:moveTo>
                      <a:pt x="526" y="252"/>
                    </a:moveTo>
                    <a:cubicBezTo>
                      <a:pt x="526" y="303"/>
                      <a:pt x="485" y="345"/>
                      <a:pt x="433" y="345"/>
                    </a:cubicBezTo>
                    <a:cubicBezTo>
                      <a:pt x="93" y="345"/>
                      <a:pt x="93" y="345"/>
                      <a:pt x="93" y="345"/>
                    </a:cubicBezTo>
                    <a:cubicBezTo>
                      <a:pt x="42" y="345"/>
                      <a:pt x="0" y="303"/>
                      <a:pt x="0" y="252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41"/>
                      <a:pt x="42" y="0"/>
                      <a:pt x="93" y="0"/>
                    </a:cubicBezTo>
                    <a:cubicBezTo>
                      <a:pt x="433" y="0"/>
                      <a:pt x="433" y="0"/>
                      <a:pt x="433" y="0"/>
                    </a:cubicBezTo>
                    <a:cubicBezTo>
                      <a:pt x="485" y="0"/>
                      <a:pt x="526" y="41"/>
                      <a:pt x="526" y="93"/>
                    </a:cubicBezTo>
                    <a:lnTo>
                      <a:pt x="526" y="252"/>
                    </a:lnTo>
                    <a:close/>
                  </a:path>
                </a:pathLst>
              </a:custGeom>
              <a:solidFill>
                <a:srgbClr val="FCF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šľiḍè">
                <a:extLst>
                  <a:ext uri="{FF2B5EF4-FFF2-40B4-BE49-F238E27FC236}">
                    <a16:creationId xmlns:a16="http://schemas.microsoft.com/office/drawing/2014/main" id="{8F240DD4-C370-4548-B68C-3A7BD07CADF4}"/>
                  </a:ext>
                </a:extLst>
              </p:cNvPr>
              <p:cNvSpPr/>
              <p:nvPr/>
            </p:nvSpPr>
            <p:spPr bwMode="auto">
              <a:xfrm>
                <a:off x="6265863" y="5408513"/>
                <a:ext cx="236538" cy="236538"/>
              </a:xfrm>
              <a:custGeom>
                <a:avLst/>
                <a:gdLst>
                  <a:gd name="T0" fmla="*/ 121 w 124"/>
                  <a:gd name="T1" fmla="*/ 62 h 124"/>
                  <a:gd name="T2" fmla="*/ 117 w 124"/>
                  <a:gd name="T3" fmla="*/ 62 h 124"/>
                  <a:gd name="T4" fmla="*/ 101 w 124"/>
                  <a:gd name="T5" fmla="*/ 101 h 124"/>
                  <a:gd name="T6" fmla="*/ 62 w 124"/>
                  <a:gd name="T7" fmla="*/ 117 h 124"/>
                  <a:gd name="T8" fmla="*/ 23 w 124"/>
                  <a:gd name="T9" fmla="*/ 101 h 124"/>
                  <a:gd name="T10" fmla="*/ 7 w 124"/>
                  <a:gd name="T11" fmla="*/ 62 h 124"/>
                  <a:gd name="T12" fmla="*/ 23 w 124"/>
                  <a:gd name="T13" fmla="*/ 23 h 124"/>
                  <a:gd name="T14" fmla="*/ 62 w 124"/>
                  <a:gd name="T15" fmla="*/ 7 h 124"/>
                  <a:gd name="T16" fmla="*/ 101 w 124"/>
                  <a:gd name="T17" fmla="*/ 23 h 124"/>
                  <a:gd name="T18" fmla="*/ 117 w 124"/>
                  <a:gd name="T19" fmla="*/ 62 h 124"/>
                  <a:gd name="T20" fmla="*/ 121 w 124"/>
                  <a:gd name="T21" fmla="*/ 62 h 124"/>
                  <a:gd name="T22" fmla="*/ 124 w 124"/>
                  <a:gd name="T23" fmla="*/ 62 h 124"/>
                  <a:gd name="T24" fmla="*/ 62 w 124"/>
                  <a:gd name="T25" fmla="*/ 0 h 124"/>
                  <a:gd name="T26" fmla="*/ 0 w 124"/>
                  <a:gd name="T27" fmla="*/ 62 h 124"/>
                  <a:gd name="T28" fmla="*/ 62 w 124"/>
                  <a:gd name="T29" fmla="*/ 124 h 124"/>
                  <a:gd name="T30" fmla="*/ 124 w 124"/>
                  <a:gd name="T31" fmla="*/ 62 h 124"/>
                  <a:gd name="T32" fmla="*/ 121 w 124"/>
                  <a:gd name="T33" fmla="*/ 6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4" h="124">
                    <a:moveTo>
                      <a:pt x="121" y="62"/>
                    </a:moveTo>
                    <a:cubicBezTo>
                      <a:pt x="117" y="62"/>
                      <a:pt x="117" y="62"/>
                      <a:pt x="117" y="62"/>
                    </a:cubicBezTo>
                    <a:cubicBezTo>
                      <a:pt x="117" y="77"/>
                      <a:pt x="111" y="91"/>
                      <a:pt x="101" y="101"/>
                    </a:cubicBezTo>
                    <a:cubicBezTo>
                      <a:pt x="91" y="111"/>
                      <a:pt x="77" y="117"/>
                      <a:pt x="62" y="117"/>
                    </a:cubicBezTo>
                    <a:cubicBezTo>
                      <a:pt x="47" y="117"/>
                      <a:pt x="33" y="111"/>
                      <a:pt x="23" y="101"/>
                    </a:cubicBezTo>
                    <a:cubicBezTo>
                      <a:pt x="13" y="91"/>
                      <a:pt x="7" y="77"/>
                      <a:pt x="7" y="62"/>
                    </a:cubicBezTo>
                    <a:cubicBezTo>
                      <a:pt x="7" y="47"/>
                      <a:pt x="13" y="33"/>
                      <a:pt x="23" y="23"/>
                    </a:cubicBezTo>
                    <a:cubicBezTo>
                      <a:pt x="33" y="13"/>
                      <a:pt x="47" y="7"/>
                      <a:pt x="62" y="7"/>
                    </a:cubicBezTo>
                    <a:cubicBezTo>
                      <a:pt x="77" y="7"/>
                      <a:pt x="91" y="13"/>
                      <a:pt x="101" y="23"/>
                    </a:cubicBezTo>
                    <a:cubicBezTo>
                      <a:pt x="111" y="33"/>
                      <a:pt x="117" y="47"/>
                      <a:pt x="117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4" y="62"/>
                      <a:pt x="124" y="62"/>
                      <a:pt x="124" y="62"/>
                    </a:cubicBezTo>
                    <a:cubicBezTo>
                      <a:pt x="124" y="28"/>
                      <a:pt x="97" y="0"/>
                      <a:pt x="62" y="0"/>
                    </a:cubicBez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24"/>
                      <a:pt x="62" y="124"/>
                    </a:cubicBezTo>
                    <a:cubicBezTo>
                      <a:pt x="97" y="124"/>
                      <a:pt x="124" y="97"/>
                      <a:pt x="124" y="62"/>
                    </a:cubicBezTo>
                    <a:lnTo>
                      <a:pt x="121" y="62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$ḷíḓé">
                <a:extLst>
                  <a:ext uri="{FF2B5EF4-FFF2-40B4-BE49-F238E27FC236}">
                    <a16:creationId xmlns:a16="http://schemas.microsoft.com/office/drawing/2014/main" id="{731848F2-BA3E-4197-ACF3-736E0E6A95DE}"/>
                  </a:ext>
                </a:extLst>
              </p:cNvPr>
              <p:cNvSpPr/>
              <p:nvPr/>
            </p:nvSpPr>
            <p:spPr bwMode="auto">
              <a:xfrm>
                <a:off x="6359526" y="5454551"/>
                <a:ext cx="49213" cy="147638"/>
              </a:xfrm>
              <a:custGeom>
                <a:avLst/>
                <a:gdLst>
                  <a:gd name="T0" fmla="*/ 26 w 26"/>
                  <a:gd name="T1" fmla="*/ 64 h 77"/>
                  <a:gd name="T2" fmla="*/ 13 w 26"/>
                  <a:gd name="T3" fmla="*/ 77 h 77"/>
                  <a:gd name="T4" fmla="*/ 0 w 26"/>
                  <a:gd name="T5" fmla="*/ 64 h 77"/>
                  <a:gd name="T6" fmla="*/ 0 w 26"/>
                  <a:gd name="T7" fmla="*/ 13 h 77"/>
                  <a:gd name="T8" fmla="*/ 13 w 26"/>
                  <a:gd name="T9" fmla="*/ 0 h 77"/>
                  <a:gd name="T10" fmla="*/ 26 w 26"/>
                  <a:gd name="T11" fmla="*/ 13 h 77"/>
                  <a:gd name="T12" fmla="*/ 26 w 26"/>
                  <a:gd name="T1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77">
                    <a:moveTo>
                      <a:pt x="26" y="64"/>
                    </a:moveTo>
                    <a:cubicBezTo>
                      <a:pt x="26" y="71"/>
                      <a:pt x="20" y="77"/>
                      <a:pt x="13" y="77"/>
                    </a:cubicBezTo>
                    <a:cubicBezTo>
                      <a:pt x="6" y="77"/>
                      <a:pt x="0" y="71"/>
                      <a:pt x="0" y="6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0" y="0"/>
                      <a:pt x="26" y="6"/>
                      <a:pt x="26" y="13"/>
                    </a:cubicBezTo>
                    <a:lnTo>
                      <a:pt x="26" y="64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ïsḷíḋê">
                <a:extLst>
                  <a:ext uri="{FF2B5EF4-FFF2-40B4-BE49-F238E27FC236}">
                    <a16:creationId xmlns:a16="http://schemas.microsoft.com/office/drawing/2014/main" id="{B1D89C38-9771-4494-9D05-614C7DB25B78}"/>
                  </a:ext>
                </a:extLst>
              </p:cNvPr>
              <p:cNvSpPr/>
              <p:nvPr/>
            </p:nvSpPr>
            <p:spPr bwMode="auto">
              <a:xfrm>
                <a:off x="6265863" y="5699026"/>
                <a:ext cx="236538" cy="236538"/>
              </a:xfrm>
              <a:custGeom>
                <a:avLst/>
                <a:gdLst>
                  <a:gd name="T0" fmla="*/ 121 w 124"/>
                  <a:gd name="T1" fmla="*/ 62 h 124"/>
                  <a:gd name="T2" fmla="*/ 117 w 124"/>
                  <a:gd name="T3" fmla="*/ 62 h 124"/>
                  <a:gd name="T4" fmla="*/ 101 w 124"/>
                  <a:gd name="T5" fmla="*/ 100 h 124"/>
                  <a:gd name="T6" fmla="*/ 62 w 124"/>
                  <a:gd name="T7" fmla="*/ 117 h 124"/>
                  <a:gd name="T8" fmla="*/ 23 w 124"/>
                  <a:gd name="T9" fmla="*/ 100 h 124"/>
                  <a:gd name="T10" fmla="*/ 7 w 124"/>
                  <a:gd name="T11" fmla="*/ 62 h 124"/>
                  <a:gd name="T12" fmla="*/ 23 w 124"/>
                  <a:gd name="T13" fmla="*/ 23 h 124"/>
                  <a:gd name="T14" fmla="*/ 62 w 124"/>
                  <a:gd name="T15" fmla="*/ 7 h 124"/>
                  <a:gd name="T16" fmla="*/ 101 w 124"/>
                  <a:gd name="T17" fmla="*/ 23 h 124"/>
                  <a:gd name="T18" fmla="*/ 117 w 124"/>
                  <a:gd name="T19" fmla="*/ 62 h 124"/>
                  <a:gd name="T20" fmla="*/ 121 w 124"/>
                  <a:gd name="T21" fmla="*/ 62 h 124"/>
                  <a:gd name="T22" fmla="*/ 124 w 124"/>
                  <a:gd name="T23" fmla="*/ 62 h 124"/>
                  <a:gd name="T24" fmla="*/ 62 w 124"/>
                  <a:gd name="T25" fmla="*/ 0 h 124"/>
                  <a:gd name="T26" fmla="*/ 0 w 124"/>
                  <a:gd name="T27" fmla="*/ 62 h 124"/>
                  <a:gd name="T28" fmla="*/ 62 w 124"/>
                  <a:gd name="T29" fmla="*/ 124 h 124"/>
                  <a:gd name="T30" fmla="*/ 124 w 124"/>
                  <a:gd name="T31" fmla="*/ 62 h 124"/>
                  <a:gd name="T32" fmla="*/ 121 w 124"/>
                  <a:gd name="T33" fmla="*/ 6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4" h="124">
                    <a:moveTo>
                      <a:pt x="121" y="62"/>
                    </a:moveTo>
                    <a:cubicBezTo>
                      <a:pt x="117" y="62"/>
                      <a:pt x="117" y="62"/>
                      <a:pt x="117" y="62"/>
                    </a:cubicBezTo>
                    <a:cubicBezTo>
                      <a:pt x="117" y="77"/>
                      <a:pt x="111" y="91"/>
                      <a:pt x="101" y="100"/>
                    </a:cubicBezTo>
                    <a:cubicBezTo>
                      <a:pt x="91" y="110"/>
                      <a:pt x="77" y="117"/>
                      <a:pt x="62" y="117"/>
                    </a:cubicBezTo>
                    <a:cubicBezTo>
                      <a:pt x="47" y="117"/>
                      <a:pt x="33" y="110"/>
                      <a:pt x="23" y="100"/>
                    </a:cubicBezTo>
                    <a:cubicBezTo>
                      <a:pt x="13" y="91"/>
                      <a:pt x="7" y="77"/>
                      <a:pt x="7" y="62"/>
                    </a:cubicBezTo>
                    <a:cubicBezTo>
                      <a:pt x="7" y="46"/>
                      <a:pt x="13" y="33"/>
                      <a:pt x="23" y="23"/>
                    </a:cubicBezTo>
                    <a:cubicBezTo>
                      <a:pt x="33" y="13"/>
                      <a:pt x="47" y="7"/>
                      <a:pt x="62" y="7"/>
                    </a:cubicBezTo>
                    <a:cubicBezTo>
                      <a:pt x="77" y="7"/>
                      <a:pt x="91" y="13"/>
                      <a:pt x="101" y="23"/>
                    </a:cubicBezTo>
                    <a:cubicBezTo>
                      <a:pt x="111" y="33"/>
                      <a:pt x="117" y="46"/>
                      <a:pt x="117" y="62"/>
                    </a:cubicBezTo>
                    <a:cubicBezTo>
                      <a:pt x="121" y="62"/>
                      <a:pt x="121" y="62"/>
                      <a:pt x="121" y="62"/>
                    </a:cubicBezTo>
                    <a:cubicBezTo>
                      <a:pt x="124" y="62"/>
                      <a:pt x="124" y="62"/>
                      <a:pt x="124" y="62"/>
                    </a:cubicBezTo>
                    <a:cubicBezTo>
                      <a:pt x="124" y="27"/>
                      <a:pt x="97" y="0"/>
                      <a:pt x="62" y="0"/>
                    </a:cubicBezTo>
                    <a:cubicBezTo>
                      <a:pt x="28" y="0"/>
                      <a:pt x="0" y="27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4" y="96"/>
                      <a:pt x="124" y="62"/>
                    </a:cubicBezTo>
                    <a:lnTo>
                      <a:pt x="121" y="62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šļídè">
                <a:extLst>
                  <a:ext uri="{FF2B5EF4-FFF2-40B4-BE49-F238E27FC236}">
                    <a16:creationId xmlns:a16="http://schemas.microsoft.com/office/drawing/2014/main" id="{5CB2BA67-BF1E-4995-9D31-238D99521262}"/>
                  </a:ext>
                </a:extLst>
              </p:cNvPr>
              <p:cNvSpPr/>
              <p:nvPr/>
            </p:nvSpPr>
            <p:spPr bwMode="auto">
              <a:xfrm>
                <a:off x="6323013" y="5754588"/>
                <a:ext cx="122238" cy="123825"/>
              </a:xfrm>
              <a:custGeom>
                <a:avLst/>
                <a:gdLst>
                  <a:gd name="T0" fmla="*/ 24 w 64"/>
                  <a:gd name="T1" fmla="*/ 60 h 65"/>
                  <a:gd name="T2" fmla="*/ 5 w 64"/>
                  <a:gd name="T3" fmla="*/ 60 h 65"/>
                  <a:gd name="T4" fmla="*/ 5 w 64"/>
                  <a:gd name="T5" fmla="*/ 41 h 65"/>
                  <a:gd name="T6" fmla="*/ 41 w 64"/>
                  <a:gd name="T7" fmla="*/ 6 h 65"/>
                  <a:gd name="T8" fmla="*/ 59 w 64"/>
                  <a:gd name="T9" fmla="*/ 6 h 65"/>
                  <a:gd name="T10" fmla="*/ 59 w 64"/>
                  <a:gd name="T11" fmla="*/ 24 h 65"/>
                  <a:gd name="T12" fmla="*/ 24 w 64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24" y="60"/>
                    </a:moveTo>
                    <a:cubicBezTo>
                      <a:pt x="19" y="65"/>
                      <a:pt x="10" y="65"/>
                      <a:pt x="5" y="60"/>
                    </a:cubicBezTo>
                    <a:cubicBezTo>
                      <a:pt x="0" y="55"/>
                      <a:pt x="0" y="46"/>
                      <a:pt x="5" y="4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6" y="0"/>
                      <a:pt x="54" y="0"/>
                      <a:pt x="59" y="6"/>
                    </a:cubicBezTo>
                    <a:cubicBezTo>
                      <a:pt x="64" y="11"/>
                      <a:pt x="64" y="19"/>
                      <a:pt x="59" y="24"/>
                    </a:cubicBezTo>
                    <a:lnTo>
                      <a:pt x="24" y="60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ïṣļíďe">
                <a:extLst>
                  <a:ext uri="{FF2B5EF4-FFF2-40B4-BE49-F238E27FC236}">
                    <a16:creationId xmlns:a16="http://schemas.microsoft.com/office/drawing/2014/main" id="{8E665444-F19A-481C-88CD-C6C069FEA184}"/>
                  </a:ext>
                </a:extLst>
              </p:cNvPr>
              <p:cNvSpPr/>
              <p:nvPr/>
            </p:nvSpPr>
            <p:spPr bwMode="auto">
              <a:xfrm>
                <a:off x="6615113" y="5576788"/>
                <a:ext cx="150813" cy="149225"/>
              </a:xfrm>
              <a:prstGeom prst="ellips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îṩliḓé">
                <a:extLst>
                  <a:ext uri="{FF2B5EF4-FFF2-40B4-BE49-F238E27FC236}">
                    <a16:creationId xmlns:a16="http://schemas.microsoft.com/office/drawing/2014/main" id="{4AE1BF36-2CFE-449A-A328-7FF24A97899C}"/>
                  </a:ext>
                </a:extLst>
              </p:cNvPr>
              <p:cNvSpPr/>
              <p:nvPr/>
            </p:nvSpPr>
            <p:spPr bwMode="auto">
              <a:xfrm>
                <a:off x="6542088" y="5397401"/>
                <a:ext cx="128588" cy="111125"/>
              </a:xfrm>
              <a:custGeom>
                <a:avLst/>
                <a:gdLst>
                  <a:gd name="T0" fmla="*/ 0 w 81"/>
                  <a:gd name="T1" fmla="*/ 70 h 70"/>
                  <a:gd name="T2" fmla="*/ 40 w 81"/>
                  <a:gd name="T3" fmla="*/ 0 h 70"/>
                  <a:gd name="T4" fmla="*/ 81 w 81"/>
                  <a:gd name="T5" fmla="*/ 70 h 70"/>
                  <a:gd name="T6" fmla="*/ 0 w 81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70">
                    <a:moveTo>
                      <a:pt x="0" y="70"/>
                    </a:moveTo>
                    <a:lnTo>
                      <a:pt x="40" y="0"/>
                    </a:lnTo>
                    <a:lnTo>
                      <a:pt x="81" y="7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ïśḷïḋè">
                <a:extLst>
                  <a:ext uri="{FF2B5EF4-FFF2-40B4-BE49-F238E27FC236}">
                    <a16:creationId xmlns:a16="http://schemas.microsoft.com/office/drawing/2014/main" id="{AA66B061-0BCD-4A1C-BAE4-9FDC47F1E0AE}"/>
                  </a:ext>
                </a:extLst>
              </p:cNvPr>
              <p:cNvSpPr/>
              <p:nvPr/>
            </p:nvSpPr>
            <p:spPr bwMode="auto">
              <a:xfrm>
                <a:off x="6689726" y="5410101"/>
                <a:ext cx="128588" cy="111125"/>
              </a:xfrm>
              <a:custGeom>
                <a:avLst/>
                <a:gdLst>
                  <a:gd name="T0" fmla="*/ 81 w 81"/>
                  <a:gd name="T1" fmla="*/ 0 h 70"/>
                  <a:gd name="T2" fmla="*/ 41 w 81"/>
                  <a:gd name="T3" fmla="*/ 70 h 70"/>
                  <a:gd name="T4" fmla="*/ 0 w 81"/>
                  <a:gd name="T5" fmla="*/ 0 h 70"/>
                  <a:gd name="T6" fmla="*/ 81 w 81"/>
                  <a:gd name="T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70">
                    <a:moveTo>
                      <a:pt x="81" y="0"/>
                    </a:moveTo>
                    <a:lnTo>
                      <a:pt x="41" y="70"/>
                    </a:lnTo>
                    <a:lnTo>
                      <a:pt x="0" y="0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íŝḻiḓé">
                <a:extLst>
                  <a:ext uri="{FF2B5EF4-FFF2-40B4-BE49-F238E27FC236}">
                    <a16:creationId xmlns:a16="http://schemas.microsoft.com/office/drawing/2014/main" id="{2A2B3229-8449-43B3-8050-927C655FE337}"/>
                  </a:ext>
                </a:extLst>
              </p:cNvPr>
              <p:cNvSpPr/>
              <p:nvPr/>
            </p:nvSpPr>
            <p:spPr bwMode="auto">
              <a:xfrm>
                <a:off x="6908801" y="5499001"/>
                <a:ext cx="74613" cy="327025"/>
              </a:xfrm>
              <a:prstGeom prst="rect">
                <a:avLst/>
              </a:pr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iṩḻîďè">
                <a:extLst>
                  <a:ext uri="{FF2B5EF4-FFF2-40B4-BE49-F238E27FC236}">
                    <a16:creationId xmlns:a16="http://schemas.microsoft.com/office/drawing/2014/main" id="{B1DE079C-3496-4286-BFE8-0C742779B37F}"/>
                  </a:ext>
                </a:extLst>
              </p:cNvPr>
              <p:cNvSpPr/>
              <p:nvPr/>
            </p:nvSpPr>
            <p:spPr bwMode="auto">
              <a:xfrm>
                <a:off x="6983413" y="5524401"/>
                <a:ext cx="36513" cy="269875"/>
              </a:xfrm>
              <a:prstGeom prst="rect">
                <a:avLst/>
              </a:pr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îṡḻïḋê">
                <a:extLst>
                  <a:ext uri="{FF2B5EF4-FFF2-40B4-BE49-F238E27FC236}">
                    <a16:creationId xmlns:a16="http://schemas.microsoft.com/office/drawing/2014/main" id="{F1C6165F-ACB7-45AB-BCCF-E8B97F1B5835}"/>
                  </a:ext>
                </a:extLst>
              </p:cNvPr>
              <p:cNvSpPr/>
              <p:nvPr/>
            </p:nvSpPr>
            <p:spPr bwMode="auto">
              <a:xfrm>
                <a:off x="7151688" y="5962551"/>
                <a:ext cx="1081088" cy="133350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îṧlîďè">
                <a:extLst>
                  <a:ext uri="{FF2B5EF4-FFF2-40B4-BE49-F238E27FC236}">
                    <a16:creationId xmlns:a16="http://schemas.microsoft.com/office/drawing/2014/main" id="{2B3E2C31-6856-4BAB-B970-64E3498E57FB}"/>
                  </a:ext>
                </a:extLst>
              </p:cNvPr>
              <p:cNvSpPr/>
              <p:nvPr/>
            </p:nvSpPr>
            <p:spPr bwMode="auto">
              <a:xfrm>
                <a:off x="7566026" y="5876826"/>
                <a:ext cx="254000" cy="119063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íŝľiḑê">
                <a:extLst>
                  <a:ext uri="{FF2B5EF4-FFF2-40B4-BE49-F238E27FC236}">
                    <a16:creationId xmlns:a16="http://schemas.microsoft.com/office/drawing/2014/main" id="{E950655B-9E7C-413A-8AEA-92006EF76C66}"/>
                  </a:ext>
                </a:extLst>
              </p:cNvPr>
              <p:cNvSpPr/>
              <p:nvPr/>
            </p:nvSpPr>
            <p:spPr bwMode="auto">
              <a:xfrm>
                <a:off x="8015288" y="5826026"/>
                <a:ext cx="73025" cy="17463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ṩļidè">
                <a:extLst>
                  <a:ext uri="{FF2B5EF4-FFF2-40B4-BE49-F238E27FC236}">
                    <a16:creationId xmlns:a16="http://schemas.microsoft.com/office/drawing/2014/main" id="{F6285A25-EA87-4685-B725-EE9971626683}"/>
                  </a:ext>
                </a:extLst>
              </p:cNvPr>
              <p:cNvSpPr/>
              <p:nvPr/>
            </p:nvSpPr>
            <p:spPr bwMode="auto">
              <a:xfrm>
                <a:off x="8066088" y="5806976"/>
                <a:ext cx="77788" cy="53975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íṧḻïḋé">
                <a:extLst>
                  <a:ext uri="{FF2B5EF4-FFF2-40B4-BE49-F238E27FC236}">
                    <a16:creationId xmlns:a16="http://schemas.microsoft.com/office/drawing/2014/main" id="{7158D7A3-6B91-476D-AD8D-04508B8F3060}"/>
                  </a:ext>
                </a:extLst>
              </p:cNvPr>
              <p:cNvSpPr/>
              <p:nvPr/>
            </p:nvSpPr>
            <p:spPr bwMode="auto">
              <a:xfrm>
                <a:off x="8143876" y="5775226"/>
                <a:ext cx="44450" cy="120650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íşļïḑè">
                <a:extLst>
                  <a:ext uri="{FF2B5EF4-FFF2-40B4-BE49-F238E27FC236}">
                    <a16:creationId xmlns:a16="http://schemas.microsoft.com/office/drawing/2014/main" id="{8CFE73FA-2B3A-4830-B938-75C9BFA11D54}"/>
                  </a:ext>
                </a:extLst>
              </p:cNvPr>
              <p:cNvSpPr/>
              <p:nvPr/>
            </p:nvSpPr>
            <p:spPr bwMode="auto">
              <a:xfrm>
                <a:off x="6881813" y="3193951"/>
                <a:ext cx="842963" cy="447675"/>
              </a:xfrm>
              <a:custGeom>
                <a:avLst/>
                <a:gdLst>
                  <a:gd name="T0" fmla="*/ 441 w 441"/>
                  <a:gd name="T1" fmla="*/ 234 h 234"/>
                  <a:gd name="T2" fmla="*/ 441 w 441"/>
                  <a:gd name="T3" fmla="*/ 112 h 234"/>
                  <a:gd name="T4" fmla="*/ 430 w 441"/>
                  <a:gd name="T5" fmla="*/ 67 h 234"/>
                  <a:gd name="T6" fmla="*/ 386 w 441"/>
                  <a:gd name="T7" fmla="*/ 19 h 234"/>
                  <a:gd name="T8" fmla="*/ 322 w 441"/>
                  <a:gd name="T9" fmla="*/ 0 h 234"/>
                  <a:gd name="T10" fmla="*/ 0 w 441"/>
                  <a:gd name="T11" fmla="*/ 0 h 234"/>
                  <a:gd name="T12" fmla="*/ 0 w 441"/>
                  <a:gd name="T13" fmla="*/ 37 h 234"/>
                  <a:gd name="T14" fmla="*/ 322 w 441"/>
                  <a:gd name="T15" fmla="*/ 37 h 234"/>
                  <a:gd name="T16" fmla="*/ 353 w 441"/>
                  <a:gd name="T17" fmla="*/ 43 h 234"/>
                  <a:gd name="T18" fmla="*/ 390 w 441"/>
                  <a:gd name="T19" fmla="*/ 71 h 234"/>
                  <a:gd name="T20" fmla="*/ 404 w 441"/>
                  <a:gd name="T21" fmla="*/ 112 h 234"/>
                  <a:gd name="T22" fmla="*/ 404 w 441"/>
                  <a:gd name="T23" fmla="*/ 234 h 234"/>
                  <a:gd name="T24" fmla="*/ 441 w 441"/>
                  <a:gd name="T25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1" h="234">
                    <a:moveTo>
                      <a:pt x="441" y="234"/>
                    </a:moveTo>
                    <a:cubicBezTo>
                      <a:pt x="441" y="112"/>
                      <a:pt x="441" y="112"/>
                      <a:pt x="441" y="112"/>
                    </a:cubicBezTo>
                    <a:cubicBezTo>
                      <a:pt x="441" y="96"/>
                      <a:pt x="437" y="81"/>
                      <a:pt x="430" y="67"/>
                    </a:cubicBezTo>
                    <a:cubicBezTo>
                      <a:pt x="421" y="47"/>
                      <a:pt x="405" y="31"/>
                      <a:pt x="386" y="19"/>
                    </a:cubicBezTo>
                    <a:cubicBezTo>
                      <a:pt x="367" y="7"/>
                      <a:pt x="345" y="0"/>
                      <a:pt x="32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22" y="37"/>
                      <a:pt x="322" y="37"/>
                      <a:pt x="322" y="37"/>
                    </a:cubicBezTo>
                    <a:cubicBezTo>
                      <a:pt x="332" y="37"/>
                      <a:pt x="343" y="39"/>
                      <a:pt x="353" y="43"/>
                    </a:cubicBezTo>
                    <a:cubicBezTo>
                      <a:pt x="367" y="49"/>
                      <a:pt x="380" y="59"/>
                      <a:pt x="390" y="71"/>
                    </a:cubicBezTo>
                    <a:cubicBezTo>
                      <a:pt x="399" y="83"/>
                      <a:pt x="404" y="97"/>
                      <a:pt x="404" y="112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41" y="234"/>
                      <a:pt x="441" y="234"/>
                      <a:pt x="441" y="234"/>
                    </a:cubicBez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îṧ1ïdé">
                <a:extLst>
                  <a:ext uri="{FF2B5EF4-FFF2-40B4-BE49-F238E27FC236}">
                    <a16:creationId xmlns:a16="http://schemas.microsoft.com/office/drawing/2014/main" id="{A538A61F-A4EC-4DD4-A3BB-527C1BEE28C6}"/>
                  </a:ext>
                </a:extLst>
              </p:cNvPr>
              <p:cNvSpPr/>
              <p:nvPr/>
            </p:nvSpPr>
            <p:spPr bwMode="auto">
              <a:xfrm>
                <a:off x="7339013" y="4971951"/>
                <a:ext cx="692150" cy="854075"/>
              </a:xfrm>
              <a:custGeom>
                <a:avLst/>
                <a:gdLst>
                  <a:gd name="T0" fmla="*/ 253 w 436"/>
                  <a:gd name="T1" fmla="*/ 448 h 538"/>
                  <a:gd name="T2" fmla="*/ 220 w 436"/>
                  <a:gd name="T3" fmla="*/ 463 h 538"/>
                  <a:gd name="T4" fmla="*/ 401 w 436"/>
                  <a:gd name="T5" fmla="*/ 538 h 538"/>
                  <a:gd name="T6" fmla="*/ 411 w 436"/>
                  <a:gd name="T7" fmla="*/ 514 h 538"/>
                  <a:gd name="T8" fmla="*/ 253 w 436"/>
                  <a:gd name="T9" fmla="*/ 448 h 538"/>
                  <a:gd name="T10" fmla="*/ 188 w 436"/>
                  <a:gd name="T11" fmla="*/ 286 h 538"/>
                  <a:gd name="T12" fmla="*/ 0 w 436"/>
                  <a:gd name="T13" fmla="*/ 371 h 538"/>
                  <a:gd name="T14" fmla="*/ 186 w 436"/>
                  <a:gd name="T15" fmla="*/ 448 h 538"/>
                  <a:gd name="T16" fmla="*/ 220 w 436"/>
                  <a:gd name="T17" fmla="*/ 435 h 538"/>
                  <a:gd name="T18" fmla="*/ 65 w 436"/>
                  <a:gd name="T19" fmla="*/ 370 h 538"/>
                  <a:gd name="T20" fmla="*/ 220 w 436"/>
                  <a:gd name="T21" fmla="*/ 300 h 538"/>
                  <a:gd name="T22" fmla="*/ 188 w 436"/>
                  <a:gd name="T23" fmla="*/ 286 h 538"/>
                  <a:gd name="T24" fmla="*/ 247 w 436"/>
                  <a:gd name="T25" fmla="*/ 107 h 538"/>
                  <a:gd name="T26" fmla="*/ 220 w 436"/>
                  <a:gd name="T27" fmla="*/ 121 h 538"/>
                  <a:gd name="T28" fmla="*/ 376 w 436"/>
                  <a:gd name="T29" fmla="*/ 202 h 538"/>
                  <a:gd name="T30" fmla="*/ 220 w 436"/>
                  <a:gd name="T31" fmla="*/ 273 h 538"/>
                  <a:gd name="T32" fmla="*/ 251 w 436"/>
                  <a:gd name="T33" fmla="*/ 286 h 538"/>
                  <a:gd name="T34" fmla="*/ 436 w 436"/>
                  <a:gd name="T35" fmla="*/ 203 h 538"/>
                  <a:gd name="T36" fmla="*/ 247 w 436"/>
                  <a:gd name="T37" fmla="*/ 107 h 538"/>
                  <a:gd name="T38" fmla="*/ 38 w 436"/>
                  <a:gd name="T39" fmla="*/ 0 h 538"/>
                  <a:gd name="T40" fmla="*/ 27 w 436"/>
                  <a:gd name="T41" fmla="*/ 23 h 538"/>
                  <a:gd name="T42" fmla="*/ 27 w 436"/>
                  <a:gd name="T43" fmla="*/ 23 h 538"/>
                  <a:gd name="T44" fmla="*/ 191 w 436"/>
                  <a:gd name="T45" fmla="*/ 107 h 538"/>
                  <a:gd name="T46" fmla="*/ 220 w 436"/>
                  <a:gd name="T47" fmla="*/ 92 h 538"/>
                  <a:gd name="T48" fmla="*/ 38 w 436"/>
                  <a:gd name="T49" fmla="*/ 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6" h="538">
                    <a:moveTo>
                      <a:pt x="253" y="448"/>
                    </a:moveTo>
                    <a:lnTo>
                      <a:pt x="220" y="463"/>
                    </a:lnTo>
                    <a:lnTo>
                      <a:pt x="401" y="538"/>
                    </a:lnTo>
                    <a:lnTo>
                      <a:pt x="411" y="514"/>
                    </a:lnTo>
                    <a:lnTo>
                      <a:pt x="253" y="448"/>
                    </a:lnTo>
                    <a:close/>
                    <a:moveTo>
                      <a:pt x="188" y="286"/>
                    </a:moveTo>
                    <a:lnTo>
                      <a:pt x="0" y="371"/>
                    </a:lnTo>
                    <a:lnTo>
                      <a:pt x="186" y="448"/>
                    </a:lnTo>
                    <a:lnTo>
                      <a:pt x="220" y="435"/>
                    </a:lnTo>
                    <a:lnTo>
                      <a:pt x="65" y="370"/>
                    </a:lnTo>
                    <a:lnTo>
                      <a:pt x="220" y="300"/>
                    </a:lnTo>
                    <a:lnTo>
                      <a:pt x="188" y="286"/>
                    </a:lnTo>
                    <a:close/>
                    <a:moveTo>
                      <a:pt x="247" y="107"/>
                    </a:moveTo>
                    <a:lnTo>
                      <a:pt x="220" y="121"/>
                    </a:lnTo>
                    <a:lnTo>
                      <a:pt x="376" y="202"/>
                    </a:lnTo>
                    <a:lnTo>
                      <a:pt x="220" y="273"/>
                    </a:lnTo>
                    <a:lnTo>
                      <a:pt x="251" y="286"/>
                    </a:lnTo>
                    <a:lnTo>
                      <a:pt x="436" y="203"/>
                    </a:lnTo>
                    <a:lnTo>
                      <a:pt x="247" y="107"/>
                    </a:lnTo>
                    <a:close/>
                    <a:moveTo>
                      <a:pt x="38" y="0"/>
                    </a:moveTo>
                    <a:lnTo>
                      <a:pt x="27" y="23"/>
                    </a:lnTo>
                    <a:lnTo>
                      <a:pt x="27" y="23"/>
                    </a:lnTo>
                    <a:lnTo>
                      <a:pt x="191" y="107"/>
                    </a:lnTo>
                    <a:lnTo>
                      <a:pt x="220" y="9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íṧḷîḑe">
                <a:extLst>
                  <a:ext uri="{FF2B5EF4-FFF2-40B4-BE49-F238E27FC236}">
                    <a16:creationId xmlns:a16="http://schemas.microsoft.com/office/drawing/2014/main" id="{AE804662-EEE3-47A5-B8C2-51E6239654E8}"/>
                  </a:ext>
                </a:extLst>
              </p:cNvPr>
              <p:cNvSpPr/>
              <p:nvPr/>
            </p:nvSpPr>
            <p:spPr bwMode="auto">
              <a:xfrm>
                <a:off x="7339013" y="4971951"/>
                <a:ext cx="692150" cy="854075"/>
              </a:xfrm>
              <a:custGeom>
                <a:avLst/>
                <a:gdLst>
                  <a:gd name="T0" fmla="*/ 253 w 436"/>
                  <a:gd name="T1" fmla="*/ 448 h 538"/>
                  <a:gd name="T2" fmla="*/ 220 w 436"/>
                  <a:gd name="T3" fmla="*/ 463 h 538"/>
                  <a:gd name="T4" fmla="*/ 401 w 436"/>
                  <a:gd name="T5" fmla="*/ 538 h 538"/>
                  <a:gd name="T6" fmla="*/ 411 w 436"/>
                  <a:gd name="T7" fmla="*/ 514 h 538"/>
                  <a:gd name="T8" fmla="*/ 253 w 436"/>
                  <a:gd name="T9" fmla="*/ 448 h 538"/>
                  <a:gd name="T10" fmla="*/ 188 w 436"/>
                  <a:gd name="T11" fmla="*/ 286 h 538"/>
                  <a:gd name="T12" fmla="*/ 0 w 436"/>
                  <a:gd name="T13" fmla="*/ 371 h 538"/>
                  <a:gd name="T14" fmla="*/ 186 w 436"/>
                  <a:gd name="T15" fmla="*/ 448 h 538"/>
                  <a:gd name="T16" fmla="*/ 220 w 436"/>
                  <a:gd name="T17" fmla="*/ 435 h 538"/>
                  <a:gd name="T18" fmla="*/ 65 w 436"/>
                  <a:gd name="T19" fmla="*/ 370 h 538"/>
                  <a:gd name="T20" fmla="*/ 220 w 436"/>
                  <a:gd name="T21" fmla="*/ 300 h 538"/>
                  <a:gd name="T22" fmla="*/ 188 w 436"/>
                  <a:gd name="T23" fmla="*/ 286 h 538"/>
                  <a:gd name="T24" fmla="*/ 247 w 436"/>
                  <a:gd name="T25" fmla="*/ 107 h 538"/>
                  <a:gd name="T26" fmla="*/ 220 w 436"/>
                  <a:gd name="T27" fmla="*/ 121 h 538"/>
                  <a:gd name="T28" fmla="*/ 376 w 436"/>
                  <a:gd name="T29" fmla="*/ 202 h 538"/>
                  <a:gd name="T30" fmla="*/ 220 w 436"/>
                  <a:gd name="T31" fmla="*/ 273 h 538"/>
                  <a:gd name="T32" fmla="*/ 251 w 436"/>
                  <a:gd name="T33" fmla="*/ 286 h 538"/>
                  <a:gd name="T34" fmla="*/ 436 w 436"/>
                  <a:gd name="T35" fmla="*/ 203 h 538"/>
                  <a:gd name="T36" fmla="*/ 247 w 436"/>
                  <a:gd name="T37" fmla="*/ 107 h 538"/>
                  <a:gd name="T38" fmla="*/ 38 w 436"/>
                  <a:gd name="T39" fmla="*/ 0 h 538"/>
                  <a:gd name="T40" fmla="*/ 27 w 436"/>
                  <a:gd name="T41" fmla="*/ 23 h 538"/>
                  <a:gd name="T42" fmla="*/ 27 w 436"/>
                  <a:gd name="T43" fmla="*/ 23 h 538"/>
                  <a:gd name="T44" fmla="*/ 191 w 436"/>
                  <a:gd name="T45" fmla="*/ 107 h 538"/>
                  <a:gd name="T46" fmla="*/ 220 w 436"/>
                  <a:gd name="T47" fmla="*/ 92 h 538"/>
                  <a:gd name="T48" fmla="*/ 38 w 436"/>
                  <a:gd name="T49" fmla="*/ 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6" h="538">
                    <a:moveTo>
                      <a:pt x="253" y="448"/>
                    </a:moveTo>
                    <a:lnTo>
                      <a:pt x="220" y="463"/>
                    </a:lnTo>
                    <a:lnTo>
                      <a:pt x="401" y="538"/>
                    </a:lnTo>
                    <a:lnTo>
                      <a:pt x="411" y="514"/>
                    </a:lnTo>
                    <a:lnTo>
                      <a:pt x="253" y="448"/>
                    </a:lnTo>
                    <a:moveTo>
                      <a:pt x="188" y="286"/>
                    </a:moveTo>
                    <a:lnTo>
                      <a:pt x="0" y="371"/>
                    </a:lnTo>
                    <a:lnTo>
                      <a:pt x="186" y="448"/>
                    </a:lnTo>
                    <a:lnTo>
                      <a:pt x="220" y="435"/>
                    </a:lnTo>
                    <a:lnTo>
                      <a:pt x="65" y="370"/>
                    </a:lnTo>
                    <a:lnTo>
                      <a:pt x="220" y="300"/>
                    </a:lnTo>
                    <a:lnTo>
                      <a:pt x="188" y="286"/>
                    </a:lnTo>
                    <a:moveTo>
                      <a:pt x="247" y="107"/>
                    </a:moveTo>
                    <a:lnTo>
                      <a:pt x="220" y="121"/>
                    </a:lnTo>
                    <a:lnTo>
                      <a:pt x="376" y="202"/>
                    </a:lnTo>
                    <a:lnTo>
                      <a:pt x="220" y="273"/>
                    </a:lnTo>
                    <a:lnTo>
                      <a:pt x="251" y="286"/>
                    </a:lnTo>
                    <a:lnTo>
                      <a:pt x="436" y="203"/>
                    </a:lnTo>
                    <a:lnTo>
                      <a:pt x="247" y="107"/>
                    </a:lnTo>
                    <a:moveTo>
                      <a:pt x="38" y="0"/>
                    </a:moveTo>
                    <a:lnTo>
                      <a:pt x="27" y="23"/>
                    </a:lnTo>
                    <a:lnTo>
                      <a:pt x="27" y="23"/>
                    </a:lnTo>
                    <a:lnTo>
                      <a:pt x="191" y="107"/>
                    </a:lnTo>
                    <a:lnTo>
                      <a:pt x="220" y="92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işḻïḋè">
                <a:extLst>
                  <a:ext uri="{FF2B5EF4-FFF2-40B4-BE49-F238E27FC236}">
                    <a16:creationId xmlns:a16="http://schemas.microsoft.com/office/drawing/2014/main" id="{C6A1CC05-E938-4796-A231-23FF22C9B9EE}"/>
                  </a:ext>
                </a:extLst>
              </p:cNvPr>
              <p:cNvSpPr/>
              <p:nvPr/>
            </p:nvSpPr>
            <p:spPr bwMode="auto">
              <a:xfrm>
                <a:off x="7343776" y="4971951"/>
                <a:ext cx="690563" cy="854075"/>
              </a:xfrm>
              <a:custGeom>
                <a:avLst/>
                <a:gdLst>
                  <a:gd name="T0" fmla="*/ 183 w 435"/>
                  <a:gd name="T1" fmla="*/ 448 h 538"/>
                  <a:gd name="T2" fmla="*/ 24 w 435"/>
                  <a:gd name="T3" fmla="*/ 514 h 538"/>
                  <a:gd name="T4" fmla="*/ 35 w 435"/>
                  <a:gd name="T5" fmla="*/ 538 h 538"/>
                  <a:gd name="T6" fmla="*/ 217 w 435"/>
                  <a:gd name="T7" fmla="*/ 463 h 538"/>
                  <a:gd name="T8" fmla="*/ 183 w 435"/>
                  <a:gd name="T9" fmla="*/ 448 h 538"/>
                  <a:gd name="T10" fmla="*/ 248 w 435"/>
                  <a:gd name="T11" fmla="*/ 286 h 538"/>
                  <a:gd name="T12" fmla="*/ 217 w 435"/>
                  <a:gd name="T13" fmla="*/ 300 h 538"/>
                  <a:gd name="T14" fmla="*/ 371 w 435"/>
                  <a:gd name="T15" fmla="*/ 370 h 538"/>
                  <a:gd name="T16" fmla="*/ 217 w 435"/>
                  <a:gd name="T17" fmla="*/ 435 h 538"/>
                  <a:gd name="T18" fmla="*/ 250 w 435"/>
                  <a:gd name="T19" fmla="*/ 448 h 538"/>
                  <a:gd name="T20" fmla="*/ 435 w 435"/>
                  <a:gd name="T21" fmla="*/ 371 h 538"/>
                  <a:gd name="T22" fmla="*/ 248 w 435"/>
                  <a:gd name="T23" fmla="*/ 286 h 538"/>
                  <a:gd name="T24" fmla="*/ 188 w 435"/>
                  <a:gd name="T25" fmla="*/ 107 h 538"/>
                  <a:gd name="T26" fmla="*/ 0 w 435"/>
                  <a:gd name="T27" fmla="*/ 203 h 538"/>
                  <a:gd name="T28" fmla="*/ 185 w 435"/>
                  <a:gd name="T29" fmla="*/ 286 h 538"/>
                  <a:gd name="T30" fmla="*/ 217 w 435"/>
                  <a:gd name="T31" fmla="*/ 273 h 538"/>
                  <a:gd name="T32" fmla="*/ 59 w 435"/>
                  <a:gd name="T33" fmla="*/ 202 h 538"/>
                  <a:gd name="T34" fmla="*/ 217 w 435"/>
                  <a:gd name="T35" fmla="*/ 121 h 538"/>
                  <a:gd name="T36" fmla="*/ 188 w 435"/>
                  <a:gd name="T37" fmla="*/ 107 h 538"/>
                  <a:gd name="T38" fmla="*/ 397 w 435"/>
                  <a:gd name="T39" fmla="*/ 0 h 538"/>
                  <a:gd name="T40" fmla="*/ 217 w 435"/>
                  <a:gd name="T41" fmla="*/ 92 h 538"/>
                  <a:gd name="T42" fmla="*/ 244 w 435"/>
                  <a:gd name="T43" fmla="*/ 107 h 538"/>
                  <a:gd name="T44" fmla="*/ 409 w 435"/>
                  <a:gd name="T45" fmla="*/ 23 h 538"/>
                  <a:gd name="T46" fmla="*/ 397 w 435"/>
                  <a:gd name="T47" fmla="*/ 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5" h="538">
                    <a:moveTo>
                      <a:pt x="183" y="448"/>
                    </a:moveTo>
                    <a:lnTo>
                      <a:pt x="24" y="514"/>
                    </a:lnTo>
                    <a:lnTo>
                      <a:pt x="35" y="538"/>
                    </a:lnTo>
                    <a:lnTo>
                      <a:pt x="217" y="463"/>
                    </a:lnTo>
                    <a:lnTo>
                      <a:pt x="183" y="448"/>
                    </a:lnTo>
                    <a:close/>
                    <a:moveTo>
                      <a:pt x="248" y="286"/>
                    </a:moveTo>
                    <a:lnTo>
                      <a:pt x="217" y="300"/>
                    </a:lnTo>
                    <a:lnTo>
                      <a:pt x="371" y="370"/>
                    </a:lnTo>
                    <a:lnTo>
                      <a:pt x="217" y="435"/>
                    </a:lnTo>
                    <a:lnTo>
                      <a:pt x="250" y="448"/>
                    </a:lnTo>
                    <a:lnTo>
                      <a:pt x="435" y="371"/>
                    </a:lnTo>
                    <a:lnTo>
                      <a:pt x="248" y="286"/>
                    </a:lnTo>
                    <a:close/>
                    <a:moveTo>
                      <a:pt x="188" y="107"/>
                    </a:moveTo>
                    <a:lnTo>
                      <a:pt x="0" y="203"/>
                    </a:lnTo>
                    <a:lnTo>
                      <a:pt x="185" y="286"/>
                    </a:lnTo>
                    <a:lnTo>
                      <a:pt x="217" y="273"/>
                    </a:lnTo>
                    <a:lnTo>
                      <a:pt x="59" y="202"/>
                    </a:lnTo>
                    <a:lnTo>
                      <a:pt x="217" y="121"/>
                    </a:lnTo>
                    <a:lnTo>
                      <a:pt x="188" y="107"/>
                    </a:lnTo>
                    <a:close/>
                    <a:moveTo>
                      <a:pt x="397" y="0"/>
                    </a:moveTo>
                    <a:lnTo>
                      <a:pt x="217" y="92"/>
                    </a:lnTo>
                    <a:lnTo>
                      <a:pt x="244" y="107"/>
                    </a:lnTo>
                    <a:lnTo>
                      <a:pt x="409" y="23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ïṣľîḑè">
                <a:extLst>
                  <a:ext uri="{FF2B5EF4-FFF2-40B4-BE49-F238E27FC236}">
                    <a16:creationId xmlns:a16="http://schemas.microsoft.com/office/drawing/2014/main" id="{B3085390-70D8-42A9-83D3-22A11A020DA9}"/>
                  </a:ext>
                </a:extLst>
              </p:cNvPr>
              <p:cNvSpPr/>
              <p:nvPr/>
            </p:nvSpPr>
            <p:spPr bwMode="auto">
              <a:xfrm>
                <a:off x="7343776" y="4971951"/>
                <a:ext cx="690563" cy="854075"/>
              </a:xfrm>
              <a:custGeom>
                <a:avLst/>
                <a:gdLst>
                  <a:gd name="T0" fmla="*/ 183 w 435"/>
                  <a:gd name="T1" fmla="*/ 448 h 538"/>
                  <a:gd name="T2" fmla="*/ 24 w 435"/>
                  <a:gd name="T3" fmla="*/ 514 h 538"/>
                  <a:gd name="T4" fmla="*/ 35 w 435"/>
                  <a:gd name="T5" fmla="*/ 538 h 538"/>
                  <a:gd name="T6" fmla="*/ 217 w 435"/>
                  <a:gd name="T7" fmla="*/ 463 h 538"/>
                  <a:gd name="T8" fmla="*/ 183 w 435"/>
                  <a:gd name="T9" fmla="*/ 448 h 538"/>
                  <a:gd name="T10" fmla="*/ 248 w 435"/>
                  <a:gd name="T11" fmla="*/ 286 h 538"/>
                  <a:gd name="T12" fmla="*/ 217 w 435"/>
                  <a:gd name="T13" fmla="*/ 300 h 538"/>
                  <a:gd name="T14" fmla="*/ 371 w 435"/>
                  <a:gd name="T15" fmla="*/ 370 h 538"/>
                  <a:gd name="T16" fmla="*/ 217 w 435"/>
                  <a:gd name="T17" fmla="*/ 435 h 538"/>
                  <a:gd name="T18" fmla="*/ 250 w 435"/>
                  <a:gd name="T19" fmla="*/ 448 h 538"/>
                  <a:gd name="T20" fmla="*/ 435 w 435"/>
                  <a:gd name="T21" fmla="*/ 371 h 538"/>
                  <a:gd name="T22" fmla="*/ 248 w 435"/>
                  <a:gd name="T23" fmla="*/ 286 h 538"/>
                  <a:gd name="T24" fmla="*/ 188 w 435"/>
                  <a:gd name="T25" fmla="*/ 107 h 538"/>
                  <a:gd name="T26" fmla="*/ 0 w 435"/>
                  <a:gd name="T27" fmla="*/ 203 h 538"/>
                  <a:gd name="T28" fmla="*/ 185 w 435"/>
                  <a:gd name="T29" fmla="*/ 286 h 538"/>
                  <a:gd name="T30" fmla="*/ 217 w 435"/>
                  <a:gd name="T31" fmla="*/ 273 h 538"/>
                  <a:gd name="T32" fmla="*/ 59 w 435"/>
                  <a:gd name="T33" fmla="*/ 202 h 538"/>
                  <a:gd name="T34" fmla="*/ 217 w 435"/>
                  <a:gd name="T35" fmla="*/ 121 h 538"/>
                  <a:gd name="T36" fmla="*/ 188 w 435"/>
                  <a:gd name="T37" fmla="*/ 107 h 538"/>
                  <a:gd name="T38" fmla="*/ 397 w 435"/>
                  <a:gd name="T39" fmla="*/ 0 h 538"/>
                  <a:gd name="T40" fmla="*/ 217 w 435"/>
                  <a:gd name="T41" fmla="*/ 92 h 538"/>
                  <a:gd name="T42" fmla="*/ 244 w 435"/>
                  <a:gd name="T43" fmla="*/ 107 h 538"/>
                  <a:gd name="T44" fmla="*/ 409 w 435"/>
                  <a:gd name="T45" fmla="*/ 23 h 538"/>
                  <a:gd name="T46" fmla="*/ 397 w 435"/>
                  <a:gd name="T47" fmla="*/ 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5" h="538">
                    <a:moveTo>
                      <a:pt x="183" y="448"/>
                    </a:moveTo>
                    <a:lnTo>
                      <a:pt x="24" y="514"/>
                    </a:lnTo>
                    <a:lnTo>
                      <a:pt x="35" y="538"/>
                    </a:lnTo>
                    <a:lnTo>
                      <a:pt x="217" y="463"/>
                    </a:lnTo>
                    <a:lnTo>
                      <a:pt x="183" y="448"/>
                    </a:lnTo>
                    <a:moveTo>
                      <a:pt x="248" y="286"/>
                    </a:moveTo>
                    <a:lnTo>
                      <a:pt x="217" y="300"/>
                    </a:lnTo>
                    <a:lnTo>
                      <a:pt x="371" y="370"/>
                    </a:lnTo>
                    <a:lnTo>
                      <a:pt x="217" y="435"/>
                    </a:lnTo>
                    <a:lnTo>
                      <a:pt x="250" y="448"/>
                    </a:lnTo>
                    <a:lnTo>
                      <a:pt x="435" y="371"/>
                    </a:lnTo>
                    <a:lnTo>
                      <a:pt x="248" y="286"/>
                    </a:lnTo>
                    <a:moveTo>
                      <a:pt x="188" y="107"/>
                    </a:moveTo>
                    <a:lnTo>
                      <a:pt x="0" y="203"/>
                    </a:lnTo>
                    <a:lnTo>
                      <a:pt x="185" y="286"/>
                    </a:lnTo>
                    <a:lnTo>
                      <a:pt x="217" y="273"/>
                    </a:lnTo>
                    <a:lnTo>
                      <a:pt x="59" y="202"/>
                    </a:lnTo>
                    <a:lnTo>
                      <a:pt x="217" y="121"/>
                    </a:lnTo>
                    <a:lnTo>
                      <a:pt x="188" y="107"/>
                    </a:lnTo>
                    <a:moveTo>
                      <a:pt x="397" y="0"/>
                    </a:moveTo>
                    <a:lnTo>
                      <a:pt x="217" y="92"/>
                    </a:lnTo>
                    <a:lnTo>
                      <a:pt x="244" y="107"/>
                    </a:lnTo>
                    <a:lnTo>
                      <a:pt x="409" y="23"/>
                    </a:lnTo>
                    <a:lnTo>
                      <a:pt x="3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ïŝļîḋê">
                <a:extLst>
                  <a:ext uri="{FF2B5EF4-FFF2-40B4-BE49-F238E27FC236}">
                    <a16:creationId xmlns:a16="http://schemas.microsoft.com/office/drawing/2014/main" id="{71FD9617-8B90-4196-B366-B0EBB3E49665}"/>
                  </a:ext>
                </a:extLst>
              </p:cNvPr>
              <p:cNvSpPr/>
              <p:nvPr/>
            </p:nvSpPr>
            <p:spPr bwMode="auto">
              <a:xfrm>
                <a:off x="7634288" y="5118001"/>
                <a:ext cx="106363" cy="588963"/>
              </a:xfrm>
              <a:custGeom>
                <a:avLst/>
                <a:gdLst>
                  <a:gd name="T0" fmla="*/ 34 w 67"/>
                  <a:gd name="T1" fmla="*/ 343 h 371"/>
                  <a:gd name="T2" fmla="*/ 0 w 67"/>
                  <a:gd name="T3" fmla="*/ 356 h 371"/>
                  <a:gd name="T4" fmla="*/ 34 w 67"/>
                  <a:gd name="T5" fmla="*/ 371 h 371"/>
                  <a:gd name="T6" fmla="*/ 67 w 67"/>
                  <a:gd name="T7" fmla="*/ 356 h 371"/>
                  <a:gd name="T8" fmla="*/ 34 w 67"/>
                  <a:gd name="T9" fmla="*/ 343 h 371"/>
                  <a:gd name="T10" fmla="*/ 34 w 67"/>
                  <a:gd name="T11" fmla="*/ 181 h 371"/>
                  <a:gd name="T12" fmla="*/ 2 w 67"/>
                  <a:gd name="T13" fmla="*/ 194 h 371"/>
                  <a:gd name="T14" fmla="*/ 34 w 67"/>
                  <a:gd name="T15" fmla="*/ 208 h 371"/>
                  <a:gd name="T16" fmla="*/ 65 w 67"/>
                  <a:gd name="T17" fmla="*/ 194 h 371"/>
                  <a:gd name="T18" fmla="*/ 34 w 67"/>
                  <a:gd name="T19" fmla="*/ 181 h 371"/>
                  <a:gd name="T20" fmla="*/ 34 w 67"/>
                  <a:gd name="T21" fmla="*/ 0 h 371"/>
                  <a:gd name="T22" fmla="*/ 5 w 67"/>
                  <a:gd name="T23" fmla="*/ 15 h 371"/>
                  <a:gd name="T24" fmla="*/ 34 w 67"/>
                  <a:gd name="T25" fmla="*/ 29 h 371"/>
                  <a:gd name="T26" fmla="*/ 61 w 67"/>
                  <a:gd name="T27" fmla="*/ 15 h 371"/>
                  <a:gd name="T28" fmla="*/ 34 w 67"/>
                  <a:gd name="T29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" h="371">
                    <a:moveTo>
                      <a:pt x="34" y="343"/>
                    </a:moveTo>
                    <a:lnTo>
                      <a:pt x="0" y="356"/>
                    </a:lnTo>
                    <a:lnTo>
                      <a:pt x="34" y="371"/>
                    </a:lnTo>
                    <a:lnTo>
                      <a:pt x="67" y="356"/>
                    </a:lnTo>
                    <a:lnTo>
                      <a:pt x="34" y="343"/>
                    </a:lnTo>
                    <a:close/>
                    <a:moveTo>
                      <a:pt x="34" y="181"/>
                    </a:moveTo>
                    <a:lnTo>
                      <a:pt x="2" y="194"/>
                    </a:lnTo>
                    <a:lnTo>
                      <a:pt x="34" y="208"/>
                    </a:lnTo>
                    <a:lnTo>
                      <a:pt x="65" y="194"/>
                    </a:lnTo>
                    <a:lnTo>
                      <a:pt x="34" y="181"/>
                    </a:lnTo>
                    <a:close/>
                    <a:moveTo>
                      <a:pt x="34" y="0"/>
                    </a:moveTo>
                    <a:lnTo>
                      <a:pt x="5" y="15"/>
                    </a:lnTo>
                    <a:lnTo>
                      <a:pt x="34" y="29"/>
                    </a:lnTo>
                    <a:lnTo>
                      <a:pt x="61" y="1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A3A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ṣliḍê">
                <a:extLst>
                  <a:ext uri="{FF2B5EF4-FFF2-40B4-BE49-F238E27FC236}">
                    <a16:creationId xmlns:a16="http://schemas.microsoft.com/office/drawing/2014/main" id="{2569F6FE-9357-4DF3-98B1-86D5FF890B0C}"/>
                  </a:ext>
                </a:extLst>
              </p:cNvPr>
              <p:cNvSpPr/>
              <p:nvPr/>
            </p:nvSpPr>
            <p:spPr bwMode="auto">
              <a:xfrm>
                <a:off x="7634288" y="5118001"/>
                <a:ext cx="106363" cy="588963"/>
              </a:xfrm>
              <a:custGeom>
                <a:avLst/>
                <a:gdLst>
                  <a:gd name="T0" fmla="*/ 34 w 67"/>
                  <a:gd name="T1" fmla="*/ 343 h 371"/>
                  <a:gd name="T2" fmla="*/ 0 w 67"/>
                  <a:gd name="T3" fmla="*/ 356 h 371"/>
                  <a:gd name="T4" fmla="*/ 34 w 67"/>
                  <a:gd name="T5" fmla="*/ 371 h 371"/>
                  <a:gd name="T6" fmla="*/ 67 w 67"/>
                  <a:gd name="T7" fmla="*/ 356 h 371"/>
                  <a:gd name="T8" fmla="*/ 34 w 67"/>
                  <a:gd name="T9" fmla="*/ 343 h 371"/>
                  <a:gd name="T10" fmla="*/ 34 w 67"/>
                  <a:gd name="T11" fmla="*/ 181 h 371"/>
                  <a:gd name="T12" fmla="*/ 2 w 67"/>
                  <a:gd name="T13" fmla="*/ 194 h 371"/>
                  <a:gd name="T14" fmla="*/ 34 w 67"/>
                  <a:gd name="T15" fmla="*/ 208 h 371"/>
                  <a:gd name="T16" fmla="*/ 65 w 67"/>
                  <a:gd name="T17" fmla="*/ 194 h 371"/>
                  <a:gd name="T18" fmla="*/ 34 w 67"/>
                  <a:gd name="T19" fmla="*/ 181 h 371"/>
                  <a:gd name="T20" fmla="*/ 34 w 67"/>
                  <a:gd name="T21" fmla="*/ 0 h 371"/>
                  <a:gd name="T22" fmla="*/ 5 w 67"/>
                  <a:gd name="T23" fmla="*/ 15 h 371"/>
                  <a:gd name="T24" fmla="*/ 34 w 67"/>
                  <a:gd name="T25" fmla="*/ 29 h 371"/>
                  <a:gd name="T26" fmla="*/ 61 w 67"/>
                  <a:gd name="T27" fmla="*/ 15 h 371"/>
                  <a:gd name="T28" fmla="*/ 34 w 67"/>
                  <a:gd name="T29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" h="371">
                    <a:moveTo>
                      <a:pt x="34" y="343"/>
                    </a:moveTo>
                    <a:lnTo>
                      <a:pt x="0" y="356"/>
                    </a:lnTo>
                    <a:lnTo>
                      <a:pt x="34" y="371"/>
                    </a:lnTo>
                    <a:lnTo>
                      <a:pt x="67" y="356"/>
                    </a:lnTo>
                    <a:lnTo>
                      <a:pt x="34" y="343"/>
                    </a:lnTo>
                    <a:moveTo>
                      <a:pt x="34" y="181"/>
                    </a:moveTo>
                    <a:lnTo>
                      <a:pt x="2" y="194"/>
                    </a:lnTo>
                    <a:lnTo>
                      <a:pt x="34" y="208"/>
                    </a:lnTo>
                    <a:lnTo>
                      <a:pt x="65" y="194"/>
                    </a:lnTo>
                    <a:lnTo>
                      <a:pt x="34" y="181"/>
                    </a:lnTo>
                    <a:moveTo>
                      <a:pt x="34" y="0"/>
                    </a:moveTo>
                    <a:lnTo>
                      <a:pt x="5" y="15"/>
                    </a:lnTo>
                    <a:lnTo>
                      <a:pt x="34" y="29"/>
                    </a:lnTo>
                    <a:lnTo>
                      <a:pt x="61" y="15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ïṡliḓè">
                <a:extLst>
                  <a:ext uri="{FF2B5EF4-FFF2-40B4-BE49-F238E27FC236}">
                    <a16:creationId xmlns:a16="http://schemas.microsoft.com/office/drawing/2014/main" id="{8D9D7EFF-2413-431B-99AD-5DDA7451B442}"/>
                  </a:ext>
                </a:extLst>
              </p:cNvPr>
              <p:cNvSpPr/>
              <p:nvPr/>
            </p:nvSpPr>
            <p:spPr bwMode="auto">
              <a:xfrm>
                <a:off x="8369301" y="4486176"/>
                <a:ext cx="58738" cy="57150"/>
              </a:xfrm>
              <a:custGeom>
                <a:avLst/>
                <a:gdLst>
                  <a:gd name="T0" fmla="*/ 31 w 31"/>
                  <a:gd name="T1" fmla="*/ 4 h 30"/>
                  <a:gd name="T2" fmla="*/ 16 w 31"/>
                  <a:gd name="T3" fmla="*/ 0 h 30"/>
                  <a:gd name="T4" fmla="*/ 0 w 31"/>
                  <a:gd name="T5" fmla="*/ 4 h 30"/>
                  <a:gd name="T6" fmla="*/ 16 w 31"/>
                  <a:gd name="T7" fmla="*/ 30 h 30"/>
                  <a:gd name="T8" fmla="*/ 31 w 31"/>
                  <a:gd name="T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31" y="4"/>
                    </a:moveTo>
                    <a:cubicBezTo>
                      <a:pt x="27" y="2"/>
                      <a:pt x="21" y="0"/>
                      <a:pt x="16" y="0"/>
                    </a:cubicBezTo>
                    <a:cubicBezTo>
                      <a:pt x="10" y="0"/>
                      <a:pt x="5" y="2"/>
                      <a:pt x="0" y="4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31" y="4"/>
                      <a:pt x="31" y="4"/>
                      <a:pt x="31" y="4"/>
                    </a:cubicBezTo>
                  </a:path>
                </a:pathLst>
              </a:custGeom>
              <a:solidFill>
                <a:srgbClr val="9B85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îṧlïḓè">
                <a:extLst>
                  <a:ext uri="{FF2B5EF4-FFF2-40B4-BE49-F238E27FC236}">
                    <a16:creationId xmlns:a16="http://schemas.microsoft.com/office/drawing/2014/main" id="{1F2E91F4-FD99-4A08-981D-DA8F4BF01C92}"/>
                  </a:ext>
                </a:extLst>
              </p:cNvPr>
              <p:cNvSpPr/>
              <p:nvPr/>
            </p:nvSpPr>
            <p:spPr bwMode="auto">
              <a:xfrm>
                <a:off x="7361238" y="4910038"/>
                <a:ext cx="654050" cy="101600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îṩļiďê">
                <a:extLst>
                  <a:ext uri="{FF2B5EF4-FFF2-40B4-BE49-F238E27FC236}">
                    <a16:creationId xmlns:a16="http://schemas.microsoft.com/office/drawing/2014/main" id="{644FABCA-58B3-4C22-8E5F-2B0112CBFDEB}"/>
                  </a:ext>
                </a:extLst>
              </p:cNvPr>
              <p:cNvSpPr/>
              <p:nvPr/>
            </p:nvSpPr>
            <p:spPr bwMode="auto">
              <a:xfrm>
                <a:off x="8015288" y="4952901"/>
                <a:ext cx="73025" cy="17463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ï$lîdè">
                <a:extLst>
                  <a:ext uri="{FF2B5EF4-FFF2-40B4-BE49-F238E27FC236}">
                    <a16:creationId xmlns:a16="http://schemas.microsoft.com/office/drawing/2014/main" id="{BFE312FD-D726-4BCD-9856-B5A546C1CFDF}"/>
                  </a:ext>
                </a:extLst>
              </p:cNvPr>
              <p:cNvSpPr/>
              <p:nvPr/>
            </p:nvSpPr>
            <p:spPr bwMode="auto">
              <a:xfrm>
                <a:off x="8066088" y="4933851"/>
                <a:ext cx="77788" cy="52388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ïṣļïďe">
                <a:extLst>
                  <a:ext uri="{FF2B5EF4-FFF2-40B4-BE49-F238E27FC236}">
                    <a16:creationId xmlns:a16="http://schemas.microsoft.com/office/drawing/2014/main" id="{1D7F691A-22D9-4164-A163-8B5E56736A51}"/>
                  </a:ext>
                </a:extLst>
              </p:cNvPr>
              <p:cNvSpPr/>
              <p:nvPr/>
            </p:nvSpPr>
            <p:spPr bwMode="auto">
              <a:xfrm>
                <a:off x="8143876" y="4898926"/>
                <a:ext cx="44450" cy="122238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ïSļidê">
                <a:extLst>
                  <a:ext uri="{FF2B5EF4-FFF2-40B4-BE49-F238E27FC236}">
                    <a16:creationId xmlns:a16="http://schemas.microsoft.com/office/drawing/2014/main" id="{86D299FC-F8DA-4AD4-9502-B8D9212F65DA}"/>
                  </a:ext>
                </a:extLst>
              </p:cNvPr>
              <p:cNvSpPr/>
              <p:nvPr/>
            </p:nvSpPr>
            <p:spPr bwMode="auto">
              <a:xfrm>
                <a:off x="7361238" y="5784751"/>
                <a:ext cx="654050" cy="101600"/>
              </a:xfrm>
              <a:prstGeom prst="rect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iṧḻiďé">
                <a:extLst>
                  <a:ext uri="{FF2B5EF4-FFF2-40B4-BE49-F238E27FC236}">
                    <a16:creationId xmlns:a16="http://schemas.microsoft.com/office/drawing/2014/main" id="{11C5D3EA-2BB7-481E-AD5F-13C918961268}"/>
                  </a:ext>
                </a:extLst>
              </p:cNvPr>
              <p:cNvSpPr/>
              <p:nvPr/>
            </p:nvSpPr>
            <p:spPr bwMode="auto">
              <a:xfrm>
                <a:off x="6629401" y="5589488"/>
                <a:ext cx="123825" cy="122238"/>
              </a:xfrm>
              <a:prstGeom prst="ellipse">
                <a:avLst/>
              </a:pr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iSḻíďé">
                <a:extLst>
                  <a:ext uri="{FF2B5EF4-FFF2-40B4-BE49-F238E27FC236}">
                    <a16:creationId xmlns:a16="http://schemas.microsoft.com/office/drawing/2014/main" id="{A660C6CC-1361-443B-95C5-62181A53C679}"/>
                  </a:ext>
                </a:extLst>
              </p:cNvPr>
              <p:cNvSpPr/>
              <p:nvPr/>
            </p:nvSpPr>
            <p:spPr bwMode="auto">
              <a:xfrm>
                <a:off x="6615113" y="5784751"/>
                <a:ext cx="150813" cy="150813"/>
              </a:xfrm>
              <a:prstGeom prst="ellips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íṥļíḋe">
                <a:extLst>
                  <a:ext uri="{FF2B5EF4-FFF2-40B4-BE49-F238E27FC236}">
                    <a16:creationId xmlns:a16="http://schemas.microsoft.com/office/drawing/2014/main" id="{84ADBD3F-0E7D-4F0C-A53E-D0125573E851}"/>
                  </a:ext>
                </a:extLst>
              </p:cNvPr>
              <p:cNvSpPr/>
              <p:nvPr/>
            </p:nvSpPr>
            <p:spPr bwMode="auto">
              <a:xfrm>
                <a:off x="6629401" y="5797451"/>
                <a:ext cx="123825" cy="123825"/>
              </a:xfrm>
              <a:prstGeom prst="ellipse">
                <a:avLst/>
              </a:pr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$lïde">
                <a:extLst>
                  <a:ext uri="{FF2B5EF4-FFF2-40B4-BE49-F238E27FC236}">
                    <a16:creationId xmlns:a16="http://schemas.microsoft.com/office/drawing/2014/main" id="{CFB93EE2-4931-4FCB-87B9-71B140D2CF73}"/>
                  </a:ext>
                </a:extLst>
              </p:cNvPr>
              <p:cNvSpPr/>
              <p:nvPr/>
            </p:nvSpPr>
            <p:spPr bwMode="auto">
              <a:xfrm>
                <a:off x="5216526" y="5408513"/>
                <a:ext cx="1068388" cy="500063"/>
              </a:xfrm>
              <a:custGeom>
                <a:avLst/>
                <a:gdLst>
                  <a:gd name="T0" fmla="*/ 1 w 673"/>
                  <a:gd name="T1" fmla="*/ 209 h 315"/>
                  <a:gd name="T2" fmla="*/ 149 w 673"/>
                  <a:gd name="T3" fmla="*/ 203 h 315"/>
                  <a:gd name="T4" fmla="*/ 190 w 673"/>
                  <a:gd name="T5" fmla="*/ 85 h 315"/>
                  <a:gd name="T6" fmla="*/ 320 w 673"/>
                  <a:gd name="T7" fmla="*/ 315 h 315"/>
                  <a:gd name="T8" fmla="*/ 363 w 673"/>
                  <a:gd name="T9" fmla="*/ 196 h 315"/>
                  <a:gd name="T10" fmla="*/ 390 w 673"/>
                  <a:gd name="T11" fmla="*/ 212 h 315"/>
                  <a:gd name="T12" fmla="*/ 446 w 673"/>
                  <a:gd name="T13" fmla="*/ 72 h 315"/>
                  <a:gd name="T14" fmla="*/ 582 w 673"/>
                  <a:gd name="T15" fmla="*/ 271 h 315"/>
                  <a:gd name="T16" fmla="*/ 673 w 673"/>
                  <a:gd name="T17" fmla="*/ 96 h 315"/>
                  <a:gd name="T18" fmla="*/ 643 w 673"/>
                  <a:gd name="T19" fmla="*/ 81 h 315"/>
                  <a:gd name="T20" fmla="*/ 577 w 673"/>
                  <a:gd name="T21" fmla="*/ 203 h 315"/>
                  <a:gd name="T22" fmla="*/ 438 w 673"/>
                  <a:gd name="T23" fmla="*/ 0 h 315"/>
                  <a:gd name="T24" fmla="*/ 373 w 673"/>
                  <a:gd name="T25" fmla="*/ 161 h 315"/>
                  <a:gd name="T26" fmla="*/ 345 w 673"/>
                  <a:gd name="T27" fmla="*/ 146 h 315"/>
                  <a:gd name="T28" fmla="*/ 314 w 673"/>
                  <a:gd name="T29" fmla="*/ 233 h 315"/>
                  <a:gd name="T30" fmla="*/ 182 w 673"/>
                  <a:gd name="T31" fmla="*/ 2 h 315"/>
                  <a:gd name="T32" fmla="*/ 125 w 673"/>
                  <a:gd name="T33" fmla="*/ 170 h 315"/>
                  <a:gd name="T34" fmla="*/ 0 w 673"/>
                  <a:gd name="T35" fmla="*/ 174 h 315"/>
                  <a:gd name="T36" fmla="*/ 1 w 673"/>
                  <a:gd name="T37" fmla="*/ 209 h 315"/>
                  <a:gd name="T38" fmla="*/ 1 w 673"/>
                  <a:gd name="T39" fmla="*/ 209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73" h="315">
                    <a:moveTo>
                      <a:pt x="1" y="209"/>
                    </a:moveTo>
                    <a:lnTo>
                      <a:pt x="149" y="203"/>
                    </a:lnTo>
                    <a:lnTo>
                      <a:pt x="190" y="85"/>
                    </a:lnTo>
                    <a:lnTo>
                      <a:pt x="320" y="315"/>
                    </a:lnTo>
                    <a:lnTo>
                      <a:pt x="363" y="196"/>
                    </a:lnTo>
                    <a:lnTo>
                      <a:pt x="390" y="212"/>
                    </a:lnTo>
                    <a:lnTo>
                      <a:pt x="446" y="72"/>
                    </a:lnTo>
                    <a:lnTo>
                      <a:pt x="582" y="271"/>
                    </a:lnTo>
                    <a:lnTo>
                      <a:pt x="673" y="96"/>
                    </a:lnTo>
                    <a:lnTo>
                      <a:pt x="643" y="81"/>
                    </a:lnTo>
                    <a:lnTo>
                      <a:pt x="577" y="203"/>
                    </a:lnTo>
                    <a:lnTo>
                      <a:pt x="438" y="0"/>
                    </a:lnTo>
                    <a:lnTo>
                      <a:pt x="373" y="161"/>
                    </a:lnTo>
                    <a:lnTo>
                      <a:pt x="345" y="146"/>
                    </a:lnTo>
                    <a:lnTo>
                      <a:pt x="314" y="233"/>
                    </a:lnTo>
                    <a:lnTo>
                      <a:pt x="182" y="2"/>
                    </a:lnTo>
                    <a:lnTo>
                      <a:pt x="125" y="170"/>
                    </a:lnTo>
                    <a:lnTo>
                      <a:pt x="0" y="174"/>
                    </a:lnTo>
                    <a:lnTo>
                      <a:pt x="1" y="209"/>
                    </a:lnTo>
                    <a:lnTo>
                      <a:pt x="1" y="209"/>
                    </a:ln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îṧḻidé">
                <a:extLst>
                  <a:ext uri="{FF2B5EF4-FFF2-40B4-BE49-F238E27FC236}">
                    <a16:creationId xmlns:a16="http://schemas.microsoft.com/office/drawing/2014/main" id="{CE3AA9F7-F9BB-4306-B7FB-EBC0A6A3B154}"/>
                  </a:ext>
                </a:extLst>
              </p:cNvPr>
              <p:cNvSpPr/>
              <p:nvPr/>
            </p:nvSpPr>
            <p:spPr bwMode="auto">
              <a:xfrm>
                <a:off x="3497263" y="5024338"/>
                <a:ext cx="292100" cy="1108075"/>
              </a:xfrm>
              <a:custGeom>
                <a:avLst/>
                <a:gdLst>
                  <a:gd name="T0" fmla="*/ 119 w 153"/>
                  <a:gd name="T1" fmla="*/ 519 h 580"/>
                  <a:gd name="T2" fmla="*/ 79 w 153"/>
                  <a:gd name="T3" fmla="*/ 558 h 580"/>
                  <a:gd name="T4" fmla="*/ 39 w 153"/>
                  <a:gd name="T5" fmla="*/ 519 h 580"/>
                  <a:gd name="T6" fmla="*/ 16 w 153"/>
                  <a:gd name="T7" fmla="*/ 13 h 580"/>
                  <a:gd name="T8" fmla="*/ 22 w 153"/>
                  <a:gd name="T9" fmla="*/ 22 h 580"/>
                  <a:gd name="T10" fmla="*/ 21 w 153"/>
                  <a:gd name="T11" fmla="*/ 24 h 580"/>
                  <a:gd name="T12" fmla="*/ 18 w 153"/>
                  <a:gd name="T13" fmla="*/ 22 h 580"/>
                  <a:gd name="T14" fmla="*/ 19 w 153"/>
                  <a:gd name="T15" fmla="*/ 23 h 580"/>
                  <a:gd name="T16" fmla="*/ 21 w 153"/>
                  <a:gd name="T17" fmla="*/ 24 h 580"/>
                  <a:gd name="T18" fmla="*/ 21 w 153"/>
                  <a:gd name="T19" fmla="*/ 25 h 580"/>
                  <a:gd name="T20" fmla="*/ 21 w 153"/>
                  <a:gd name="T21" fmla="*/ 25 h 580"/>
                  <a:gd name="T22" fmla="*/ 20 w 153"/>
                  <a:gd name="T23" fmla="*/ 24 h 580"/>
                  <a:gd name="T24" fmla="*/ 23 w 153"/>
                  <a:gd name="T25" fmla="*/ 24 h 580"/>
                  <a:gd name="T26" fmla="*/ 47 w 153"/>
                  <a:gd name="T27" fmla="*/ 21 h 580"/>
                  <a:gd name="T28" fmla="*/ 108 w 153"/>
                  <a:gd name="T29" fmla="*/ 21 h 580"/>
                  <a:gd name="T30" fmla="*/ 132 w 153"/>
                  <a:gd name="T31" fmla="*/ 24 h 580"/>
                  <a:gd name="T32" fmla="*/ 132 w 153"/>
                  <a:gd name="T33" fmla="*/ 24 h 580"/>
                  <a:gd name="T34" fmla="*/ 132 w 153"/>
                  <a:gd name="T35" fmla="*/ 24 h 580"/>
                  <a:gd name="T36" fmla="*/ 132 w 153"/>
                  <a:gd name="T37" fmla="*/ 24 h 580"/>
                  <a:gd name="T38" fmla="*/ 132 w 153"/>
                  <a:gd name="T39" fmla="*/ 24 h 580"/>
                  <a:gd name="T40" fmla="*/ 134 w 153"/>
                  <a:gd name="T41" fmla="*/ 23 h 580"/>
                  <a:gd name="T42" fmla="*/ 134 w 153"/>
                  <a:gd name="T43" fmla="*/ 23 h 580"/>
                  <a:gd name="T44" fmla="*/ 132 w 153"/>
                  <a:gd name="T45" fmla="*/ 24 h 580"/>
                  <a:gd name="T46" fmla="*/ 132 w 153"/>
                  <a:gd name="T47" fmla="*/ 23 h 580"/>
                  <a:gd name="T48" fmla="*/ 135 w 153"/>
                  <a:gd name="T49" fmla="*/ 15 h 580"/>
                  <a:gd name="T50" fmla="*/ 119 w 153"/>
                  <a:gd name="T51" fmla="*/ 519 h 580"/>
                  <a:gd name="T52" fmla="*/ 140 w 153"/>
                  <a:gd name="T53" fmla="*/ 519 h 580"/>
                  <a:gd name="T54" fmla="*/ 153 w 153"/>
                  <a:gd name="T55" fmla="*/ 27 h 580"/>
                  <a:gd name="T56" fmla="*/ 151 w 153"/>
                  <a:gd name="T57" fmla="*/ 15 h 580"/>
                  <a:gd name="T58" fmla="*/ 139 w 153"/>
                  <a:gd name="T59" fmla="*/ 4 h 580"/>
                  <a:gd name="T60" fmla="*/ 108 w 153"/>
                  <a:gd name="T61" fmla="*/ 0 h 580"/>
                  <a:gd name="T62" fmla="*/ 47 w 153"/>
                  <a:gd name="T63" fmla="*/ 0 h 580"/>
                  <a:gd name="T64" fmla="*/ 22 w 153"/>
                  <a:gd name="T65" fmla="*/ 2 h 580"/>
                  <a:gd name="T66" fmla="*/ 3 w 153"/>
                  <a:gd name="T67" fmla="*/ 13 h 580"/>
                  <a:gd name="T68" fmla="*/ 0 w 153"/>
                  <a:gd name="T69" fmla="*/ 28 h 580"/>
                  <a:gd name="T70" fmla="*/ 18 w 153"/>
                  <a:gd name="T71" fmla="*/ 519 h 580"/>
                  <a:gd name="T72" fmla="*/ 79 w 153"/>
                  <a:gd name="T73" fmla="*/ 580 h 580"/>
                  <a:gd name="T74" fmla="*/ 140 w 153"/>
                  <a:gd name="T75" fmla="*/ 51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3" h="580">
                    <a:moveTo>
                      <a:pt x="129" y="519"/>
                    </a:moveTo>
                    <a:cubicBezTo>
                      <a:pt x="119" y="519"/>
                      <a:pt x="119" y="519"/>
                      <a:pt x="119" y="519"/>
                    </a:cubicBezTo>
                    <a:cubicBezTo>
                      <a:pt x="119" y="530"/>
                      <a:pt x="114" y="540"/>
                      <a:pt x="107" y="547"/>
                    </a:cubicBezTo>
                    <a:cubicBezTo>
                      <a:pt x="100" y="554"/>
                      <a:pt x="90" y="558"/>
                      <a:pt x="79" y="558"/>
                    </a:cubicBezTo>
                    <a:cubicBezTo>
                      <a:pt x="68" y="558"/>
                      <a:pt x="58" y="554"/>
                      <a:pt x="51" y="547"/>
                    </a:cubicBezTo>
                    <a:cubicBezTo>
                      <a:pt x="44" y="540"/>
                      <a:pt x="39" y="530"/>
                      <a:pt x="39" y="519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3"/>
                      <a:pt x="22" y="23"/>
                      <a:pt x="22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4"/>
                      <a:pt x="23" y="24"/>
                    </a:cubicBezTo>
                    <a:cubicBezTo>
                      <a:pt x="25" y="23"/>
                      <a:pt x="28" y="22"/>
                      <a:pt x="33" y="22"/>
                    </a:cubicBezTo>
                    <a:cubicBezTo>
                      <a:pt x="37" y="22"/>
                      <a:pt x="42" y="21"/>
                      <a:pt x="47" y="21"/>
                    </a:cubicBezTo>
                    <a:cubicBezTo>
                      <a:pt x="57" y="21"/>
                      <a:pt x="68" y="22"/>
                      <a:pt x="78" y="22"/>
                    </a:cubicBezTo>
                    <a:cubicBezTo>
                      <a:pt x="88" y="22"/>
                      <a:pt x="99" y="21"/>
                      <a:pt x="108" y="21"/>
                    </a:cubicBezTo>
                    <a:cubicBezTo>
                      <a:pt x="113" y="21"/>
                      <a:pt x="117" y="22"/>
                      <a:pt x="121" y="22"/>
                    </a:cubicBezTo>
                    <a:cubicBezTo>
                      <a:pt x="126" y="22"/>
                      <a:pt x="130" y="23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3"/>
                      <a:pt x="132" y="23"/>
                      <a:pt x="132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5" y="15"/>
                      <a:pt x="135" y="15"/>
                      <a:pt x="135" y="15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519"/>
                      <a:pt x="119" y="519"/>
                      <a:pt x="119" y="519"/>
                    </a:cubicBezTo>
                    <a:cubicBezTo>
                      <a:pt x="129" y="519"/>
                      <a:pt x="129" y="519"/>
                      <a:pt x="129" y="519"/>
                    </a:cubicBezTo>
                    <a:cubicBezTo>
                      <a:pt x="140" y="519"/>
                      <a:pt x="140" y="519"/>
                      <a:pt x="140" y="519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53" y="27"/>
                      <a:pt x="153" y="27"/>
                      <a:pt x="153" y="27"/>
                    </a:cubicBezTo>
                    <a:cubicBezTo>
                      <a:pt x="153" y="23"/>
                      <a:pt x="153" y="23"/>
                      <a:pt x="153" y="23"/>
                    </a:cubicBezTo>
                    <a:cubicBezTo>
                      <a:pt x="153" y="20"/>
                      <a:pt x="153" y="17"/>
                      <a:pt x="151" y="15"/>
                    </a:cubicBezTo>
                    <a:cubicBezTo>
                      <a:pt x="151" y="13"/>
                      <a:pt x="149" y="11"/>
                      <a:pt x="148" y="9"/>
                    </a:cubicBezTo>
                    <a:cubicBezTo>
                      <a:pt x="145" y="7"/>
                      <a:pt x="142" y="5"/>
                      <a:pt x="139" y="4"/>
                    </a:cubicBezTo>
                    <a:cubicBezTo>
                      <a:pt x="134" y="2"/>
                      <a:pt x="129" y="1"/>
                      <a:pt x="124" y="1"/>
                    </a:cubicBezTo>
                    <a:cubicBezTo>
                      <a:pt x="119" y="0"/>
                      <a:pt x="114" y="0"/>
                      <a:pt x="108" y="0"/>
                    </a:cubicBezTo>
                    <a:cubicBezTo>
                      <a:pt x="98" y="0"/>
                      <a:pt x="88" y="0"/>
                      <a:pt x="78" y="0"/>
                    </a:cubicBezTo>
                    <a:cubicBezTo>
                      <a:pt x="69" y="0"/>
                      <a:pt x="58" y="0"/>
                      <a:pt x="47" y="0"/>
                    </a:cubicBezTo>
                    <a:cubicBezTo>
                      <a:pt x="42" y="0"/>
                      <a:pt x="37" y="0"/>
                      <a:pt x="32" y="0"/>
                    </a:cubicBezTo>
                    <a:cubicBezTo>
                      <a:pt x="29" y="1"/>
                      <a:pt x="25" y="1"/>
                      <a:pt x="22" y="2"/>
                    </a:cubicBezTo>
                    <a:cubicBezTo>
                      <a:pt x="17" y="3"/>
                      <a:pt x="13" y="4"/>
                      <a:pt x="8" y="7"/>
                    </a:cubicBezTo>
                    <a:cubicBezTo>
                      <a:pt x="6" y="8"/>
                      <a:pt x="4" y="11"/>
                      <a:pt x="3" y="13"/>
                    </a:cubicBezTo>
                    <a:cubicBezTo>
                      <a:pt x="1" y="16"/>
                      <a:pt x="0" y="19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519"/>
                      <a:pt x="18" y="519"/>
                      <a:pt x="18" y="519"/>
                    </a:cubicBezTo>
                    <a:cubicBezTo>
                      <a:pt x="18" y="536"/>
                      <a:pt x="24" y="551"/>
                      <a:pt x="36" y="562"/>
                    </a:cubicBezTo>
                    <a:cubicBezTo>
                      <a:pt x="47" y="573"/>
                      <a:pt x="62" y="580"/>
                      <a:pt x="79" y="580"/>
                    </a:cubicBezTo>
                    <a:cubicBezTo>
                      <a:pt x="96" y="580"/>
                      <a:pt x="111" y="573"/>
                      <a:pt x="122" y="562"/>
                    </a:cubicBezTo>
                    <a:cubicBezTo>
                      <a:pt x="133" y="551"/>
                      <a:pt x="140" y="536"/>
                      <a:pt x="140" y="519"/>
                    </a:cubicBezTo>
                    <a:lnTo>
                      <a:pt x="129" y="519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îṣľîde">
                <a:extLst>
                  <a:ext uri="{FF2B5EF4-FFF2-40B4-BE49-F238E27FC236}">
                    <a16:creationId xmlns:a16="http://schemas.microsoft.com/office/drawing/2014/main" id="{D8A5DFB2-11C9-4104-A431-17ED1598034E}"/>
                  </a:ext>
                </a:extLst>
              </p:cNvPr>
              <p:cNvSpPr/>
              <p:nvPr/>
            </p:nvSpPr>
            <p:spPr bwMode="auto">
              <a:xfrm>
                <a:off x="3913188" y="5024338"/>
                <a:ext cx="290513" cy="1108075"/>
              </a:xfrm>
              <a:custGeom>
                <a:avLst/>
                <a:gdLst>
                  <a:gd name="T0" fmla="*/ 118 w 152"/>
                  <a:gd name="T1" fmla="*/ 519 h 580"/>
                  <a:gd name="T2" fmla="*/ 78 w 152"/>
                  <a:gd name="T3" fmla="*/ 558 h 580"/>
                  <a:gd name="T4" fmla="*/ 38 w 152"/>
                  <a:gd name="T5" fmla="*/ 519 h 580"/>
                  <a:gd name="T6" fmla="*/ 16 w 152"/>
                  <a:gd name="T7" fmla="*/ 13 h 580"/>
                  <a:gd name="T8" fmla="*/ 21 w 152"/>
                  <a:gd name="T9" fmla="*/ 22 h 580"/>
                  <a:gd name="T10" fmla="*/ 21 w 152"/>
                  <a:gd name="T11" fmla="*/ 24 h 580"/>
                  <a:gd name="T12" fmla="*/ 18 w 152"/>
                  <a:gd name="T13" fmla="*/ 22 h 580"/>
                  <a:gd name="T14" fmla="*/ 18 w 152"/>
                  <a:gd name="T15" fmla="*/ 23 h 580"/>
                  <a:gd name="T16" fmla="*/ 21 w 152"/>
                  <a:gd name="T17" fmla="*/ 24 h 580"/>
                  <a:gd name="T18" fmla="*/ 20 w 152"/>
                  <a:gd name="T19" fmla="*/ 25 h 580"/>
                  <a:gd name="T20" fmla="*/ 20 w 152"/>
                  <a:gd name="T21" fmla="*/ 25 h 580"/>
                  <a:gd name="T22" fmla="*/ 20 w 152"/>
                  <a:gd name="T23" fmla="*/ 24 h 580"/>
                  <a:gd name="T24" fmla="*/ 22 w 152"/>
                  <a:gd name="T25" fmla="*/ 24 h 580"/>
                  <a:gd name="T26" fmla="*/ 46 w 152"/>
                  <a:gd name="T27" fmla="*/ 21 h 580"/>
                  <a:gd name="T28" fmla="*/ 108 w 152"/>
                  <a:gd name="T29" fmla="*/ 21 h 580"/>
                  <a:gd name="T30" fmla="*/ 131 w 152"/>
                  <a:gd name="T31" fmla="*/ 24 h 580"/>
                  <a:gd name="T32" fmla="*/ 132 w 152"/>
                  <a:gd name="T33" fmla="*/ 24 h 580"/>
                  <a:gd name="T34" fmla="*/ 132 w 152"/>
                  <a:gd name="T35" fmla="*/ 24 h 580"/>
                  <a:gd name="T36" fmla="*/ 132 w 152"/>
                  <a:gd name="T37" fmla="*/ 24 h 580"/>
                  <a:gd name="T38" fmla="*/ 131 w 152"/>
                  <a:gd name="T39" fmla="*/ 24 h 580"/>
                  <a:gd name="T40" fmla="*/ 133 w 152"/>
                  <a:gd name="T41" fmla="*/ 23 h 580"/>
                  <a:gd name="T42" fmla="*/ 133 w 152"/>
                  <a:gd name="T43" fmla="*/ 23 h 580"/>
                  <a:gd name="T44" fmla="*/ 131 w 152"/>
                  <a:gd name="T45" fmla="*/ 24 h 580"/>
                  <a:gd name="T46" fmla="*/ 131 w 152"/>
                  <a:gd name="T47" fmla="*/ 23 h 580"/>
                  <a:gd name="T48" fmla="*/ 134 w 152"/>
                  <a:gd name="T49" fmla="*/ 15 h 580"/>
                  <a:gd name="T50" fmla="*/ 118 w 152"/>
                  <a:gd name="T51" fmla="*/ 519 h 580"/>
                  <a:gd name="T52" fmla="*/ 139 w 152"/>
                  <a:gd name="T53" fmla="*/ 519 h 580"/>
                  <a:gd name="T54" fmla="*/ 152 w 152"/>
                  <a:gd name="T55" fmla="*/ 27 h 580"/>
                  <a:gd name="T56" fmla="*/ 151 w 152"/>
                  <a:gd name="T57" fmla="*/ 15 h 580"/>
                  <a:gd name="T58" fmla="*/ 138 w 152"/>
                  <a:gd name="T59" fmla="*/ 4 h 580"/>
                  <a:gd name="T60" fmla="*/ 108 w 152"/>
                  <a:gd name="T61" fmla="*/ 0 h 580"/>
                  <a:gd name="T62" fmla="*/ 46 w 152"/>
                  <a:gd name="T63" fmla="*/ 0 h 580"/>
                  <a:gd name="T64" fmla="*/ 22 w 152"/>
                  <a:gd name="T65" fmla="*/ 2 h 580"/>
                  <a:gd name="T66" fmla="*/ 2 w 152"/>
                  <a:gd name="T67" fmla="*/ 13 h 580"/>
                  <a:gd name="T68" fmla="*/ 0 w 152"/>
                  <a:gd name="T69" fmla="*/ 28 h 580"/>
                  <a:gd name="T70" fmla="*/ 17 w 152"/>
                  <a:gd name="T71" fmla="*/ 519 h 580"/>
                  <a:gd name="T72" fmla="*/ 78 w 152"/>
                  <a:gd name="T73" fmla="*/ 580 h 580"/>
                  <a:gd name="T74" fmla="*/ 139 w 152"/>
                  <a:gd name="T75" fmla="*/ 51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2" h="580">
                    <a:moveTo>
                      <a:pt x="129" y="519"/>
                    </a:moveTo>
                    <a:cubicBezTo>
                      <a:pt x="118" y="519"/>
                      <a:pt x="118" y="519"/>
                      <a:pt x="118" y="519"/>
                    </a:cubicBezTo>
                    <a:cubicBezTo>
                      <a:pt x="118" y="530"/>
                      <a:pt x="113" y="540"/>
                      <a:pt x="106" y="547"/>
                    </a:cubicBezTo>
                    <a:cubicBezTo>
                      <a:pt x="99" y="554"/>
                      <a:pt x="89" y="558"/>
                      <a:pt x="78" y="558"/>
                    </a:cubicBezTo>
                    <a:cubicBezTo>
                      <a:pt x="67" y="558"/>
                      <a:pt x="57" y="554"/>
                      <a:pt x="50" y="547"/>
                    </a:cubicBezTo>
                    <a:cubicBezTo>
                      <a:pt x="43" y="540"/>
                      <a:pt x="38" y="530"/>
                      <a:pt x="38" y="519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3"/>
                      <a:pt x="21" y="23"/>
                      <a:pt x="21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4"/>
                      <a:pt x="20" y="24"/>
                      <a:pt x="21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1" y="24"/>
                      <a:pt x="22" y="24"/>
                    </a:cubicBezTo>
                    <a:cubicBezTo>
                      <a:pt x="24" y="23"/>
                      <a:pt x="28" y="22"/>
                      <a:pt x="32" y="22"/>
                    </a:cubicBezTo>
                    <a:cubicBezTo>
                      <a:pt x="36" y="22"/>
                      <a:pt x="41" y="21"/>
                      <a:pt x="46" y="21"/>
                    </a:cubicBezTo>
                    <a:cubicBezTo>
                      <a:pt x="56" y="21"/>
                      <a:pt x="68" y="22"/>
                      <a:pt x="78" y="22"/>
                    </a:cubicBezTo>
                    <a:cubicBezTo>
                      <a:pt x="88" y="22"/>
                      <a:pt x="98" y="21"/>
                      <a:pt x="108" y="21"/>
                    </a:cubicBezTo>
                    <a:cubicBezTo>
                      <a:pt x="112" y="21"/>
                      <a:pt x="116" y="22"/>
                      <a:pt x="120" y="22"/>
                    </a:cubicBezTo>
                    <a:cubicBezTo>
                      <a:pt x="125" y="22"/>
                      <a:pt x="130" y="23"/>
                      <a:pt x="131" y="24"/>
                    </a:cubicBezTo>
                    <a:cubicBezTo>
                      <a:pt x="131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1" y="24"/>
                      <a:pt x="131" y="24"/>
                      <a:pt x="131" y="24"/>
                    </a:cubicBezTo>
                    <a:cubicBezTo>
                      <a:pt x="131" y="24"/>
                      <a:pt x="132" y="24"/>
                      <a:pt x="132" y="24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1" y="24"/>
                      <a:pt x="131" y="24"/>
                      <a:pt x="131" y="24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23"/>
                      <a:pt x="131" y="23"/>
                      <a:pt x="131" y="24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34" y="15"/>
                      <a:pt x="134" y="15"/>
                      <a:pt x="134" y="15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8" y="519"/>
                      <a:pt x="118" y="519"/>
                      <a:pt x="118" y="519"/>
                    </a:cubicBezTo>
                    <a:cubicBezTo>
                      <a:pt x="129" y="519"/>
                      <a:pt x="129" y="519"/>
                      <a:pt x="129" y="519"/>
                    </a:cubicBezTo>
                    <a:cubicBezTo>
                      <a:pt x="139" y="519"/>
                      <a:pt x="139" y="519"/>
                      <a:pt x="139" y="519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52" y="27"/>
                      <a:pt x="152" y="27"/>
                      <a:pt x="152" y="27"/>
                    </a:cubicBezTo>
                    <a:cubicBezTo>
                      <a:pt x="152" y="23"/>
                      <a:pt x="152" y="23"/>
                      <a:pt x="152" y="23"/>
                    </a:cubicBezTo>
                    <a:cubicBezTo>
                      <a:pt x="152" y="20"/>
                      <a:pt x="152" y="17"/>
                      <a:pt x="151" y="15"/>
                    </a:cubicBezTo>
                    <a:cubicBezTo>
                      <a:pt x="150" y="13"/>
                      <a:pt x="149" y="11"/>
                      <a:pt x="147" y="9"/>
                    </a:cubicBezTo>
                    <a:cubicBezTo>
                      <a:pt x="144" y="7"/>
                      <a:pt x="141" y="5"/>
                      <a:pt x="138" y="4"/>
                    </a:cubicBezTo>
                    <a:cubicBezTo>
                      <a:pt x="134" y="2"/>
                      <a:pt x="129" y="1"/>
                      <a:pt x="124" y="1"/>
                    </a:cubicBezTo>
                    <a:cubicBezTo>
                      <a:pt x="118" y="0"/>
                      <a:pt x="113" y="0"/>
                      <a:pt x="108" y="0"/>
                    </a:cubicBezTo>
                    <a:cubicBezTo>
                      <a:pt x="97" y="0"/>
                      <a:pt x="87" y="0"/>
                      <a:pt x="78" y="0"/>
                    </a:cubicBezTo>
                    <a:cubicBezTo>
                      <a:pt x="68" y="0"/>
                      <a:pt x="57" y="0"/>
                      <a:pt x="46" y="0"/>
                    </a:cubicBezTo>
                    <a:cubicBezTo>
                      <a:pt x="41" y="0"/>
                      <a:pt x="36" y="0"/>
                      <a:pt x="32" y="0"/>
                    </a:cubicBezTo>
                    <a:cubicBezTo>
                      <a:pt x="28" y="1"/>
                      <a:pt x="25" y="1"/>
                      <a:pt x="22" y="2"/>
                    </a:cubicBezTo>
                    <a:cubicBezTo>
                      <a:pt x="17" y="3"/>
                      <a:pt x="12" y="4"/>
                      <a:pt x="8" y="7"/>
                    </a:cubicBezTo>
                    <a:cubicBezTo>
                      <a:pt x="6" y="8"/>
                      <a:pt x="3" y="11"/>
                      <a:pt x="2" y="13"/>
                    </a:cubicBezTo>
                    <a:cubicBezTo>
                      <a:pt x="0" y="16"/>
                      <a:pt x="0" y="19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519"/>
                      <a:pt x="17" y="519"/>
                      <a:pt x="17" y="519"/>
                    </a:cubicBezTo>
                    <a:cubicBezTo>
                      <a:pt x="17" y="536"/>
                      <a:pt x="24" y="551"/>
                      <a:pt x="35" y="562"/>
                    </a:cubicBezTo>
                    <a:cubicBezTo>
                      <a:pt x="46" y="573"/>
                      <a:pt x="61" y="580"/>
                      <a:pt x="78" y="580"/>
                    </a:cubicBezTo>
                    <a:cubicBezTo>
                      <a:pt x="95" y="580"/>
                      <a:pt x="110" y="573"/>
                      <a:pt x="121" y="562"/>
                    </a:cubicBezTo>
                    <a:cubicBezTo>
                      <a:pt x="133" y="551"/>
                      <a:pt x="139" y="536"/>
                      <a:pt x="139" y="519"/>
                    </a:cubicBezTo>
                    <a:lnTo>
                      <a:pt x="129" y="519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ïšlîḍe">
                <a:extLst>
                  <a:ext uri="{FF2B5EF4-FFF2-40B4-BE49-F238E27FC236}">
                    <a16:creationId xmlns:a16="http://schemas.microsoft.com/office/drawing/2014/main" id="{37AA149E-C5CE-4234-8F92-7283EF39330E}"/>
                  </a:ext>
                </a:extLst>
              </p:cNvPr>
              <p:cNvSpPr/>
              <p:nvPr/>
            </p:nvSpPr>
            <p:spPr bwMode="auto">
              <a:xfrm>
                <a:off x="4356101" y="5024338"/>
                <a:ext cx="292100" cy="1108075"/>
              </a:xfrm>
              <a:custGeom>
                <a:avLst/>
                <a:gdLst>
                  <a:gd name="T0" fmla="*/ 119 w 153"/>
                  <a:gd name="T1" fmla="*/ 519 h 580"/>
                  <a:gd name="T2" fmla="*/ 79 w 153"/>
                  <a:gd name="T3" fmla="*/ 558 h 580"/>
                  <a:gd name="T4" fmla="*/ 39 w 153"/>
                  <a:gd name="T5" fmla="*/ 519 h 580"/>
                  <a:gd name="T6" fmla="*/ 17 w 153"/>
                  <a:gd name="T7" fmla="*/ 13 h 580"/>
                  <a:gd name="T8" fmla="*/ 22 w 153"/>
                  <a:gd name="T9" fmla="*/ 22 h 580"/>
                  <a:gd name="T10" fmla="*/ 22 w 153"/>
                  <a:gd name="T11" fmla="*/ 24 h 580"/>
                  <a:gd name="T12" fmla="*/ 19 w 153"/>
                  <a:gd name="T13" fmla="*/ 22 h 580"/>
                  <a:gd name="T14" fmla="*/ 19 w 153"/>
                  <a:gd name="T15" fmla="*/ 23 h 580"/>
                  <a:gd name="T16" fmla="*/ 22 w 153"/>
                  <a:gd name="T17" fmla="*/ 24 h 580"/>
                  <a:gd name="T18" fmla="*/ 21 w 153"/>
                  <a:gd name="T19" fmla="*/ 25 h 580"/>
                  <a:gd name="T20" fmla="*/ 21 w 153"/>
                  <a:gd name="T21" fmla="*/ 25 h 580"/>
                  <a:gd name="T22" fmla="*/ 21 w 153"/>
                  <a:gd name="T23" fmla="*/ 24 h 580"/>
                  <a:gd name="T24" fmla="*/ 23 w 153"/>
                  <a:gd name="T25" fmla="*/ 24 h 580"/>
                  <a:gd name="T26" fmla="*/ 47 w 153"/>
                  <a:gd name="T27" fmla="*/ 21 h 580"/>
                  <a:gd name="T28" fmla="*/ 108 w 153"/>
                  <a:gd name="T29" fmla="*/ 21 h 580"/>
                  <a:gd name="T30" fmla="*/ 132 w 153"/>
                  <a:gd name="T31" fmla="*/ 24 h 580"/>
                  <a:gd name="T32" fmla="*/ 133 w 153"/>
                  <a:gd name="T33" fmla="*/ 24 h 580"/>
                  <a:gd name="T34" fmla="*/ 133 w 153"/>
                  <a:gd name="T35" fmla="*/ 24 h 580"/>
                  <a:gd name="T36" fmla="*/ 133 w 153"/>
                  <a:gd name="T37" fmla="*/ 24 h 580"/>
                  <a:gd name="T38" fmla="*/ 132 w 153"/>
                  <a:gd name="T39" fmla="*/ 24 h 580"/>
                  <a:gd name="T40" fmla="*/ 134 w 153"/>
                  <a:gd name="T41" fmla="*/ 23 h 580"/>
                  <a:gd name="T42" fmla="*/ 134 w 153"/>
                  <a:gd name="T43" fmla="*/ 23 h 580"/>
                  <a:gd name="T44" fmla="*/ 132 w 153"/>
                  <a:gd name="T45" fmla="*/ 24 h 580"/>
                  <a:gd name="T46" fmla="*/ 132 w 153"/>
                  <a:gd name="T47" fmla="*/ 23 h 580"/>
                  <a:gd name="T48" fmla="*/ 135 w 153"/>
                  <a:gd name="T49" fmla="*/ 15 h 580"/>
                  <a:gd name="T50" fmla="*/ 119 w 153"/>
                  <a:gd name="T51" fmla="*/ 519 h 580"/>
                  <a:gd name="T52" fmla="*/ 140 w 153"/>
                  <a:gd name="T53" fmla="*/ 519 h 580"/>
                  <a:gd name="T54" fmla="*/ 153 w 153"/>
                  <a:gd name="T55" fmla="*/ 27 h 580"/>
                  <a:gd name="T56" fmla="*/ 152 w 153"/>
                  <a:gd name="T57" fmla="*/ 15 h 580"/>
                  <a:gd name="T58" fmla="*/ 139 w 153"/>
                  <a:gd name="T59" fmla="*/ 4 h 580"/>
                  <a:gd name="T60" fmla="*/ 108 w 153"/>
                  <a:gd name="T61" fmla="*/ 0 h 580"/>
                  <a:gd name="T62" fmla="*/ 47 w 153"/>
                  <a:gd name="T63" fmla="*/ 0 h 580"/>
                  <a:gd name="T64" fmla="*/ 22 w 153"/>
                  <a:gd name="T65" fmla="*/ 2 h 580"/>
                  <a:gd name="T66" fmla="*/ 3 w 153"/>
                  <a:gd name="T67" fmla="*/ 13 h 580"/>
                  <a:gd name="T68" fmla="*/ 0 w 153"/>
                  <a:gd name="T69" fmla="*/ 28 h 580"/>
                  <a:gd name="T70" fmla="*/ 18 w 153"/>
                  <a:gd name="T71" fmla="*/ 519 h 580"/>
                  <a:gd name="T72" fmla="*/ 79 w 153"/>
                  <a:gd name="T73" fmla="*/ 580 h 580"/>
                  <a:gd name="T74" fmla="*/ 140 w 153"/>
                  <a:gd name="T75" fmla="*/ 51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3" h="580">
                    <a:moveTo>
                      <a:pt x="130" y="519"/>
                    </a:moveTo>
                    <a:cubicBezTo>
                      <a:pt x="119" y="519"/>
                      <a:pt x="119" y="519"/>
                      <a:pt x="119" y="519"/>
                    </a:cubicBezTo>
                    <a:cubicBezTo>
                      <a:pt x="119" y="530"/>
                      <a:pt x="114" y="540"/>
                      <a:pt x="107" y="547"/>
                    </a:cubicBezTo>
                    <a:cubicBezTo>
                      <a:pt x="100" y="554"/>
                      <a:pt x="90" y="558"/>
                      <a:pt x="79" y="558"/>
                    </a:cubicBezTo>
                    <a:cubicBezTo>
                      <a:pt x="68" y="558"/>
                      <a:pt x="58" y="554"/>
                      <a:pt x="51" y="547"/>
                    </a:cubicBezTo>
                    <a:cubicBezTo>
                      <a:pt x="44" y="540"/>
                      <a:pt x="39" y="530"/>
                      <a:pt x="39" y="519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3"/>
                      <a:pt x="22" y="23"/>
                      <a:pt x="22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4"/>
                      <a:pt x="21" y="24"/>
                      <a:pt x="22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2" y="24"/>
                      <a:pt x="23" y="24"/>
                    </a:cubicBezTo>
                    <a:cubicBezTo>
                      <a:pt x="25" y="23"/>
                      <a:pt x="29" y="22"/>
                      <a:pt x="33" y="22"/>
                    </a:cubicBezTo>
                    <a:cubicBezTo>
                      <a:pt x="37" y="22"/>
                      <a:pt x="42" y="21"/>
                      <a:pt x="47" y="21"/>
                    </a:cubicBezTo>
                    <a:cubicBezTo>
                      <a:pt x="57" y="21"/>
                      <a:pt x="68" y="22"/>
                      <a:pt x="79" y="22"/>
                    </a:cubicBezTo>
                    <a:cubicBezTo>
                      <a:pt x="89" y="22"/>
                      <a:pt x="99" y="21"/>
                      <a:pt x="108" y="21"/>
                    </a:cubicBezTo>
                    <a:cubicBezTo>
                      <a:pt x="113" y="21"/>
                      <a:pt x="117" y="22"/>
                      <a:pt x="121" y="22"/>
                    </a:cubicBezTo>
                    <a:cubicBezTo>
                      <a:pt x="126" y="22"/>
                      <a:pt x="130" y="23"/>
                      <a:pt x="132" y="24"/>
                    </a:cubicBezTo>
                    <a:cubicBezTo>
                      <a:pt x="132" y="24"/>
                      <a:pt x="133" y="24"/>
                      <a:pt x="133" y="24"/>
                    </a:cubicBezTo>
                    <a:cubicBezTo>
                      <a:pt x="133" y="24"/>
                      <a:pt x="133" y="24"/>
                      <a:pt x="133" y="24"/>
                    </a:cubicBezTo>
                    <a:cubicBezTo>
                      <a:pt x="133" y="24"/>
                      <a:pt x="133" y="24"/>
                      <a:pt x="133" y="24"/>
                    </a:cubicBezTo>
                    <a:cubicBezTo>
                      <a:pt x="133" y="24"/>
                      <a:pt x="133" y="24"/>
                      <a:pt x="133" y="24"/>
                    </a:cubicBezTo>
                    <a:cubicBezTo>
                      <a:pt x="133" y="24"/>
                      <a:pt x="133" y="24"/>
                      <a:pt x="133" y="24"/>
                    </a:cubicBezTo>
                    <a:cubicBezTo>
                      <a:pt x="133" y="24"/>
                      <a:pt x="133" y="24"/>
                      <a:pt x="133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2" y="24"/>
                      <a:pt x="133" y="24"/>
                      <a:pt x="133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3"/>
                      <a:pt x="132" y="23"/>
                      <a:pt x="132" y="24"/>
                    </a:cubicBezTo>
                    <a:cubicBezTo>
                      <a:pt x="134" y="23"/>
                      <a:pt x="134" y="23"/>
                      <a:pt x="134" y="23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43" y="23"/>
                      <a:pt x="143" y="23"/>
                      <a:pt x="143" y="23"/>
                    </a:cubicBezTo>
                    <a:cubicBezTo>
                      <a:pt x="135" y="15"/>
                      <a:pt x="135" y="15"/>
                      <a:pt x="135" y="15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519"/>
                      <a:pt x="119" y="519"/>
                      <a:pt x="119" y="519"/>
                    </a:cubicBezTo>
                    <a:cubicBezTo>
                      <a:pt x="130" y="519"/>
                      <a:pt x="130" y="519"/>
                      <a:pt x="130" y="519"/>
                    </a:cubicBezTo>
                    <a:cubicBezTo>
                      <a:pt x="140" y="519"/>
                      <a:pt x="140" y="519"/>
                      <a:pt x="140" y="519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53" y="27"/>
                      <a:pt x="153" y="27"/>
                      <a:pt x="153" y="27"/>
                    </a:cubicBezTo>
                    <a:cubicBezTo>
                      <a:pt x="153" y="23"/>
                      <a:pt x="153" y="23"/>
                      <a:pt x="153" y="23"/>
                    </a:cubicBezTo>
                    <a:cubicBezTo>
                      <a:pt x="153" y="20"/>
                      <a:pt x="153" y="17"/>
                      <a:pt x="152" y="15"/>
                    </a:cubicBezTo>
                    <a:cubicBezTo>
                      <a:pt x="151" y="13"/>
                      <a:pt x="149" y="11"/>
                      <a:pt x="148" y="9"/>
                    </a:cubicBezTo>
                    <a:cubicBezTo>
                      <a:pt x="145" y="7"/>
                      <a:pt x="142" y="5"/>
                      <a:pt x="139" y="4"/>
                    </a:cubicBezTo>
                    <a:cubicBezTo>
                      <a:pt x="134" y="2"/>
                      <a:pt x="130" y="1"/>
                      <a:pt x="124" y="1"/>
                    </a:cubicBezTo>
                    <a:cubicBezTo>
                      <a:pt x="119" y="0"/>
                      <a:pt x="114" y="0"/>
                      <a:pt x="108" y="0"/>
                    </a:cubicBezTo>
                    <a:cubicBezTo>
                      <a:pt x="98" y="0"/>
                      <a:pt x="88" y="0"/>
                      <a:pt x="79" y="0"/>
                    </a:cubicBezTo>
                    <a:cubicBezTo>
                      <a:pt x="69" y="0"/>
                      <a:pt x="58" y="0"/>
                      <a:pt x="47" y="0"/>
                    </a:cubicBezTo>
                    <a:cubicBezTo>
                      <a:pt x="42" y="0"/>
                      <a:pt x="37" y="0"/>
                      <a:pt x="33" y="0"/>
                    </a:cubicBezTo>
                    <a:cubicBezTo>
                      <a:pt x="29" y="1"/>
                      <a:pt x="26" y="1"/>
                      <a:pt x="22" y="2"/>
                    </a:cubicBezTo>
                    <a:cubicBezTo>
                      <a:pt x="18" y="3"/>
                      <a:pt x="13" y="4"/>
                      <a:pt x="9" y="7"/>
                    </a:cubicBezTo>
                    <a:cubicBezTo>
                      <a:pt x="6" y="8"/>
                      <a:pt x="4" y="11"/>
                      <a:pt x="3" y="13"/>
                    </a:cubicBezTo>
                    <a:cubicBezTo>
                      <a:pt x="1" y="16"/>
                      <a:pt x="0" y="19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519"/>
                      <a:pt x="18" y="519"/>
                      <a:pt x="18" y="519"/>
                    </a:cubicBezTo>
                    <a:cubicBezTo>
                      <a:pt x="18" y="536"/>
                      <a:pt x="25" y="551"/>
                      <a:pt x="36" y="562"/>
                    </a:cubicBezTo>
                    <a:cubicBezTo>
                      <a:pt x="47" y="573"/>
                      <a:pt x="62" y="580"/>
                      <a:pt x="79" y="580"/>
                    </a:cubicBezTo>
                    <a:cubicBezTo>
                      <a:pt x="96" y="580"/>
                      <a:pt x="111" y="573"/>
                      <a:pt x="122" y="562"/>
                    </a:cubicBezTo>
                    <a:cubicBezTo>
                      <a:pt x="133" y="551"/>
                      <a:pt x="140" y="536"/>
                      <a:pt x="140" y="519"/>
                    </a:cubicBezTo>
                    <a:lnTo>
                      <a:pt x="130" y="519"/>
                    </a:lnTo>
                    <a:close/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íṣḷïḍè">
                <a:extLst>
                  <a:ext uri="{FF2B5EF4-FFF2-40B4-BE49-F238E27FC236}">
                    <a16:creationId xmlns:a16="http://schemas.microsoft.com/office/drawing/2014/main" id="{BCD18018-FEFA-479B-886A-025A34DA9D58}"/>
                  </a:ext>
                </a:extLst>
              </p:cNvPr>
              <p:cNvSpPr/>
              <p:nvPr/>
            </p:nvSpPr>
            <p:spPr bwMode="auto">
              <a:xfrm>
                <a:off x="3100388" y="5159276"/>
                <a:ext cx="1717675" cy="52388"/>
              </a:xfrm>
              <a:prstGeom prst="rect">
                <a:avLst/>
              </a:pr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íṡḻíḑê">
                <a:extLst>
                  <a:ext uri="{FF2B5EF4-FFF2-40B4-BE49-F238E27FC236}">
                    <a16:creationId xmlns:a16="http://schemas.microsoft.com/office/drawing/2014/main" id="{2C142FC3-FB6D-4D6D-B2D9-E3B5798914F2}"/>
                  </a:ext>
                </a:extLst>
              </p:cNvPr>
              <p:cNvSpPr/>
              <p:nvPr/>
            </p:nvSpPr>
            <p:spPr bwMode="auto">
              <a:xfrm>
                <a:off x="3100388" y="5159276"/>
                <a:ext cx="1717675" cy="52388"/>
              </a:xfrm>
              <a:custGeom>
                <a:avLst/>
                <a:gdLst>
                  <a:gd name="T0" fmla="*/ 0 w 1082"/>
                  <a:gd name="T1" fmla="*/ 33 h 33"/>
                  <a:gd name="T2" fmla="*/ 1082 w 1082"/>
                  <a:gd name="T3" fmla="*/ 33 h 33"/>
                  <a:gd name="T4" fmla="*/ 1082 w 1082"/>
                  <a:gd name="T5" fmla="*/ 0 h 33"/>
                  <a:gd name="T6" fmla="*/ 0 w 1082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2" h="33">
                    <a:moveTo>
                      <a:pt x="0" y="33"/>
                    </a:moveTo>
                    <a:lnTo>
                      <a:pt x="1082" y="33"/>
                    </a:lnTo>
                    <a:lnTo>
                      <a:pt x="108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î$ḷïḍe">
                <a:extLst>
                  <a:ext uri="{FF2B5EF4-FFF2-40B4-BE49-F238E27FC236}">
                    <a16:creationId xmlns:a16="http://schemas.microsoft.com/office/drawing/2014/main" id="{DA3D76A9-218E-4BA5-8686-8756AE5C332B}"/>
                  </a:ext>
                </a:extLst>
              </p:cNvPr>
              <p:cNvSpPr/>
              <p:nvPr/>
            </p:nvSpPr>
            <p:spPr bwMode="auto">
              <a:xfrm>
                <a:off x="4803776" y="4251226"/>
                <a:ext cx="298450" cy="1570038"/>
              </a:xfrm>
              <a:custGeom>
                <a:avLst/>
                <a:gdLst>
                  <a:gd name="T0" fmla="*/ 107 w 156"/>
                  <a:gd name="T1" fmla="*/ 0 h 822"/>
                  <a:gd name="T2" fmla="*/ 31 w 156"/>
                  <a:gd name="T3" fmla="*/ 32 h 822"/>
                  <a:gd name="T4" fmla="*/ 0 w 156"/>
                  <a:gd name="T5" fmla="*/ 107 h 822"/>
                  <a:gd name="T6" fmla="*/ 0 w 156"/>
                  <a:gd name="T7" fmla="*/ 715 h 822"/>
                  <a:gd name="T8" fmla="*/ 31 w 156"/>
                  <a:gd name="T9" fmla="*/ 791 h 822"/>
                  <a:gd name="T10" fmla="*/ 107 w 156"/>
                  <a:gd name="T11" fmla="*/ 822 h 822"/>
                  <a:gd name="T12" fmla="*/ 156 w 156"/>
                  <a:gd name="T13" fmla="*/ 822 h 822"/>
                  <a:gd name="T14" fmla="*/ 156 w 156"/>
                  <a:gd name="T15" fmla="*/ 794 h 822"/>
                  <a:gd name="T16" fmla="*/ 107 w 156"/>
                  <a:gd name="T17" fmla="*/ 794 h 822"/>
                  <a:gd name="T18" fmla="*/ 52 w 156"/>
                  <a:gd name="T19" fmla="*/ 771 h 822"/>
                  <a:gd name="T20" fmla="*/ 29 w 156"/>
                  <a:gd name="T21" fmla="*/ 715 h 822"/>
                  <a:gd name="T22" fmla="*/ 29 w 156"/>
                  <a:gd name="T23" fmla="*/ 107 h 822"/>
                  <a:gd name="T24" fmla="*/ 52 w 156"/>
                  <a:gd name="T25" fmla="*/ 52 h 822"/>
                  <a:gd name="T26" fmla="*/ 107 w 156"/>
                  <a:gd name="T27" fmla="*/ 29 h 822"/>
                  <a:gd name="T28" fmla="*/ 107 w 156"/>
                  <a:gd name="T29" fmla="*/ 0 h 8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6" h="822">
                    <a:moveTo>
                      <a:pt x="107" y="0"/>
                    </a:moveTo>
                    <a:cubicBezTo>
                      <a:pt x="78" y="0"/>
                      <a:pt x="51" y="12"/>
                      <a:pt x="31" y="32"/>
                    </a:cubicBezTo>
                    <a:cubicBezTo>
                      <a:pt x="12" y="51"/>
                      <a:pt x="0" y="78"/>
                      <a:pt x="0" y="107"/>
                    </a:cubicBezTo>
                    <a:cubicBezTo>
                      <a:pt x="0" y="715"/>
                      <a:pt x="0" y="715"/>
                      <a:pt x="0" y="715"/>
                    </a:cubicBezTo>
                    <a:cubicBezTo>
                      <a:pt x="0" y="745"/>
                      <a:pt x="12" y="772"/>
                      <a:pt x="31" y="791"/>
                    </a:cubicBezTo>
                    <a:cubicBezTo>
                      <a:pt x="51" y="810"/>
                      <a:pt x="78" y="822"/>
                      <a:pt x="107" y="822"/>
                    </a:cubicBezTo>
                    <a:cubicBezTo>
                      <a:pt x="156" y="822"/>
                      <a:pt x="156" y="822"/>
                      <a:pt x="156" y="822"/>
                    </a:cubicBezTo>
                    <a:cubicBezTo>
                      <a:pt x="156" y="794"/>
                      <a:pt x="156" y="794"/>
                      <a:pt x="156" y="794"/>
                    </a:cubicBezTo>
                    <a:cubicBezTo>
                      <a:pt x="107" y="794"/>
                      <a:pt x="107" y="794"/>
                      <a:pt x="107" y="794"/>
                    </a:cubicBezTo>
                    <a:cubicBezTo>
                      <a:pt x="85" y="794"/>
                      <a:pt x="66" y="785"/>
                      <a:pt x="52" y="771"/>
                    </a:cubicBezTo>
                    <a:cubicBezTo>
                      <a:pt x="37" y="756"/>
                      <a:pt x="29" y="737"/>
                      <a:pt x="29" y="715"/>
                    </a:cubicBezTo>
                    <a:cubicBezTo>
                      <a:pt x="29" y="107"/>
                      <a:pt x="29" y="107"/>
                      <a:pt x="29" y="107"/>
                    </a:cubicBezTo>
                    <a:cubicBezTo>
                      <a:pt x="29" y="86"/>
                      <a:pt x="37" y="66"/>
                      <a:pt x="52" y="52"/>
                    </a:cubicBezTo>
                    <a:cubicBezTo>
                      <a:pt x="66" y="38"/>
                      <a:pt x="85" y="29"/>
                      <a:pt x="107" y="29"/>
                    </a:cubicBezTo>
                    <a:cubicBezTo>
                      <a:pt x="107" y="0"/>
                      <a:pt x="107" y="0"/>
                      <a:pt x="107" y="0"/>
                    </a:cubicBezTo>
                    <a:close/>
                  </a:path>
                </a:pathLst>
              </a:cu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ïSḻíḑè">
                <a:extLst>
                  <a:ext uri="{FF2B5EF4-FFF2-40B4-BE49-F238E27FC236}">
                    <a16:creationId xmlns:a16="http://schemas.microsoft.com/office/drawing/2014/main" id="{0C9A9A6B-B8A8-499B-831F-4111F2FD1868}"/>
                  </a:ext>
                </a:extLst>
              </p:cNvPr>
              <p:cNvSpPr/>
              <p:nvPr/>
            </p:nvSpPr>
            <p:spPr bwMode="auto">
              <a:xfrm>
                <a:off x="8126413" y="4476651"/>
                <a:ext cx="612775" cy="847725"/>
              </a:xfrm>
              <a:custGeom>
                <a:avLst/>
                <a:gdLst>
                  <a:gd name="T0" fmla="*/ 321 w 321"/>
                  <a:gd name="T1" fmla="*/ 444 h 444"/>
                  <a:gd name="T2" fmla="*/ 321 w 321"/>
                  <a:gd name="T3" fmla="*/ 112 h 444"/>
                  <a:gd name="T4" fmla="*/ 310 w 321"/>
                  <a:gd name="T5" fmla="*/ 68 h 444"/>
                  <a:gd name="T6" fmla="*/ 266 w 321"/>
                  <a:gd name="T7" fmla="*/ 19 h 444"/>
                  <a:gd name="T8" fmla="*/ 202 w 321"/>
                  <a:gd name="T9" fmla="*/ 0 h 444"/>
                  <a:gd name="T10" fmla="*/ 0 w 321"/>
                  <a:gd name="T11" fmla="*/ 0 h 444"/>
                  <a:gd name="T12" fmla="*/ 0 w 321"/>
                  <a:gd name="T13" fmla="*/ 37 h 444"/>
                  <a:gd name="T14" fmla="*/ 202 w 321"/>
                  <a:gd name="T15" fmla="*/ 37 h 444"/>
                  <a:gd name="T16" fmla="*/ 233 w 321"/>
                  <a:gd name="T17" fmla="*/ 43 h 444"/>
                  <a:gd name="T18" fmla="*/ 270 w 321"/>
                  <a:gd name="T19" fmla="*/ 71 h 444"/>
                  <a:gd name="T20" fmla="*/ 284 w 321"/>
                  <a:gd name="T21" fmla="*/ 112 h 444"/>
                  <a:gd name="T22" fmla="*/ 284 w 321"/>
                  <a:gd name="T23" fmla="*/ 444 h 444"/>
                  <a:gd name="T24" fmla="*/ 321 w 321"/>
                  <a:gd name="T25" fmla="*/ 444 h 444"/>
                  <a:gd name="T26" fmla="*/ 321 w 321"/>
                  <a:gd name="T27" fmla="*/ 44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1" h="444">
                    <a:moveTo>
                      <a:pt x="321" y="444"/>
                    </a:moveTo>
                    <a:cubicBezTo>
                      <a:pt x="321" y="112"/>
                      <a:pt x="321" y="112"/>
                      <a:pt x="321" y="112"/>
                    </a:cubicBezTo>
                    <a:cubicBezTo>
                      <a:pt x="321" y="96"/>
                      <a:pt x="317" y="81"/>
                      <a:pt x="310" y="68"/>
                    </a:cubicBezTo>
                    <a:cubicBezTo>
                      <a:pt x="301" y="47"/>
                      <a:pt x="285" y="31"/>
                      <a:pt x="266" y="19"/>
                    </a:cubicBezTo>
                    <a:cubicBezTo>
                      <a:pt x="247" y="7"/>
                      <a:pt x="225" y="0"/>
                      <a:pt x="20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13" y="37"/>
                      <a:pt x="223" y="39"/>
                      <a:pt x="233" y="43"/>
                    </a:cubicBezTo>
                    <a:cubicBezTo>
                      <a:pt x="247" y="49"/>
                      <a:pt x="261" y="59"/>
                      <a:pt x="270" y="71"/>
                    </a:cubicBezTo>
                    <a:cubicBezTo>
                      <a:pt x="279" y="83"/>
                      <a:pt x="284" y="97"/>
                      <a:pt x="284" y="112"/>
                    </a:cubicBezTo>
                    <a:cubicBezTo>
                      <a:pt x="284" y="444"/>
                      <a:pt x="284" y="444"/>
                      <a:pt x="284" y="444"/>
                    </a:cubicBezTo>
                    <a:cubicBezTo>
                      <a:pt x="321" y="444"/>
                      <a:pt x="321" y="444"/>
                      <a:pt x="321" y="444"/>
                    </a:cubicBezTo>
                    <a:cubicBezTo>
                      <a:pt x="321" y="444"/>
                      <a:pt x="321" y="444"/>
                      <a:pt x="321" y="444"/>
                    </a:cubicBezTo>
                  </a:path>
                </a:pathLst>
              </a:cu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íŝľîḍè">
                <a:extLst>
                  <a:ext uri="{FF2B5EF4-FFF2-40B4-BE49-F238E27FC236}">
                    <a16:creationId xmlns:a16="http://schemas.microsoft.com/office/drawing/2014/main" id="{2C38C1D7-B996-43D1-8B67-775E2FC8A6AD}"/>
                  </a:ext>
                </a:extLst>
              </p:cNvPr>
              <p:cNvSpPr/>
              <p:nvPr/>
            </p:nvSpPr>
            <p:spPr bwMode="auto">
              <a:xfrm>
                <a:off x="8207376" y="4276626"/>
                <a:ext cx="417513" cy="209550"/>
              </a:xfrm>
              <a:custGeom>
                <a:avLst/>
                <a:gdLst>
                  <a:gd name="T0" fmla="*/ 107 w 219"/>
                  <a:gd name="T1" fmla="*/ 0 h 110"/>
                  <a:gd name="T2" fmla="*/ 0 w 219"/>
                  <a:gd name="T3" fmla="*/ 105 h 110"/>
                  <a:gd name="T4" fmla="*/ 0 w 219"/>
                  <a:gd name="T5" fmla="*/ 105 h 110"/>
                  <a:gd name="T6" fmla="*/ 107 w 219"/>
                  <a:gd name="T7" fmla="*/ 0 h 110"/>
                  <a:gd name="T8" fmla="*/ 112 w 219"/>
                  <a:gd name="T9" fmla="*/ 0 h 110"/>
                  <a:gd name="T10" fmla="*/ 219 w 219"/>
                  <a:gd name="T11" fmla="*/ 110 h 110"/>
                  <a:gd name="T12" fmla="*/ 112 w 219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" h="110">
                    <a:moveTo>
                      <a:pt x="107" y="0"/>
                    </a:moveTo>
                    <a:cubicBezTo>
                      <a:pt x="49" y="1"/>
                      <a:pt x="2" y="48"/>
                      <a:pt x="0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" y="48"/>
                      <a:pt x="49" y="1"/>
                      <a:pt x="107" y="0"/>
                    </a:cubicBezTo>
                    <a:moveTo>
                      <a:pt x="112" y="0"/>
                    </a:moveTo>
                    <a:cubicBezTo>
                      <a:pt x="172" y="1"/>
                      <a:pt x="219" y="50"/>
                      <a:pt x="219" y="110"/>
                    </a:cubicBezTo>
                    <a:cubicBezTo>
                      <a:pt x="219" y="50"/>
                      <a:pt x="172" y="1"/>
                      <a:pt x="112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ïSḻíḍè">
                <a:extLst>
                  <a:ext uri="{FF2B5EF4-FFF2-40B4-BE49-F238E27FC236}">
                    <a16:creationId xmlns:a16="http://schemas.microsoft.com/office/drawing/2014/main" id="{7470FD28-478A-4C04-8C1B-42A6A1C5C5C6}"/>
                  </a:ext>
                </a:extLst>
              </p:cNvPr>
              <p:cNvSpPr/>
              <p:nvPr/>
            </p:nvSpPr>
            <p:spPr bwMode="auto">
              <a:xfrm>
                <a:off x="8207376" y="4476651"/>
                <a:ext cx="0" cy="9525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</a:path>
                </a:pathLst>
              </a:custGeom>
              <a:solidFill>
                <a:srgbClr val="1168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íṧľíḓé">
                <a:extLst>
                  <a:ext uri="{FF2B5EF4-FFF2-40B4-BE49-F238E27FC236}">
                    <a16:creationId xmlns:a16="http://schemas.microsoft.com/office/drawing/2014/main" id="{FDC0F980-25C2-4284-AA13-B103E7CA8A9B}"/>
                  </a:ext>
                </a:extLst>
              </p:cNvPr>
              <p:cNvSpPr/>
              <p:nvPr/>
            </p:nvSpPr>
            <p:spPr bwMode="auto">
              <a:xfrm>
                <a:off x="8207376" y="4276626"/>
                <a:ext cx="417513" cy="417513"/>
              </a:xfrm>
              <a:prstGeom prst="ellipse">
                <a:avLst/>
              </a:prstGeom>
              <a:solidFill>
                <a:srgbClr val="137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pic>
            <p:nvPicPr>
              <p:cNvPr id="142" name="图片 141">
                <a:extLst>
                  <a:ext uri="{FF2B5EF4-FFF2-40B4-BE49-F238E27FC236}">
                    <a16:creationId xmlns:a16="http://schemas.microsoft.com/office/drawing/2014/main" id="{F4E662CC-1FF6-4C10-AEF9-4A6395E039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31188" y="4302026"/>
                <a:ext cx="366713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" name="ïś1îďê">
                <a:extLst>
                  <a:ext uri="{FF2B5EF4-FFF2-40B4-BE49-F238E27FC236}">
                    <a16:creationId xmlns:a16="http://schemas.microsoft.com/office/drawing/2014/main" id="{9336549E-2531-458B-9CA7-196C9FAB9000}"/>
                  </a:ext>
                </a:extLst>
              </p:cNvPr>
              <p:cNvSpPr/>
              <p:nvPr/>
            </p:nvSpPr>
            <p:spPr bwMode="auto">
              <a:xfrm>
                <a:off x="8304213" y="4322663"/>
                <a:ext cx="112713" cy="88900"/>
              </a:xfrm>
              <a:custGeom>
                <a:avLst/>
                <a:gdLst>
                  <a:gd name="T0" fmla="*/ 59 w 59"/>
                  <a:gd name="T1" fmla="*/ 0 h 47"/>
                  <a:gd name="T2" fmla="*/ 0 w 59"/>
                  <a:gd name="T3" fmla="*/ 25 h 47"/>
                  <a:gd name="T4" fmla="*/ 22 w 59"/>
                  <a:gd name="T5" fmla="*/ 47 h 47"/>
                  <a:gd name="T6" fmla="*/ 59 w 59"/>
                  <a:gd name="T7" fmla="*/ 32 h 47"/>
                  <a:gd name="T8" fmla="*/ 59 w 59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">
                    <a:moveTo>
                      <a:pt x="59" y="0"/>
                    </a:moveTo>
                    <a:cubicBezTo>
                      <a:pt x="36" y="0"/>
                      <a:pt x="15" y="10"/>
                      <a:pt x="0" y="25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31" y="38"/>
                      <a:pt x="44" y="32"/>
                      <a:pt x="59" y="32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pic>
            <p:nvPicPr>
              <p:cNvPr id="144" name="图片 143">
                <a:extLst>
                  <a:ext uri="{FF2B5EF4-FFF2-40B4-BE49-F238E27FC236}">
                    <a16:creationId xmlns:a16="http://schemas.microsoft.com/office/drawing/2014/main" id="{863BF89E-DAFA-47C2-889B-A1D90E1DF4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8651" y="4362351"/>
                <a:ext cx="103188" cy="127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5" name="í$ľiḓè">
                <a:extLst>
                  <a:ext uri="{FF2B5EF4-FFF2-40B4-BE49-F238E27FC236}">
                    <a16:creationId xmlns:a16="http://schemas.microsoft.com/office/drawing/2014/main" id="{18FBDFF7-F6C4-4FD6-B224-DEEB33120207}"/>
                  </a:ext>
                </a:extLst>
              </p:cNvPr>
              <p:cNvSpPr/>
              <p:nvPr/>
            </p:nvSpPr>
            <p:spPr bwMode="auto">
              <a:xfrm>
                <a:off x="8416926" y="4322663"/>
                <a:ext cx="112713" cy="88900"/>
              </a:xfrm>
              <a:custGeom>
                <a:avLst/>
                <a:gdLst>
                  <a:gd name="T0" fmla="*/ 0 w 59"/>
                  <a:gd name="T1" fmla="*/ 0 h 47"/>
                  <a:gd name="T2" fmla="*/ 0 w 59"/>
                  <a:gd name="T3" fmla="*/ 32 h 47"/>
                  <a:gd name="T4" fmla="*/ 36 w 59"/>
                  <a:gd name="T5" fmla="*/ 47 h 47"/>
                  <a:gd name="T6" fmla="*/ 59 w 59"/>
                  <a:gd name="T7" fmla="*/ 25 h 47"/>
                  <a:gd name="T8" fmla="*/ 0 w 59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4" y="32"/>
                      <a:pt x="27" y="38"/>
                      <a:pt x="36" y="47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44" y="10"/>
                      <a:pt x="23" y="0"/>
                      <a:pt x="0" y="0"/>
                    </a:cubicBezTo>
                    <a:close/>
                  </a:path>
                </a:pathLst>
              </a:custGeom>
              <a:solidFill>
                <a:srgbClr val="FBE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isḻíḑé">
                <a:extLst>
                  <a:ext uri="{FF2B5EF4-FFF2-40B4-BE49-F238E27FC236}">
                    <a16:creationId xmlns:a16="http://schemas.microsoft.com/office/drawing/2014/main" id="{6C69ACE8-6EC6-4543-B13C-AC1E9E8B05D0}"/>
                  </a:ext>
                </a:extLst>
              </p:cNvPr>
              <p:cNvSpPr/>
              <p:nvPr/>
            </p:nvSpPr>
            <p:spPr bwMode="auto">
              <a:xfrm>
                <a:off x="8485188" y="4370288"/>
                <a:ext cx="90488" cy="112713"/>
              </a:xfrm>
              <a:custGeom>
                <a:avLst/>
                <a:gdLst>
                  <a:gd name="T0" fmla="*/ 47 w 47"/>
                  <a:gd name="T1" fmla="*/ 59 h 59"/>
                  <a:gd name="T2" fmla="*/ 23 w 47"/>
                  <a:gd name="T3" fmla="*/ 0 h 59"/>
                  <a:gd name="T4" fmla="*/ 0 w 47"/>
                  <a:gd name="T5" fmla="*/ 22 h 59"/>
                  <a:gd name="T6" fmla="*/ 16 w 47"/>
                  <a:gd name="T7" fmla="*/ 59 h 59"/>
                  <a:gd name="T8" fmla="*/ 47 w 47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9">
                    <a:moveTo>
                      <a:pt x="47" y="59"/>
                    </a:moveTo>
                    <a:cubicBezTo>
                      <a:pt x="47" y="36"/>
                      <a:pt x="38" y="15"/>
                      <a:pt x="23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0" y="31"/>
                      <a:pt x="16" y="44"/>
                      <a:pt x="16" y="59"/>
                    </a:cubicBezTo>
                    <a:lnTo>
                      <a:pt x="47" y="59"/>
                    </a:lnTo>
                    <a:close/>
                  </a:path>
                </a:pathLst>
              </a:cu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išḻîḍè">
                <a:extLst>
                  <a:ext uri="{FF2B5EF4-FFF2-40B4-BE49-F238E27FC236}">
                    <a16:creationId xmlns:a16="http://schemas.microsoft.com/office/drawing/2014/main" id="{C75A394C-641A-4D67-909B-EE16B3BE0713}"/>
                  </a:ext>
                </a:extLst>
              </p:cNvPr>
              <p:cNvSpPr/>
              <p:nvPr/>
            </p:nvSpPr>
            <p:spPr bwMode="auto">
              <a:xfrm>
                <a:off x="8383588" y="4406801"/>
                <a:ext cx="44450" cy="87313"/>
              </a:xfrm>
              <a:custGeom>
                <a:avLst/>
                <a:gdLst>
                  <a:gd name="T0" fmla="*/ 17 w 23"/>
                  <a:gd name="T1" fmla="*/ 33 h 46"/>
                  <a:gd name="T2" fmla="*/ 16 w 23"/>
                  <a:gd name="T3" fmla="*/ 33 h 46"/>
                  <a:gd name="T4" fmla="*/ 0 w 23"/>
                  <a:gd name="T5" fmla="*/ 0 h 46"/>
                  <a:gd name="T6" fmla="*/ 13 w 23"/>
                  <a:gd name="T7" fmla="*/ 35 h 46"/>
                  <a:gd name="T8" fmla="*/ 10 w 23"/>
                  <a:gd name="T9" fmla="*/ 40 h 46"/>
                  <a:gd name="T10" fmla="*/ 17 w 23"/>
                  <a:gd name="T11" fmla="*/ 46 h 46"/>
                  <a:gd name="T12" fmla="*/ 23 w 23"/>
                  <a:gd name="T13" fmla="*/ 40 h 46"/>
                  <a:gd name="T14" fmla="*/ 17 w 23"/>
                  <a:gd name="T15" fmla="*/ 3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46">
                    <a:moveTo>
                      <a:pt x="17" y="33"/>
                    </a:moveTo>
                    <a:cubicBezTo>
                      <a:pt x="16" y="33"/>
                      <a:pt x="16" y="33"/>
                      <a:pt x="16" y="3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1" y="36"/>
                      <a:pt x="10" y="38"/>
                      <a:pt x="10" y="40"/>
                    </a:cubicBezTo>
                    <a:cubicBezTo>
                      <a:pt x="10" y="43"/>
                      <a:pt x="13" y="46"/>
                      <a:pt x="17" y="46"/>
                    </a:cubicBezTo>
                    <a:cubicBezTo>
                      <a:pt x="20" y="46"/>
                      <a:pt x="23" y="43"/>
                      <a:pt x="23" y="40"/>
                    </a:cubicBezTo>
                    <a:cubicBezTo>
                      <a:pt x="23" y="36"/>
                      <a:pt x="20" y="33"/>
                      <a:pt x="17" y="3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ïṡḷiḋé">
                <a:extLst>
                  <a:ext uri="{FF2B5EF4-FFF2-40B4-BE49-F238E27FC236}">
                    <a16:creationId xmlns:a16="http://schemas.microsoft.com/office/drawing/2014/main" id="{A227AC02-52C5-4B00-A401-DA61D064217D}"/>
                  </a:ext>
                </a:extLst>
              </p:cNvPr>
              <p:cNvSpPr/>
              <p:nvPr/>
            </p:nvSpPr>
            <p:spPr bwMode="auto">
              <a:xfrm>
                <a:off x="8364538" y="5806976"/>
                <a:ext cx="604838" cy="288925"/>
              </a:xfrm>
              <a:custGeom>
                <a:avLst/>
                <a:gdLst>
                  <a:gd name="T0" fmla="*/ 298 w 317"/>
                  <a:gd name="T1" fmla="*/ 46 h 151"/>
                  <a:gd name="T2" fmla="*/ 280 w 317"/>
                  <a:gd name="T3" fmla="*/ 54 h 151"/>
                  <a:gd name="T4" fmla="*/ 231 w 317"/>
                  <a:gd name="T5" fmla="*/ 42 h 151"/>
                  <a:gd name="T6" fmla="*/ 199 w 317"/>
                  <a:gd name="T7" fmla="*/ 42 h 151"/>
                  <a:gd name="T8" fmla="*/ 179 w 317"/>
                  <a:gd name="T9" fmla="*/ 70 h 151"/>
                  <a:gd name="T10" fmla="*/ 151 w 317"/>
                  <a:gd name="T11" fmla="*/ 70 h 151"/>
                  <a:gd name="T12" fmla="*/ 121 w 317"/>
                  <a:gd name="T13" fmla="*/ 55 h 151"/>
                  <a:gd name="T14" fmla="*/ 121 w 317"/>
                  <a:gd name="T15" fmla="*/ 55 h 151"/>
                  <a:gd name="T16" fmla="*/ 107 w 317"/>
                  <a:gd name="T17" fmla="*/ 34 h 151"/>
                  <a:gd name="T18" fmla="*/ 55 w 317"/>
                  <a:gd name="T19" fmla="*/ 68 h 151"/>
                  <a:gd name="T20" fmla="*/ 19 w 317"/>
                  <a:gd name="T21" fmla="*/ 76 h 151"/>
                  <a:gd name="T22" fmla="*/ 19 w 317"/>
                  <a:gd name="T23" fmla="*/ 43 h 151"/>
                  <a:gd name="T24" fmla="*/ 0 w 317"/>
                  <a:gd name="T25" fmla="*/ 43 h 151"/>
                  <a:gd name="T26" fmla="*/ 0 w 317"/>
                  <a:gd name="T27" fmla="*/ 103 h 151"/>
                  <a:gd name="T28" fmla="*/ 48 w 317"/>
                  <a:gd name="T29" fmla="*/ 151 h 151"/>
                  <a:gd name="T30" fmla="*/ 269 w 317"/>
                  <a:gd name="T31" fmla="*/ 151 h 151"/>
                  <a:gd name="T32" fmla="*/ 317 w 317"/>
                  <a:gd name="T33" fmla="*/ 103 h 151"/>
                  <a:gd name="T34" fmla="*/ 317 w 317"/>
                  <a:gd name="T35" fmla="*/ 25 h 151"/>
                  <a:gd name="T36" fmla="*/ 298 w 317"/>
                  <a:gd name="T37" fmla="*/ 23 h 151"/>
                  <a:gd name="T38" fmla="*/ 298 w 317"/>
                  <a:gd name="T39" fmla="*/ 4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151">
                    <a:moveTo>
                      <a:pt x="298" y="46"/>
                    </a:moveTo>
                    <a:cubicBezTo>
                      <a:pt x="293" y="49"/>
                      <a:pt x="287" y="52"/>
                      <a:pt x="280" y="54"/>
                    </a:cubicBezTo>
                    <a:cubicBezTo>
                      <a:pt x="265" y="58"/>
                      <a:pt x="246" y="48"/>
                      <a:pt x="231" y="42"/>
                    </a:cubicBezTo>
                    <a:cubicBezTo>
                      <a:pt x="219" y="37"/>
                      <a:pt x="211" y="33"/>
                      <a:pt x="199" y="42"/>
                    </a:cubicBezTo>
                    <a:cubicBezTo>
                      <a:pt x="191" y="50"/>
                      <a:pt x="190" y="64"/>
                      <a:pt x="179" y="70"/>
                    </a:cubicBezTo>
                    <a:cubicBezTo>
                      <a:pt x="173" y="73"/>
                      <a:pt x="161" y="72"/>
                      <a:pt x="151" y="70"/>
                    </a:cubicBezTo>
                    <a:cubicBezTo>
                      <a:pt x="151" y="70"/>
                      <a:pt x="130" y="68"/>
                      <a:pt x="121" y="55"/>
                    </a:cubicBezTo>
                    <a:cubicBezTo>
                      <a:pt x="121" y="55"/>
                      <a:pt x="121" y="55"/>
                      <a:pt x="121" y="55"/>
                    </a:cubicBezTo>
                    <a:cubicBezTo>
                      <a:pt x="116" y="48"/>
                      <a:pt x="113" y="41"/>
                      <a:pt x="107" y="34"/>
                    </a:cubicBezTo>
                    <a:cubicBezTo>
                      <a:pt x="78" y="0"/>
                      <a:pt x="69" y="53"/>
                      <a:pt x="55" y="68"/>
                    </a:cubicBezTo>
                    <a:cubicBezTo>
                      <a:pt x="47" y="75"/>
                      <a:pt x="33" y="77"/>
                      <a:pt x="19" y="76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29"/>
                      <a:pt x="21" y="151"/>
                      <a:pt x="48" y="151"/>
                    </a:cubicBezTo>
                    <a:cubicBezTo>
                      <a:pt x="269" y="151"/>
                      <a:pt x="269" y="151"/>
                      <a:pt x="269" y="151"/>
                    </a:cubicBezTo>
                    <a:cubicBezTo>
                      <a:pt x="295" y="151"/>
                      <a:pt x="317" y="129"/>
                      <a:pt x="317" y="10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298" y="23"/>
                      <a:pt x="298" y="23"/>
                      <a:pt x="298" y="23"/>
                    </a:cubicBezTo>
                    <a:lnTo>
                      <a:pt x="298" y="46"/>
                    </a:lnTo>
                    <a:close/>
                  </a:path>
                </a:pathLst>
              </a:custGeom>
              <a:solidFill>
                <a:srgbClr val="FC3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ïṡliḑè">
                <a:extLst>
                  <a:ext uri="{FF2B5EF4-FFF2-40B4-BE49-F238E27FC236}">
                    <a16:creationId xmlns:a16="http://schemas.microsoft.com/office/drawing/2014/main" id="{987D5642-D529-48A4-BAFD-60A287AD3992}"/>
                  </a:ext>
                </a:extLst>
              </p:cNvPr>
              <p:cNvSpPr/>
              <p:nvPr/>
            </p:nvSpPr>
            <p:spPr bwMode="auto">
              <a:xfrm>
                <a:off x="5434013" y="4079776"/>
                <a:ext cx="119063" cy="114300"/>
              </a:xfrm>
              <a:prstGeom prst="rect">
                <a:avLst/>
              </a:prstGeom>
              <a:solidFill>
                <a:srgbClr val="FCF7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iṧḷíde">
                <a:extLst>
                  <a:ext uri="{FF2B5EF4-FFF2-40B4-BE49-F238E27FC236}">
                    <a16:creationId xmlns:a16="http://schemas.microsoft.com/office/drawing/2014/main" id="{156A74BD-39D3-4ABB-8600-57EB782584B7}"/>
                  </a:ext>
                </a:extLst>
              </p:cNvPr>
              <p:cNvSpPr/>
              <p:nvPr/>
            </p:nvSpPr>
            <p:spPr bwMode="auto">
              <a:xfrm>
                <a:off x="5434013" y="4378226"/>
                <a:ext cx="119063" cy="114300"/>
              </a:xfrm>
              <a:prstGeom prst="rect">
                <a:avLst/>
              </a:prstGeom>
              <a:solidFill>
                <a:srgbClr val="0ABF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6671B799-8422-4A72-8BEC-DA5D987E2C67}"/>
                </a:ext>
              </a:extLst>
            </p:cNvPr>
            <p:cNvGrpSpPr/>
            <p:nvPr/>
          </p:nvGrpSpPr>
          <p:grpSpPr>
            <a:xfrm>
              <a:off x="2170303" y="941033"/>
              <a:ext cx="1610180" cy="757651"/>
              <a:chOff x="2270858" y="986707"/>
              <a:chExt cx="1610180" cy="757651"/>
            </a:xfrm>
          </p:grpSpPr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9C27A6C7-9749-4187-8EAE-BB9FCA2621B2}"/>
                  </a:ext>
                </a:extLst>
              </p:cNvPr>
              <p:cNvSpPr/>
              <p:nvPr/>
            </p:nvSpPr>
            <p:spPr>
              <a:xfrm>
                <a:off x="2491534" y="986707"/>
                <a:ext cx="92833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75B611B7-F3DD-4CD6-A2FE-DB64C3A48204}"/>
                  </a:ext>
                </a:extLst>
              </p:cNvPr>
              <p:cNvSpPr/>
              <p:nvPr/>
            </p:nvSpPr>
            <p:spPr>
              <a:xfrm>
                <a:off x="2270858" y="1227613"/>
                <a:ext cx="1610180" cy="51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根据需要添加文字，根据需要添加文字。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B21B701-4383-4F84-A276-09D3DC273462}"/>
                </a:ext>
              </a:extLst>
            </p:cNvPr>
            <p:cNvGrpSpPr/>
            <p:nvPr/>
          </p:nvGrpSpPr>
          <p:grpSpPr>
            <a:xfrm>
              <a:off x="4057826" y="941033"/>
              <a:ext cx="1610180" cy="757651"/>
              <a:chOff x="2270858" y="986707"/>
              <a:chExt cx="1610180" cy="757651"/>
            </a:xfrm>
          </p:grpSpPr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BC9E30FB-417A-4CFB-8FCA-EB2098CFEEE6}"/>
                  </a:ext>
                </a:extLst>
              </p:cNvPr>
              <p:cNvSpPr/>
              <p:nvPr/>
            </p:nvSpPr>
            <p:spPr>
              <a:xfrm>
                <a:off x="2491534" y="986707"/>
                <a:ext cx="92833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E931416-B858-4295-86B9-AB79F09E9E58}"/>
                  </a:ext>
                </a:extLst>
              </p:cNvPr>
              <p:cNvSpPr/>
              <p:nvPr/>
            </p:nvSpPr>
            <p:spPr>
              <a:xfrm>
                <a:off x="2270858" y="1227613"/>
                <a:ext cx="1610180" cy="51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根据需要添加文字，根据需要添加文字。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A1E5A34A-1259-44D5-B468-A36E22D405CC}"/>
                </a:ext>
              </a:extLst>
            </p:cNvPr>
            <p:cNvGrpSpPr/>
            <p:nvPr/>
          </p:nvGrpSpPr>
          <p:grpSpPr>
            <a:xfrm>
              <a:off x="5945348" y="941033"/>
              <a:ext cx="1610180" cy="757651"/>
              <a:chOff x="2270858" y="986707"/>
              <a:chExt cx="1610180" cy="757651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25DC77E2-AFBC-4929-B3CA-F53B2A9865D5}"/>
                  </a:ext>
                </a:extLst>
              </p:cNvPr>
              <p:cNvSpPr/>
              <p:nvPr/>
            </p:nvSpPr>
            <p:spPr>
              <a:xfrm>
                <a:off x="2491534" y="986707"/>
                <a:ext cx="92833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9C671C22-5ABF-4340-A869-F665EEE1649C}"/>
                  </a:ext>
                </a:extLst>
              </p:cNvPr>
              <p:cNvSpPr/>
              <p:nvPr/>
            </p:nvSpPr>
            <p:spPr>
              <a:xfrm>
                <a:off x="2270858" y="1227613"/>
                <a:ext cx="1610180" cy="51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根据需要添加文字，根据需要添加文字。</a:t>
                </a: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2957DB3C-FD08-401C-8F1C-10D3419BB66F}"/>
                </a:ext>
              </a:extLst>
            </p:cNvPr>
            <p:cNvGrpSpPr/>
            <p:nvPr/>
          </p:nvGrpSpPr>
          <p:grpSpPr>
            <a:xfrm>
              <a:off x="3120706" y="3413096"/>
              <a:ext cx="1610180" cy="757651"/>
              <a:chOff x="2270858" y="986707"/>
              <a:chExt cx="1610180" cy="757651"/>
            </a:xfrm>
          </p:grpSpPr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332FAD39-1153-4403-AF28-C533561F503D}"/>
                  </a:ext>
                </a:extLst>
              </p:cNvPr>
              <p:cNvSpPr/>
              <p:nvPr/>
            </p:nvSpPr>
            <p:spPr>
              <a:xfrm>
                <a:off x="2491534" y="986707"/>
                <a:ext cx="92833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93CE71C3-EC74-42E6-A3BC-6021BD66099B}"/>
                  </a:ext>
                </a:extLst>
              </p:cNvPr>
              <p:cNvSpPr/>
              <p:nvPr/>
            </p:nvSpPr>
            <p:spPr>
              <a:xfrm>
                <a:off x="2270858" y="1227613"/>
                <a:ext cx="1610180" cy="51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根据需要添加文字，根据需要添加文字。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08EF6FE0-C7EB-4301-B361-24AF7223FFDD}"/>
                </a:ext>
              </a:extLst>
            </p:cNvPr>
            <p:cNvGrpSpPr/>
            <p:nvPr/>
          </p:nvGrpSpPr>
          <p:grpSpPr>
            <a:xfrm>
              <a:off x="5008229" y="3413096"/>
              <a:ext cx="1610180" cy="757651"/>
              <a:chOff x="2270858" y="986707"/>
              <a:chExt cx="1610180" cy="757651"/>
            </a:xfrm>
          </p:grpSpPr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12A5463C-4117-442D-871F-E65480103A9E}"/>
                  </a:ext>
                </a:extLst>
              </p:cNvPr>
              <p:cNvSpPr/>
              <p:nvPr/>
            </p:nvSpPr>
            <p:spPr>
              <a:xfrm>
                <a:off x="2491534" y="986707"/>
                <a:ext cx="92833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EA2A5681-A5C9-4D25-B036-1CD6E6A4AD58}"/>
                  </a:ext>
                </a:extLst>
              </p:cNvPr>
              <p:cNvSpPr/>
              <p:nvPr/>
            </p:nvSpPr>
            <p:spPr>
              <a:xfrm>
                <a:off x="2270858" y="1227613"/>
                <a:ext cx="1610180" cy="51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根据需要添加文字，根据需要添加文字。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F7647D0F-5C61-41DE-9352-11006EA06036}"/>
                </a:ext>
              </a:extLst>
            </p:cNvPr>
            <p:cNvGrpSpPr/>
            <p:nvPr/>
          </p:nvGrpSpPr>
          <p:grpSpPr>
            <a:xfrm>
              <a:off x="6895751" y="3413096"/>
              <a:ext cx="1610180" cy="757651"/>
              <a:chOff x="2270858" y="986707"/>
              <a:chExt cx="1610180" cy="757651"/>
            </a:xfrm>
          </p:grpSpPr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A8AFB0A6-F6DE-42F0-B6F5-847ACFF54F24}"/>
                  </a:ext>
                </a:extLst>
              </p:cNvPr>
              <p:cNvSpPr/>
              <p:nvPr/>
            </p:nvSpPr>
            <p:spPr>
              <a:xfrm>
                <a:off x="2491534" y="986707"/>
                <a:ext cx="92833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输入标题</a:t>
                </a: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F50B3ABC-53EA-484A-84B2-B7F7D0251705}"/>
                  </a:ext>
                </a:extLst>
              </p:cNvPr>
              <p:cNvSpPr/>
              <p:nvPr/>
            </p:nvSpPr>
            <p:spPr>
              <a:xfrm>
                <a:off x="2270858" y="1227613"/>
                <a:ext cx="1610180" cy="51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sym typeface="Microsoft YaHei" panose="020B0503020204020204" pitchFamily="34" charset="-122"/>
                  </a:rPr>
                  <a:t>根据需要添加文字，根据需要添加文字。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4341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E4B0ABD7-53F7-4024-AF10-299887534548}"/>
              </a:ext>
            </a:extLst>
          </p:cNvPr>
          <p:cNvSpPr/>
          <p:nvPr/>
        </p:nvSpPr>
        <p:spPr>
          <a:xfrm>
            <a:off x="2325230" y="1670798"/>
            <a:ext cx="4493539" cy="106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结论分析与展望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71898E2-EA34-46C6-A9F1-EA0FC198CD3B}"/>
              </a:ext>
            </a:extLst>
          </p:cNvPr>
          <p:cNvSpPr/>
          <p:nvPr/>
        </p:nvSpPr>
        <p:spPr>
          <a:xfrm>
            <a:off x="3268353" y="987968"/>
            <a:ext cx="26072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PART 03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AAA91BB-0B19-4A35-9B88-392EF37B1F69}"/>
              </a:ext>
            </a:extLst>
          </p:cNvPr>
          <p:cNvSpPr/>
          <p:nvPr/>
        </p:nvSpPr>
        <p:spPr>
          <a:xfrm>
            <a:off x="2039895" y="3723878"/>
            <a:ext cx="5064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成果分析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</a:p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亮点与不足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总结与展望</a:t>
            </a:r>
          </a:p>
        </p:txBody>
      </p:sp>
    </p:spTree>
    <p:extLst>
      <p:ext uri="{BB962C8B-B14F-4D97-AF65-F5344CB8AC3E}">
        <p14:creationId xmlns:p14="http://schemas.microsoft.com/office/powerpoint/2010/main" val="1915755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1"/>
          <p:cNvSpPr txBox="1"/>
          <p:nvPr/>
        </p:nvSpPr>
        <p:spPr>
          <a:xfrm>
            <a:off x="1266719" y="68404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618647" y="128022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F2F644F-B90F-4CED-8640-1B381035EAF3}"/>
              </a:ext>
            </a:extLst>
          </p:cNvPr>
          <p:cNvGrpSpPr/>
          <p:nvPr/>
        </p:nvGrpSpPr>
        <p:grpSpPr>
          <a:xfrm>
            <a:off x="3484810" y="851637"/>
            <a:ext cx="2174379" cy="3592316"/>
            <a:chOff x="771320" y="978038"/>
            <a:chExt cx="2467428" cy="4240319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7B7FF56-D2FC-4179-9086-B38102CC4756}"/>
                </a:ext>
              </a:extLst>
            </p:cNvPr>
            <p:cNvSpPr/>
            <p:nvPr/>
          </p:nvSpPr>
          <p:spPr>
            <a:xfrm>
              <a:off x="771320" y="1662318"/>
              <a:ext cx="2467428" cy="355603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58490BE-5391-4C0F-A372-EDC7CDB51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08699" y="978038"/>
              <a:ext cx="1214467" cy="1263282"/>
            </a:xfrm>
            <a:prstGeom prst="ellipse">
              <a:avLst/>
            </a:prstGeom>
          </p:spPr>
        </p:pic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C078F083-8529-4CD1-8C69-99BD2B9FD5FA}"/>
                </a:ext>
              </a:extLst>
            </p:cNvPr>
            <p:cNvSpPr/>
            <p:nvPr/>
          </p:nvSpPr>
          <p:spPr>
            <a:xfrm>
              <a:off x="1202344" y="2427376"/>
              <a:ext cx="1691178" cy="397327"/>
            </a:xfrm>
            <a:prstGeom prst="roundRect">
              <a:avLst>
                <a:gd name="adj" fmla="val 4535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添加标题</a:t>
              </a:r>
            </a:p>
          </p:txBody>
        </p:sp>
      </p:grp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1EE1D757-E23A-48BC-92CD-5095659C7A27}"/>
              </a:ext>
            </a:extLst>
          </p:cNvPr>
          <p:cNvCxnSpPr/>
          <p:nvPr/>
        </p:nvCxnSpPr>
        <p:spPr>
          <a:xfrm>
            <a:off x="3900992" y="2529809"/>
            <a:ext cx="1417624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2AC3B112-8CE6-4FA5-B761-5DE7B0FED57E}"/>
              </a:ext>
            </a:extLst>
          </p:cNvPr>
          <p:cNvSpPr/>
          <p:nvPr/>
        </p:nvSpPr>
        <p:spPr>
          <a:xfrm>
            <a:off x="3593967" y="2529809"/>
            <a:ext cx="1975272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根据需要添加适当的文字，根据需要添加适当的文字，根据需要添加适当的文字，根据需要添加适当的文字。根据需要添加适当的文字，根据需要添加适当的文字。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4C33C25-1249-47A4-945B-3EFDADA084E0}"/>
              </a:ext>
            </a:extLst>
          </p:cNvPr>
          <p:cNvGrpSpPr/>
          <p:nvPr/>
        </p:nvGrpSpPr>
        <p:grpSpPr>
          <a:xfrm>
            <a:off x="957953" y="851637"/>
            <a:ext cx="2174379" cy="3592316"/>
            <a:chOff x="771320" y="978038"/>
            <a:chExt cx="2467428" cy="4240319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1D2A843-A7AA-4012-BA9B-D458367B3D78}"/>
                </a:ext>
              </a:extLst>
            </p:cNvPr>
            <p:cNvSpPr/>
            <p:nvPr/>
          </p:nvSpPr>
          <p:spPr>
            <a:xfrm>
              <a:off x="771320" y="1662318"/>
              <a:ext cx="2467428" cy="355603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BF001774-B22E-410D-A688-786258B4B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08699" y="978038"/>
              <a:ext cx="1214467" cy="1263282"/>
            </a:xfrm>
            <a:prstGeom prst="ellipse">
              <a:avLst/>
            </a:prstGeom>
          </p:spPr>
        </p:pic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AE24CF17-3847-410D-9E65-E0889FDC3275}"/>
                </a:ext>
              </a:extLst>
            </p:cNvPr>
            <p:cNvSpPr/>
            <p:nvPr/>
          </p:nvSpPr>
          <p:spPr>
            <a:xfrm>
              <a:off x="1202344" y="2427376"/>
              <a:ext cx="1691178" cy="397327"/>
            </a:xfrm>
            <a:prstGeom prst="roundRect">
              <a:avLst>
                <a:gd name="adj" fmla="val 4535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添加标题</a:t>
              </a:r>
            </a:p>
          </p:txBody>
        </p:sp>
      </p:grp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56E1A84-E400-4F83-B141-E7BB03A6E108}"/>
              </a:ext>
            </a:extLst>
          </p:cNvPr>
          <p:cNvCxnSpPr/>
          <p:nvPr/>
        </p:nvCxnSpPr>
        <p:spPr>
          <a:xfrm>
            <a:off x="1374135" y="2529809"/>
            <a:ext cx="1417624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AA61FA9D-6759-4213-AC29-F7080BF348BB}"/>
              </a:ext>
            </a:extLst>
          </p:cNvPr>
          <p:cNvSpPr/>
          <p:nvPr/>
        </p:nvSpPr>
        <p:spPr>
          <a:xfrm>
            <a:off x="1067110" y="2529809"/>
            <a:ext cx="1975272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根据需要添加适当的文字，根据需要添加适当的文字，根据需要添加适当的文字，根据需要添加适当的文字。根据需要添加适当的文字，根据需要添加适当的文字。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0C7B072-F6B2-4F2F-B391-EE1CB19264A5}"/>
              </a:ext>
            </a:extLst>
          </p:cNvPr>
          <p:cNvGrpSpPr/>
          <p:nvPr/>
        </p:nvGrpSpPr>
        <p:grpSpPr>
          <a:xfrm>
            <a:off x="6011668" y="850291"/>
            <a:ext cx="2174379" cy="3592172"/>
            <a:chOff x="771320" y="978208"/>
            <a:chExt cx="2467428" cy="4240149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B0C4B75B-842F-4A2D-B320-3944B79ABB2C}"/>
                </a:ext>
              </a:extLst>
            </p:cNvPr>
            <p:cNvSpPr/>
            <p:nvPr/>
          </p:nvSpPr>
          <p:spPr>
            <a:xfrm>
              <a:off x="771320" y="1662318"/>
              <a:ext cx="2467428" cy="3556039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790B974D-EA6B-48E2-AF1A-7EBF2906E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08699" y="978208"/>
              <a:ext cx="1214467" cy="1262941"/>
            </a:xfrm>
            <a:prstGeom prst="ellipse">
              <a:avLst/>
            </a:prstGeom>
          </p:spPr>
        </p:pic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id="{11E05111-98D7-4819-A505-714604B75E70}"/>
                </a:ext>
              </a:extLst>
            </p:cNvPr>
            <p:cNvSpPr/>
            <p:nvPr/>
          </p:nvSpPr>
          <p:spPr>
            <a:xfrm>
              <a:off x="1202344" y="2427376"/>
              <a:ext cx="1691178" cy="397327"/>
            </a:xfrm>
            <a:prstGeom prst="roundRect">
              <a:avLst>
                <a:gd name="adj" fmla="val 4535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添加标题</a:t>
              </a:r>
            </a:p>
          </p:txBody>
        </p:sp>
      </p:grp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23585DA-44B1-4BA5-9F2D-DF4C9203F1A2}"/>
              </a:ext>
            </a:extLst>
          </p:cNvPr>
          <p:cNvCxnSpPr/>
          <p:nvPr/>
        </p:nvCxnSpPr>
        <p:spPr>
          <a:xfrm>
            <a:off x="6427850" y="2528319"/>
            <a:ext cx="1417624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723CC444-AC08-48F2-8164-A9CA2C8B6E01}"/>
              </a:ext>
            </a:extLst>
          </p:cNvPr>
          <p:cNvSpPr/>
          <p:nvPr/>
        </p:nvSpPr>
        <p:spPr>
          <a:xfrm>
            <a:off x="6120825" y="2528319"/>
            <a:ext cx="1975272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根据需要添加适当的文字，根据需要添加适当的文字，根据需要添加适当的文字，根据需要添加适当的文字。根据需要添加适当的文字，根据需要添加适当的文字。</a:t>
            </a:r>
          </a:p>
        </p:txBody>
      </p:sp>
    </p:spTree>
    <p:extLst>
      <p:ext uri="{BB962C8B-B14F-4D97-AF65-F5344CB8AC3E}">
        <p14:creationId xmlns:p14="http://schemas.microsoft.com/office/powerpoint/2010/main" val="2146342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1"/>
          <p:cNvSpPr txBox="1"/>
          <p:nvPr/>
        </p:nvSpPr>
        <p:spPr>
          <a:xfrm>
            <a:off x="1266719" y="68404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618647" y="128022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B44E7D4-F303-4CAD-ABA8-0D929F370338}"/>
              </a:ext>
            </a:extLst>
          </p:cNvPr>
          <p:cNvGrpSpPr/>
          <p:nvPr/>
        </p:nvGrpSpPr>
        <p:grpSpPr>
          <a:xfrm>
            <a:off x="0" y="1059582"/>
            <a:ext cx="9144000" cy="3710560"/>
            <a:chOff x="0" y="847725"/>
            <a:chExt cx="9144000" cy="3710560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50FB16FA-EC05-49D9-8300-BC688BEE88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24" b="22305"/>
            <a:stretch/>
          </p:blipFill>
          <p:spPr>
            <a:xfrm>
              <a:off x="0" y="847725"/>
              <a:ext cx="9144000" cy="2543175"/>
            </a:xfrm>
            <a:prstGeom prst="rect">
              <a:avLst/>
            </a:prstGeom>
          </p:spPr>
        </p:pic>
        <p:grpSp>
          <p:nvGrpSpPr>
            <p:cNvPr id="29" name="#41924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F9B65321-D36B-46C6-9471-04359CE1D8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300" y="1673018"/>
              <a:ext cx="8143876" cy="2885267"/>
              <a:chOff x="660400" y="2230690"/>
              <a:chExt cx="10858500" cy="3847022"/>
            </a:xfrm>
          </p:grpSpPr>
          <p:grpSp>
            <p:nvGrpSpPr>
              <p:cNvPr id="30" name="íşļíde">
                <a:extLst>
                  <a:ext uri="{FF2B5EF4-FFF2-40B4-BE49-F238E27FC236}">
                    <a16:creationId xmlns:a16="http://schemas.microsoft.com/office/drawing/2014/main" id="{81D0BEA6-A107-4DFC-9066-7FDAD4B01D88}"/>
                  </a:ext>
                </a:extLst>
              </p:cNvPr>
              <p:cNvGrpSpPr/>
              <p:nvPr/>
            </p:nvGrpSpPr>
            <p:grpSpPr>
              <a:xfrm>
                <a:off x="660400" y="2230690"/>
                <a:ext cx="2489200" cy="2307365"/>
                <a:chOff x="660400" y="2230690"/>
                <a:chExt cx="2489200" cy="2307365"/>
              </a:xfrm>
            </p:grpSpPr>
            <p:grpSp>
              <p:nvGrpSpPr>
                <p:cNvPr id="55" name="ïsḷîḓe">
                  <a:extLst>
                    <a:ext uri="{FF2B5EF4-FFF2-40B4-BE49-F238E27FC236}">
                      <a16:creationId xmlns:a16="http://schemas.microsoft.com/office/drawing/2014/main" id="{439C2857-B6A0-4B84-A8F0-7E5C20022A14}"/>
                    </a:ext>
                  </a:extLst>
                </p:cNvPr>
                <p:cNvGrpSpPr/>
                <p:nvPr/>
              </p:nvGrpSpPr>
              <p:grpSpPr>
                <a:xfrm>
                  <a:off x="660400" y="2230690"/>
                  <a:ext cx="2489200" cy="2307365"/>
                  <a:chOff x="660400" y="2230690"/>
                  <a:chExt cx="2307365" cy="2307365"/>
                </a:xfrm>
              </p:grpSpPr>
              <p:sp>
                <p:nvSpPr>
                  <p:cNvPr id="57" name="îśļíḍè">
                    <a:extLst>
                      <a:ext uri="{FF2B5EF4-FFF2-40B4-BE49-F238E27FC236}">
                        <a16:creationId xmlns:a16="http://schemas.microsoft.com/office/drawing/2014/main" id="{957AD169-5789-402F-B5AD-6657DF5BFDC0}"/>
                      </a:ext>
                    </a:extLst>
                  </p:cNvPr>
                  <p:cNvSpPr/>
                  <p:nvPr/>
                </p:nvSpPr>
                <p:spPr>
                  <a:xfrm>
                    <a:off x="660400" y="2230690"/>
                    <a:ext cx="2307365" cy="230736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58" name="íṧľíḍé">
                    <a:extLst>
                      <a:ext uri="{FF2B5EF4-FFF2-40B4-BE49-F238E27FC236}">
                        <a16:creationId xmlns:a16="http://schemas.microsoft.com/office/drawing/2014/main" id="{B3F2F1D9-3D28-4114-AEFF-BCADD334AB7B}"/>
                      </a:ext>
                    </a:extLst>
                  </p:cNvPr>
                  <p:cNvGrpSpPr/>
                  <p:nvPr/>
                </p:nvGrpSpPr>
                <p:grpSpPr>
                  <a:xfrm>
                    <a:off x="660400" y="3384372"/>
                    <a:ext cx="2307365" cy="1093402"/>
                    <a:chOff x="8661000" y="1781570"/>
                    <a:chExt cx="2295000" cy="1017430"/>
                  </a:xfrm>
                </p:grpSpPr>
                <p:sp>
                  <p:nvSpPr>
                    <p:cNvPr id="59" name="ï$ľîḍé">
                      <a:extLst>
                        <a:ext uri="{FF2B5EF4-FFF2-40B4-BE49-F238E27FC236}">
                          <a16:creationId xmlns:a16="http://schemas.microsoft.com/office/drawing/2014/main" id="{C7E0A46A-EFFD-43DF-8E54-6B42341497B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1781570"/>
                      <a:ext cx="2295000" cy="3925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25000"/>
                        <a:buFontTx/>
                        <a:buNone/>
                        <a:defRPr/>
                      </a:pPr>
                      <a:r>
                        <a:rPr kumimoji="0" lang="zh-CN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小标题</a:t>
                      </a:r>
                      <a:endParaRPr kumimoji="0" lang="de-DE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60" name="îṡ1ïďe">
                      <a:extLst>
                        <a:ext uri="{FF2B5EF4-FFF2-40B4-BE49-F238E27FC236}">
                          <a16:creationId xmlns:a16="http://schemas.microsoft.com/office/drawing/2014/main" id="{4F095826-8E97-4EC0-A670-C7BF263E31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2174082"/>
                      <a:ext cx="2295000" cy="62491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根据需要添加文字，根据需要添加文字</a:t>
                      </a:r>
                      <a:endParaRPr lang="en-US" altLang="zh-CN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sp>
              <p:nvSpPr>
                <p:cNvPr id="56" name="ïŝḷiḓé">
                  <a:extLst>
                    <a:ext uri="{FF2B5EF4-FFF2-40B4-BE49-F238E27FC236}">
                      <a16:creationId xmlns:a16="http://schemas.microsoft.com/office/drawing/2014/main" id="{DA15E09C-DC20-4F35-9763-1B557A52A542}"/>
                    </a:ext>
                  </a:extLst>
                </p:cNvPr>
                <p:cNvSpPr/>
                <p:nvPr/>
              </p:nvSpPr>
              <p:spPr>
                <a:xfrm>
                  <a:off x="1634143" y="2533879"/>
                  <a:ext cx="541712" cy="621962"/>
                </a:xfrm>
                <a:custGeom>
                  <a:avLst/>
                  <a:gdLst>
                    <a:gd name="T0" fmla="*/ 9022 w 9632"/>
                    <a:gd name="T1" fmla="*/ 5133 h 11058"/>
                    <a:gd name="T2" fmla="*/ 8416 w 9632"/>
                    <a:gd name="T3" fmla="*/ 5126 h 11058"/>
                    <a:gd name="T4" fmla="*/ 6081 w 9632"/>
                    <a:gd name="T5" fmla="*/ 5457 h 11058"/>
                    <a:gd name="T6" fmla="*/ 5131 w 9632"/>
                    <a:gd name="T7" fmla="*/ 4857 h 11058"/>
                    <a:gd name="T8" fmla="*/ 6402 w 9632"/>
                    <a:gd name="T9" fmla="*/ 2693 h 11058"/>
                    <a:gd name="T10" fmla="*/ 5496 w 9632"/>
                    <a:gd name="T11" fmla="*/ 0 h 11058"/>
                    <a:gd name="T12" fmla="*/ 1101 w 9632"/>
                    <a:gd name="T13" fmla="*/ 432 h 11058"/>
                    <a:gd name="T14" fmla="*/ 1033 w 9632"/>
                    <a:gd name="T15" fmla="*/ 3108 h 11058"/>
                    <a:gd name="T16" fmla="*/ 1831 w 9632"/>
                    <a:gd name="T17" fmla="*/ 4857 h 11058"/>
                    <a:gd name="T18" fmla="*/ 1456 w 9632"/>
                    <a:gd name="T19" fmla="*/ 4937 h 11058"/>
                    <a:gd name="T20" fmla="*/ 1203 w 9632"/>
                    <a:gd name="T21" fmla="*/ 5156 h 11058"/>
                    <a:gd name="T22" fmla="*/ 513 w 9632"/>
                    <a:gd name="T23" fmla="*/ 5408 h 11058"/>
                    <a:gd name="T24" fmla="*/ 0 w 9632"/>
                    <a:gd name="T25" fmla="*/ 8602 h 11058"/>
                    <a:gd name="T26" fmla="*/ 1018 w 9632"/>
                    <a:gd name="T27" fmla="*/ 10626 h 11058"/>
                    <a:gd name="T28" fmla="*/ 5675 w 9632"/>
                    <a:gd name="T29" fmla="*/ 11058 h 11058"/>
                    <a:gd name="T30" fmla="*/ 6107 w 9632"/>
                    <a:gd name="T31" fmla="*/ 7908 h 11058"/>
                    <a:gd name="T32" fmla="*/ 6632 w 9632"/>
                    <a:gd name="T33" fmla="*/ 8480 h 11058"/>
                    <a:gd name="T34" fmla="*/ 7243 w 9632"/>
                    <a:gd name="T35" fmla="*/ 8480 h 11058"/>
                    <a:gd name="T36" fmla="*/ 9503 w 9632"/>
                    <a:gd name="T37" fmla="*/ 6257 h 11058"/>
                    <a:gd name="T38" fmla="*/ 9507 w 9632"/>
                    <a:gd name="T39" fmla="*/ 5647 h 11058"/>
                    <a:gd name="T40" fmla="*/ 4227 w 9632"/>
                    <a:gd name="T41" fmla="*/ 6022 h 11058"/>
                    <a:gd name="T42" fmla="*/ 3924 w 9632"/>
                    <a:gd name="T43" fmla="*/ 5665 h 11058"/>
                    <a:gd name="T44" fmla="*/ 4700 w 9632"/>
                    <a:gd name="T45" fmla="*/ 5526 h 11058"/>
                    <a:gd name="T46" fmla="*/ 3133 w 9632"/>
                    <a:gd name="T47" fmla="*/ 5665 h 11058"/>
                    <a:gd name="T48" fmla="*/ 2831 w 9632"/>
                    <a:gd name="T49" fmla="*/ 6022 h 11058"/>
                    <a:gd name="T50" fmla="*/ 2360 w 9632"/>
                    <a:gd name="T51" fmla="*/ 5526 h 11058"/>
                    <a:gd name="T52" fmla="*/ 1642 w 9632"/>
                    <a:gd name="T53" fmla="*/ 540 h 11058"/>
                    <a:gd name="T54" fmla="*/ 5859 w 9632"/>
                    <a:gd name="T55" fmla="*/ 2473 h 11058"/>
                    <a:gd name="T56" fmla="*/ 1267 w 9632"/>
                    <a:gd name="T57" fmla="*/ 2469 h 11058"/>
                    <a:gd name="T58" fmla="*/ 1565 w 9632"/>
                    <a:gd name="T59" fmla="*/ 2925 h 11058"/>
                    <a:gd name="T60" fmla="*/ 5563 w 9632"/>
                    <a:gd name="T61" fmla="*/ 2928 h 11058"/>
                    <a:gd name="T62" fmla="*/ 1565 w 9632"/>
                    <a:gd name="T63" fmla="*/ 2925 h 11058"/>
                    <a:gd name="T64" fmla="*/ 1018 w 9632"/>
                    <a:gd name="T65" fmla="*/ 5665 h 11058"/>
                    <a:gd name="T66" fmla="*/ 1025 w 9632"/>
                    <a:gd name="T67" fmla="*/ 5666 h 11058"/>
                    <a:gd name="T68" fmla="*/ 1406 w 9632"/>
                    <a:gd name="T69" fmla="*/ 7808 h 11058"/>
                    <a:gd name="T70" fmla="*/ 3026 w 9632"/>
                    <a:gd name="T71" fmla="*/ 9137 h 11058"/>
                    <a:gd name="T72" fmla="*/ 1017 w 9632"/>
                    <a:gd name="T73" fmla="*/ 5665 h 11058"/>
                    <a:gd name="T74" fmla="*/ 6033 w 9632"/>
                    <a:gd name="T75" fmla="*/ 7047 h 11058"/>
                    <a:gd name="T76" fmla="*/ 5567 w 9632"/>
                    <a:gd name="T77" fmla="*/ 7233 h 11058"/>
                    <a:gd name="T78" fmla="*/ 1561 w 9632"/>
                    <a:gd name="T79" fmla="*/ 10517 h 11058"/>
                    <a:gd name="T80" fmla="*/ 3006 w 9632"/>
                    <a:gd name="T81" fmla="*/ 9707 h 11058"/>
                    <a:gd name="T82" fmla="*/ 3023 w 9632"/>
                    <a:gd name="T83" fmla="*/ 9713 h 11058"/>
                    <a:gd name="T84" fmla="*/ 3450 w 9632"/>
                    <a:gd name="T85" fmla="*/ 9476 h 11058"/>
                    <a:gd name="T86" fmla="*/ 3980 w 9632"/>
                    <a:gd name="T87" fmla="*/ 8528 h 11058"/>
                    <a:gd name="T88" fmla="*/ 1985 w 9632"/>
                    <a:gd name="T89" fmla="*/ 7461 h 11058"/>
                    <a:gd name="T90" fmla="*/ 2657 w 9632"/>
                    <a:gd name="T91" fmla="*/ 6535 h 11058"/>
                    <a:gd name="T92" fmla="*/ 3154 w 9632"/>
                    <a:gd name="T93" fmla="*/ 6498 h 11058"/>
                    <a:gd name="T94" fmla="*/ 3904 w 9632"/>
                    <a:gd name="T95" fmla="*/ 6498 h 11058"/>
                    <a:gd name="T96" fmla="*/ 4402 w 9632"/>
                    <a:gd name="T97" fmla="*/ 6535 h 11058"/>
                    <a:gd name="T98" fmla="*/ 5386 w 9632"/>
                    <a:gd name="T99" fmla="*/ 5412 h 11058"/>
                    <a:gd name="T100" fmla="*/ 5536 w 9632"/>
                    <a:gd name="T101" fmla="*/ 5715 h 11058"/>
                    <a:gd name="T102" fmla="*/ 7313 w 9632"/>
                    <a:gd name="T103" fmla="*/ 6832 h 11058"/>
                    <a:gd name="T104" fmla="*/ 9128 w 9632"/>
                    <a:gd name="T105" fmla="*/ 5947 h 11058"/>
                    <a:gd name="T106" fmla="*/ 3615 w 9632"/>
                    <a:gd name="T107" fmla="*/ 677 h 11058"/>
                    <a:gd name="T108" fmla="*/ 3930 w 9632"/>
                    <a:gd name="T109" fmla="*/ 965 h 11058"/>
                    <a:gd name="T110" fmla="*/ 3615 w 9632"/>
                    <a:gd name="T111" fmla="*/ 1297 h 11058"/>
                    <a:gd name="T112" fmla="*/ 3296 w 9632"/>
                    <a:gd name="T113" fmla="*/ 1591 h 11058"/>
                    <a:gd name="T114" fmla="*/ 2977 w 9632"/>
                    <a:gd name="T115" fmla="*/ 1297 h 11058"/>
                    <a:gd name="T116" fmla="*/ 3296 w 9632"/>
                    <a:gd name="T117" fmla="*/ 965 h 11058"/>
                    <a:gd name="T118" fmla="*/ 3615 w 9632"/>
                    <a:gd name="T119" fmla="*/ 677 h 110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632" h="11058">
                      <a:moveTo>
                        <a:pt x="9507" y="5647"/>
                      </a:moveTo>
                      <a:lnTo>
                        <a:pt x="9022" y="5133"/>
                      </a:lnTo>
                      <a:lnTo>
                        <a:pt x="9021" y="5132"/>
                      </a:lnTo>
                      <a:cubicBezTo>
                        <a:pt x="8855" y="4966"/>
                        <a:pt x="8585" y="4963"/>
                        <a:pt x="8416" y="5126"/>
                      </a:cubicBezTo>
                      <a:lnTo>
                        <a:pt x="7121" y="6277"/>
                      </a:lnTo>
                      <a:lnTo>
                        <a:pt x="6081" y="5457"/>
                      </a:lnTo>
                      <a:cubicBezTo>
                        <a:pt x="5987" y="5112"/>
                        <a:pt x="5672" y="4857"/>
                        <a:pt x="5297" y="4857"/>
                      </a:cubicBezTo>
                      <a:lnTo>
                        <a:pt x="5131" y="4857"/>
                      </a:lnTo>
                      <a:cubicBezTo>
                        <a:pt x="5662" y="4440"/>
                        <a:pt x="6025" y="3817"/>
                        <a:pt x="6095" y="3108"/>
                      </a:cubicBezTo>
                      <a:cubicBezTo>
                        <a:pt x="6272" y="3055"/>
                        <a:pt x="6402" y="2890"/>
                        <a:pt x="6402" y="2693"/>
                      </a:cubicBezTo>
                      <a:lnTo>
                        <a:pt x="5928" y="432"/>
                      </a:lnTo>
                      <a:cubicBezTo>
                        <a:pt x="5928" y="193"/>
                        <a:pt x="5735" y="0"/>
                        <a:pt x="5496" y="0"/>
                      </a:cubicBezTo>
                      <a:lnTo>
                        <a:pt x="1533" y="0"/>
                      </a:lnTo>
                      <a:cubicBezTo>
                        <a:pt x="1295" y="0"/>
                        <a:pt x="1101" y="193"/>
                        <a:pt x="1101" y="432"/>
                      </a:cubicBezTo>
                      <a:lnTo>
                        <a:pt x="726" y="2693"/>
                      </a:lnTo>
                      <a:cubicBezTo>
                        <a:pt x="726" y="2888"/>
                        <a:pt x="856" y="3055"/>
                        <a:pt x="1033" y="3108"/>
                      </a:cubicBezTo>
                      <a:cubicBezTo>
                        <a:pt x="1103" y="3816"/>
                        <a:pt x="1465" y="4440"/>
                        <a:pt x="1997" y="4857"/>
                      </a:cubicBezTo>
                      <a:lnTo>
                        <a:pt x="1831" y="4857"/>
                      </a:lnTo>
                      <a:cubicBezTo>
                        <a:pt x="1705" y="4857"/>
                        <a:pt x="1585" y="4886"/>
                        <a:pt x="1478" y="4938"/>
                      </a:cubicBezTo>
                      <a:lnTo>
                        <a:pt x="1456" y="4937"/>
                      </a:lnTo>
                      <a:lnTo>
                        <a:pt x="1461" y="4947"/>
                      </a:lnTo>
                      <a:cubicBezTo>
                        <a:pt x="1361" y="4998"/>
                        <a:pt x="1273" y="5070"/>
                        <a:pt x="1203" y="5156"/>
                      </a:cubicBezTo>
                      <a:lnTo>
                        <a:pt x="1049" y="5112"/>
                      </a:lnTo>
                      <a:cubicBezTo>
                        <a:pt x="821" y="5046"/>
                        <a:pt x="580" y="5178"/>
                        <a:pt x="513" y="5408"/>
                      </a:cubicBezTo>
                      <a:lnTo>
                        <a:pt x="508" y="5424"/>
                      </a:lnTo>
                      <a:lnTo>
                        <a:pt x="0" y="8602"/>
                      </a:lnTo>
                      <a:lnTo>
                        <a:pt x="1018" y="8977"/>
                      </a:lnTo>
                      <a:lnTo>
                        <a:pt x="1018" y="10626"/>
                      </a:lnTo>
                      <a:cubicBezTo>
                        <a:pt x="1018" y="10865"/>
                        <a:pt x="1212" y="11058"/>
                        <a:pt x="1451" y="11058"/>
                      </a:cubicBezTo>
                      <a:lnTo>
                        <a:pt x="5675" y="11058"/>
                      </a:lnTo>
                      <a:cubicBezTo>
                        <a:pt x="5913" y="11058"/>
                        <a:pt x="6107" y="10865"/>
                        <a:pt x="6107" y="10626"/>
                      </a:cubicBezTo>
                      <a:lnTo>
                        <a:pt x="6107" y="7908"/>
                      </a:lnTo>
                      <a:lnTo>
                        <a:pt x="6628" y="8476"/>
                      </a:lnTo>
                      <a:lnTo>
                        <a:pt x="6632" y="8480"/>
                      </a:lnTo>
                      <a:cubicBezTo>
                        <a:pt x="6717" y="8564"/>
                        <a:pt x="6827" y="8606"/>
                        <a:pt x="6938" y="8606"/>
                      </a:cubicBezTo>
                      <a:cubicBezTo>
                        <a:pt x="7048" y="8606"/>
                        <a:pt x="7160" y="8563"/>
                        <a:pt x="7243" y="8480"/>
                      </a:cubicBezTo>
                      <a:lnTo>
                        <a:pt x="9502" y="6258"/>
                      </a:lnTo>
                      <a:lnTo>
                        <a:pt x="9503" y="6257"/>
                      </a:lnTo>
                      <a:cubicBezTo>
                        <a:pt x="9585" y="6176"/>
                        <a:pt x="9630" y="6067"/>
                        <a:pt x="9630" y="5951"/>
                      </a:cubicBezTo>
                      <a:cubicBezTo>
                        <a:pt x="9632" y="5837"/>
                        <a:pt x="9588" y="5728"/>
                        <a:pt x="9507" y="5647"/>
                      </a:cubicBezTo>
                      <a:close/>
                      <a:moveTo>
                        <a:pt x="4700" y="5526"/>
                      </a:moveTo>
                      <a:cubicBezTo>
                        <a:pt x="4550" y="5758"/>
                        <a:pt x="4371" y="5973"/>
                        <a:pt x="4227" y="6022"/>
                      </a:cubicBezTo>
                      <a:cubicBezTo>
                        <a:pt x="4190" y="6035"/>
                        <a:pt x="4172" y="6028"/>
                        <a:pt x="4157" y="6021"/>
                      </a:cubicBezTo>
                      <a:cubicBezTo>
                        <a:pt x="4018" y="5947"/>
                        <a:pt x="3944" y="5835"/>
                        <a:pt x="3924" y="5665"/>
                      </a:cubicBezTo>
                      <a:cubicBezTo>
                        <a:pt x="3921" y="5631"/>
                        <a:pt x="3919" y="5598"/>
                        <a:pt x="3919" y="5567"/>
                      </a:cubicBezTo>
                      <a:lnTo>
                        <a:pt x="4700" y="5526"/>
                      </a:lnTo>
                      <a:close/>
                      <a:moveTo>
                        <a:pt x="3138" y="5567"/>
                      </a:moveTo>
                      <a:cubicBezTo>
                        <a:pt x="3138" y="5597"/>
                        <a:pt x="3137" y="5631"/>
                        <a:pt x="3133" y="5665"/>
                      </a:cubicBezTo>
                      <a:cubicBezTo>
                        <a:pt x="3113" y="5835"/>
                        <a:pt x="3040" y="5947"/>
                        <a:pt x="2901" y="6021"/>
                      </a:cubicBezTo>
                      <a:cubicBezTo>
                        <a:pt x="2886" y="6030"/>
                        <a:pt x="2868" y="6036"/>
                        <a:pt x="2831" y="6022"/>
                      </a:cubicBezTo>
                      <a:cubicBezTo>
                        <a:pt x="2775" y="6003"/>
                        <a:pt x="2616" y="5918"/>
                        <a:pt x="2378" y="5555"/>
                      </a:cubicBezTo>
                      <a:cubicBezTo>
                        <a:pt x="2372" y="5545"/>
                        <a:pt x="2366" y="5535"/>
                        <a:pt x="2360" y="5526"/>
                      </a:cubicBezTo>
                      <a:lnTo>
                        <a:pt x="3138" y="5567"/>
                      </a:lnTo>
                      <a:close/>
                      <a:moveTo>
                        <a:pt x="1642" y="540"/>
                      </a:moveTo>
                      <a:lnTo>
                        <a:pt x="5386" y="540"/>
                      </a:lnTo>
                      <a:lnTo>
                        <a:pt x="5859" y="2473"/>
                      </a:lnTo>
                      <a:cubicBezTo>
                        <a:pt x="5408" y="2216"/>
                        <a:pt x="4441" y="1728"/>
                        <a:pt x="3563" y="1728"/>
                      </a:cubicBezTo>
                      <a:cubicBezTo>
                        <a:pt x="2667" y="1728"/>
                        <a:pt x="1714" y="2211"/>
                        <a:pt x="1267" y="2469"/>
                      </a:cubicBezTo>
                      <a:lnTo>
                        <a:pt x="1642" y="540"/>
                      </a:lnTo>
                      <a:close/>
                      <a:moveTo>
                        <a:pt x="1565" y="2925"/>
                      </a:moveTo>
                      <a:cubicBezTo>
                        <a:pt x="1975" y="2690"/>
                        <a:pt x="2813" y="2270"/>
                        <a:pt x="3565" y="2270"/>
                      </a:cubicBezTo>
                      <a:cubicBezTo>
                        <a:pt x="4295" y="2270"/>
                        <a:pt x="5147" y="2692"/>
                        <a:pt x="5563" y="2928"/>
                      </a:cubicBezTo>
                      <a:cubicBezTo>
                        <a:pt x="5525" y="3998"/>
                        <a:pt x="4642" y="4856"/>
                        <a:pt x="3565" y="4856"/>
                      </a:cubicBezTo>
                      <a:cubicBezTo>
                        <a:pt x="2485" y="4856"/>
                        <a:pt x="1601" y="3996"/>
                        <a:pt x="1565" y="2925"/>
                      </a:cubicBezTo>
                      <a:close/>
                      <a:moveTo>
                        <a:pt x="1017" y="5665"/>
                      </a:moveTo>
                      <a:lnTo>
                        <a:pt x="1018" y="5665"/>
                      </a:lnTo>
                      <a:lnTo>
                        <a:pt x="1018" y="5666"/>
                      </a:lnTo>
                      <a:lnTo>
                        <a:pt x="1025" y="5666"/>
                      </a:lnTo>
                      <a:lnTo>
                        <a:pt x="1603" y="5833"/>
                      </a:lnTo>
                      <a:lnTo>
                        <a:pt x="1406" y="7808"/>
                      </a:lnTo>
                      <a:lnTo>
                        <a:pt x="3347" y="8592"/>
                      </a:lnTo>
                      <a:cubicBezTo>
                        <a:pt x="3250" y="8771"/>
                        <a:pt x="3116" y="9002"/>
                        <a:pt x="3026" y="9137"/>
                      </a:cubicBezTo>
                      <a:lnTo>
                        <a:pt x="605" y="8247"/>
                      </a:lnTo>
                      <a:lnTo>
                        <a:pt x="1017" y="5665"/>
                      </a:lnTo>
                      <a:close/>
                      <a:moveTo>
                        <a:pt x="7022" y="8015"/>
                      </a:moveTo>
                      <a:lnTo>
                        <a:pt x="6033" y="7047"/>
                      </a:lnTo>
                      <a:cubicBezTo>
                        <a:pt x="5930" y="6940"/>
                        <a:pt x="5758" y="6935"/>
                        <a:pt x="5651" y="7038"/>
                      </a:cubicBezTo>
                      <a:cubicBezTo>
                        <a:pt x="5596" y="7092"/>
                        <a:pt x="5567" y="7162"/>
                        <a:pt x="5567" y="7233"/>
                      </a:cubicBezTo>
                      <a:lnTo>
                        <a:pt x="5567" y="10517"/>
                      </a:lnTo>
                      <a:lnTo>
                        <a:pt x="1561" y="10517"/>
                      </a:lnTo>
                      <a:lnTo>
                        <a:pt x="1561" y="9176"/>
                      </a:lnTo>
                      <a:lnTo>
                        <a:pt x="3006" y="9707"/>
                      </a:lnTo>
                      <a:lnTo>
                        <a:pt x="3015" y="9711"/>
                      </a:lnTo>
                      <a:lnTo>
                        <a:pt x="3023" y="9713"/>
                      </a:lnTo>
                      <a:cubicBezTo>
                        <a:pt x="3052" y="9722"/>
                        <a:pt x="3079" y="9726"/>
                        <a:pt x="3104" y="9726"/>
                      </a:cubicBezTo>
                      <a:cubicBezTo>
                        <a:pt x="3273" y="9726"/>
                        <a:pt x="3386" y="9567"/>
                        <a:pt x="3450" y="9476"/>
                      </a:cubicBezTo>
                      <a:cubicBezTo>
                        <a:pt x="3510" y="9391"/>
                        <a:pt x="3582" y="9275"/>
                        <a:pt x="3666" y="9132"/>
                      </a:cubicBezTo>
                      <a:cubicBezTo>
                        <a:pt x="3668" y="9127"/>
                        <a:pt x="3945" y="8652"/>
                        <a:pt x="3980" y="8528"/>
                      </a:cubicBezTo>
                      <a:lnTo>
                        <a:pt x="4047" y="8293"/>
                      </a:lnTo>
                      <a:lnTo>
                        <a:pt x="1985" y="7461"/>
                      </a:lnTo>
                      <a:lnTo>
                        <a:pt x="2120" y="6117"/>
                      </a:lnTo>
                      <a:cubicBezTo>
                        <a:pt x="2298" y="6336"/>
                        <a:pt x="2476" y="6473"/>
                        <a:pt x="2657" y="6535"/>
                      </a:cubicBezTo>
                      <a:cubicBezTo>
                        <a:pt x="2728" y="6558"/>
                        <a:pt x="2798" y="6571"/>
                        <a:pt x="2868" y="6571"/>
                      </a:cubicBezTo>
                      <a:cubicBezTo>
                        <a:pt x="2967" y="6571"/>
                        <a:pt x="3063" y="6547"/>
                        <a:pt x="3154" y="6498"/>
                      </a:cubicBezTo>
                      <a:cubicBezTo>
                        <a:pt x="3327" y="6407"/>
                        <a:pt x="3448" y="6285"/>
                        <a:pt x="3529" y="6150"/>
                      </a:cubicBezTo>
                      <a:cubicBezTo>
                        <a:pt x="3611" y="6285"/>
                        <a:pt x="3731" y="6407"/>
                        <a:pt x="3904" y="6498"/>
                      </a:cubicBezTo>
                      <a:cubicBezTo>
                        <a:pt x="3994" y="6546"/>
                        <a:pt x="4092" y="6571"/>
                        <a:pt x="4191" y="6571"/>
                      </a:cubicBezTo>
                      <a:cubicBezTo>
                        <a:pt x="4261" y="6571"/>
                        <a:pt x="4331" y="6558"/>
                        <a:pt x="4402" y="6535"/>
                      </a:cubicBezTo>
                      <a:cubicBezTo>
                        <a:pt x="4649" y="6451"/>
                        <a:pt x="4891" y="6225"/>
                        <a:pt x="5138" y="5845"/>
                      </a:cubicBezTo>
                      <a:cubicBezTo>
                        <a:pt x="5253" y="5668"/>
                        <a:pt x="5341" y="5502"/>
                        <a:pt x="5386" y="5412"/>
                      </a:cubicBezTo>
                      <a:cubicBezTo>
                        <a:pt x="5404" y="5418"/>
                        <a:pt x="5423" y="5427"/>
                        <a:pt x="5441" y="5438"/>
                      </a:cubicBezTo>
                      <a:cubicBezTo>
                        <a:pt x="5417" y="5538"/>
                        <a:pt x="5449" y="5647"/>
                        <a:pt x="5536" y="5715"/>
                      </a:cubicBezTo>
                      <a:lnTo>
                        <a:pt x="6966" y="6842"/>
                      </a:lnTo>
                      <a:cubicBezTo>
                        <a:pt x="7068" y="6923"/>
                        <a:pt x="7216" y="6920"/>
                        <a:pt x="7313" y="6832"/>
                      </a:cubicBezTo>
                      <a:lnTo>
                        <a:pt x="8712" y="5588"/>
                      </a:lnTo>
                      <a:lnTo>
                        <a:pt x="9128" y="5947"/>
                      </a:lnTo>
                      <a:lnTo>
                        <a:pt x="7022" y="8015"/>
                      </a:lnTo>
                      <a:close/>
                      <a:moveTo>
                        <a:pt x="3615" y="677"/>
                      </a:moveTo>
                      <a:lnTo>
                        <a:pt x="3615" y="965"/>
                      </a:lnTo>
                      <a:lnTo>
                        <a:pt x="3930" y="965"/>
                      </a:lnTo>
                      <a:lnTo>
                        <a:pt x="3930" y="1297"/>
                      </a:lnTo>
                      <a:lnTo>
                        <a:pt x="3615" y="1297"/>
                      </a:lnTo>
                      <a:lnTo>
                        <a:pt x="3615" y="1591"/>
                      </a:lnTo>
                      <a:lnTo>
                        <a:pt x="3296" y="1591"/>
                      </a:lnTo>
                      <a:lnTo>
                        <a:pt x="3296" y="1297"/>
                      </a:lnTo>
                      <a:lnTo>
                        <a:pt x="2977" y="1297"/>
                      </a:lnTo>
                      <a:lnTo>
                        <a:pt x="2977" y="965"/>
                      </a:lnTo>
                      <a:lnTo>
                        <a:pt x="3296" y="965"/>
                      </a:lnTo>
                      <a:lnTo>
                        <a:pt x="3296" y="677"/>
                      </a:lnTo>
                      <a:lnTo>
                        <a:pt x="3615" y="677"/>
                      </a:lnTo>
                      <a:close/>
                    </a:path>
                  </a:pathLst>
                </a:custGeom>
                <a:solidFill>
                  <a:srgbClr val="007344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1" name="iṧḻiďé">
                <a:extLst>
                  <a:ext uri="{FF2B5EF4-FFF2-40B4-BE49-F238E27FC236}">
                    <a16:creationId xmlns:a16="http://schemas.microsoft.com/office/drawing/2014/main" id="{A5907868-407C-4906-A452-98077340DB2A}"/>
                  </a:ext>
                </a:extLst>
              </p:cNvPr>
              <p:cNvGrpSpPr/>
              <p:nvPr/>
            </p:nvGrpSpPr>
            <p:grpSpPr>
              <a:xfrm>
                <a:off x="6239934" y="2230690"/>
                <a:ext cx="2489200" cy="2307365"/>
                <a:chOff x="4572060" y="2230690"/>
                <a:chExt cx="2489200" cy="2307365"/>
              </a:xfrm>
            </p:grpSpPr>
            <p:grpSp>
              <p:nvGrpSpPr>
                <p:cNvPr id="49" name="ï$ľiḑê">
                  <a:extLst>
                    <a:ext uri="{FF2B5EF4-FFF2-40B4-BE49-F238E27FC236}">
                      <a16:creationId xmlns:a16="http://schemas.microsoft.com/office/drawing/2014/main" id="{5B14ADEC-BF24-4D0D-A14D-01C54CF5B438}"/>
                    </a:ext>
                  </a:extLst>
                </p:cNvPr>
                <p:cNvGrpSpPr/>
                <p:nvPr/>
              </p:nvGrpSpPr>
              <p:grpSpPr>
                <a:xfrm>
                  <a:off x="4572060" y="2230690"/>
                  <a:ext cx="2489200" cy="2307365"/>
                  <a:chOff x="660400" y="2230690"/>
                  <a:chExt cx="2307365" cy="2307365"/>
                </a:xfrm>
              </p:grpSpPr>
              <p:sp>
                <p:nvSpPr>
                  <p:cNvPr id="51" name="îṧľïďé">
                    <a:extLst>
                      <a:ext uri="{FF2B5EF4-FFF2-40B4-BE49-F238E27FC236}">
                        <a16:creationId xmlns:a16="http://schemas.microsoft.com/office/drawing/2014/main" id="{F783DF22-7CE4-4809-B2F1-572FDC429181}"/>
                      </a:ext>
                    </a:extLst>
                  </p:cNvPr>
                  <p:cNvSpPr/>
                  <p:nvPr/>
                </p:nvSpPr>
                <p:spPr>
                  <a:xfrm>
                    <a:off x="660400" y="2230690"/>
                    <a:ext cx="2307365" cy="230736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52" name="îṩḻide">
                    <a:extLst>
                      <a:ext uri="{FF2B5EF4-FFF2-40B4-BE49-F238E27FC236}">
                        <a16:creationId xmlns:a16="http://schemas.microsoft.com/office/drawing/2014/main" id="{E0C5B5C7-4D73-4BEC-A36D-C1FAEB4E0FC6}"/>
                      </a:ext>
                    </a:extLst>
                  </p:cNvPr>
                  <p:cNvGrpSpPr/>
                  <p:nvPr/>
                </p:nvGrpSpPr>
                <p:grpSpPr>
                  <a:xfrm>
                    <a:off x="660400" y="3384372"/>
                    <a:ext cx="2307365" cy="1093402"/>
                    <a:chOff x="8661000" y="1781570"/>
                    <a:chExt cx="2295000" cy="1017430"/>
                  </a:xfrm>
                </p:grpSpPr>
                <p:sp>
                  <p:nvSpPr>
                    <p:cNvPr id="53" name="işļiḋé">
                      <a:extLst>
                        <a:ext uri="{FF2B5EF4-FFF2-40B4-BE49-F238E27FC236}">
                          <a16:creationId xmlns:a16="http://schemas.microsoft.com/office/drawing/2014/main" id="{4CDEBFA0-4749-4B01-9DBC-DCC05A8756E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1781570"/>
                      <a:ext cx="2295000" cy="3925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defTabSz="913765">
                        <a:buSzPct val="25000"/>
                        <a:defRPr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小标题</a:t>
                      </a:r>
                    </a:p>
                  </p:txBody>
                </p:sp>
                <p:sp>
                  <p:nvSpPr>
                    <p:cNvPr id="54" name="isľiḓé">
                      <a:extLst>
                        <a:ext uri="{FF2B5EF4-FFF2-40B4-BE49-F238E27FC236}">
                          <a16:creationId xmlns:a16="http://schemas.microsoft.com/office/drawing/2014/main" id="{390AEA5E-C5FC-4E8C-84C6-2CAA3F5664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2174082"/>
                      <a:ext cx="2295000" cy="62491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根据需要添加文字，根据需要添加文字</a:t>
                      </a:r>
                      <a:endParaRPr lang="en-US" altLang="zh-CN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sp>
              <p:nvSpPr>
                <p:cNvPr id="50" name="iṣḻidè">
                  <a:extLst>
                    <a:ext uri="{FF2B5EF4-FFF2-40B4-BE49-F238E27FC236}">
                      <a16:creationId xmlns:a16="http://schemas.microsoft.com/office/drawing/2014/main" id="{564BC200-F48A-4117-840F-458C80273743}"/>
                    </a:ext>
                  </a:extLst>
                </p:cNvPr>
                <p:cNvSpPr/>
                <p:nvPr/>
              </p:nvSpPr>
              <p:spPr>
                <a:xfrm>
                  <a:off x="5505679" y="2559761"/>
                  <a:ext cx="621962" cy="570196"/>
                </a:xfrm>
                <a:custGeom>
                  <a:avLst/>
                  <a:gdLst>
                    <a:gd name="T0" fmla="*/ 7744 w 10112"/>
                    <a:gd name="T1" fmla="*/ 6568 h 9271"/>
                    <a:gd name="T2" fmla="*/ 7743 w 10112"/>
                    <a:gd name="T3" fmla="*/ 6569 h 9271"/>
                    <a:gd name="T4" fmla="*/ 6007 w 10112"/>
                    <a:gd name="T5" fmla="*/ 5696 h 9271"/>
                    <a:gd name="T6" fmla="*/ 5816 w 10112"/>
                    <a:gd name="T7" fmla="*/ 4675 h 9271"/>
                    <a:gd name="T8" fmla="*/ 6135 w 10112"/>
                    <a:gd name="T9" fmla="*/ 4419 h 9271"/>
                    <a:gd name="T10" fmla="*/ 7301 w 10112"/>
                    <a:gd name="T11" fmla="*/ 4285 h 9271"/>
                    <a:gd name="T12" fmla="*/ 7301 w 10112"/>
                    <a:gd name="T13" fmla="*/ 2946 h 9271"/>
                    <a:gd name="T14" fmla="*/ 5962 w 10112"/>
                    <a:gd name="T15" fmla="*/ 2946 h 9271"/>
                    <a:gd name="T16" fmla="*/ 5843 w 10112"/>
                    <a:gd name="T17" fmla="*/ 4140 h 9271"/>
                    <a:gd name="T18" fmla="*/ 5543 w 10112"/>
                    <a:gd name="T19" fmla="*/ 4381 h 9271"/>
                    <a:gd name="T20" fmla="*/ 4844 w 10112"/>
                    <a:gd name="T21" fmla="*/ 4101 h 9271"/>
                    <a:gd name="T22" fmla="*/ 4673 w 10112"/>
                    <a:gd name="T23" fmla="*/ 2629 h 9271"/>
                    <a:gd name="T24" fmla="*/ 5048 w 10112"/>
                    <a:gd name="T25" fmla="*/ 2368 h 9271"/>
                    <a:gd name="T26" fmla="*/ 5048 w 10112"/>
                    <a:gd name="T27" fmla="*/ 512 h 9271"/>
                    <a:gd name="T28" fmla="*/ 3192 w 10112"/>
                    <a:gd name="T29" fmla="*/ 512 h 9271"/>
                    <a:gd name="T30" fmla="*/ 3192 w 10112"/>
                    <a:gd name="T31" fmla="*/ 2368 h 9271"/>
                    <a:gd name="T32" fmla="*/ 3978 w 10112"/>
                    <a:gd name="T33" fmla="*/ 2744 h 9271"/>
                    <a:gd name="T34" fmla="*/ 4282 w 10112"/>
                    <a:gd name="T35" fmla="*/ 4175 h 9271"/>
                    <a:gd name="T36" fmla="*/ 3800 w 10112"/>
                    <a:gd name="T37" fmla="*/ 4480 h 9271"/>
                    <a:gd name="T38" fmla="*/ 3627 w 10112"/>
                    <a:gd name="T39" fmla="*/ 4693 h 9271"/>
                    <a:gd name="T40" fmla="*/ 2666 w 10112"/>
                    <a:gd name="T41" fmla="*/ 4210 h 9271"/>
                    <a:gd name="T42" fmla="*/ 2520 w 10112"/>
                    <a:gd name="T43" fmla="*/ 3823 h 9271"/>
                    <a:gd name="T44" fmla="*/ 1805 w 10112"/>
                    <a:gd name="T45" fmla="*/ 3823 h 9271"/>
                    <a:gd name="T46" fmla="*/ 1805 w 10112"/>
                    <a:gd name="T47" fmla="*/ 4539 h 9271"/>
                    <a:gd name="T48" fmla="*/ 2486 w 10112"/>
                    <a:gd name="T49" fmla="*/ 4567 h 9271"/>
                    <a:gd name="T50" fmla="*/ 3464 w 10112"/>
                    <a:gd name="T51" fmla="*/ 5058 h 9271"/>
                    <a:gd name="T52" fmla="*/ 3486 w 10112"/>
                    <a:gd name="T53" fmla="*/ 5826 h 9271"/>
                    <a:gd name="T54" fmla="*/ 2174 w 10112"/>
                    <a:gd name="T55" fmla="*/ 6744 h 9271"/>
                    <a:gd name="T56" fmla="*/ 513 w 10112"/>
                    <a:gd name="T57" fmla="*/ 6903 h 9271"/>
                    <a:gd name="T58" fmla="*/ 513 w 10112"/>
                    <a:gd name="T59" fmla="*/ 8759 h 9271"/>
                    <a:gd name="T60" fmla="*/ 2368 w 10112"/>
                    <a:gd name="T61" fmla="*/ 8759 h 9271"/>
                    <a:gd name="T62" fmla="*/ 2693 w 10112"/>
                    <a:gd name="T63" fmla="*/ 7442 h 9271"/>
                    <a:gd name="T64" fmla="*/ 3801 w 10112"/>
                    <a:gd name="T65" fmla="*/ 6335 h 9271"/>
                    <a:gd name="T66" fmla="*/ 4509 w 10112"/>
                    <a:gd name="T67" fmla="*/ 6700 h 9271"/>
                    <a:gd name="T68" fmla="*/ 4561 w 10112"/>
                    <a:gd name="T69" fmla="*/ 7335 h 9271"/>
                    <a:gd name="T70" fmla="*/ 4275 w 10112"/>
                    <a:gd name="T71" fmla="*/ 7525 h 9271"/>
                    <a:gd name="T72" fmla="*/ 4275 w 10112"/>
                    <a:gd name="T73" fmla="*/ 8741 h 9271"/>
                    <a:gd name="T74" fmla="*/ 5491 w 10112"/>
                    <a:gd name="T75" fmla="*/ 8741 h 9271"/>
                    <a:gd name="T76" fmla="*/ 5491 w 10112"/>
                    <a:gd name="T77" fmla="*/ 7525 h 9271"/>
                    <a:gd name="T78" fmla="*/ 4958 w 10112"/>
                    <a:gd name="T79" fmla="*/ 7280 h 9271"/>
                    <a:gd name="T80" fmla="*/ 4911 w 10112"/>
                    <a:gd name="T81" fmla="*/ 6705 h 9271"/>
                    <a:gd name="T82" fmla="*/ 5656 w 10112"/>
                    <a:gd name="T83" fmla="*/ 6335 h 9271"/>
                    <a:gd name="T84" fmla="*/ 5720 w 10112"/>
                    <a:gd name="T85" fmla="*/ 6265 h 9271"/>
                    <a:gd name="T86" fmla="*/ 7369 w 10112"/>
                    <a:gd name="T87" fmla="*/ 7352 h 9271"/>
                    <a:gd name="T88" fmla="*/ 7744 w 10112"/>
                    <a:gd name="T89" fmla="*/ 8423 h 9271"/>
                    <a:gd name="T90" fmla="*/ 9600 w 10112"/>
                    <a:gd name="T91" fmla="*/ 8423 h 9271"/>
                    <a:gd name="T92" fmla="*/ 9600 w 10112"/>
                    <a:gd name="T93" fmla="*/ 6567 h 9271"/>
                    <a:gd name="T94" fmla="*/ 7744 w 10112"/>
                    <a:gd name="T95" fmla="*/ 6568 h 9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0112" h="9271">
                      <a:moveTo>
                        <a:pt x="7744" y="6568"/>
                      </a:moveTo>
                      <a:cubicBezTo>
                        <a:pt x="7743" y="6568"/>
                        <a:pt x="7743" y="6568"/>
                        <a:pt x="7743" y="6569"/>
                      </a:cubicBezTo>
                      <a:lnTo>
                        <a:pt x="6007" y="5696"/>
                      </a:lnTo>
                      <a:cubicBezTo>
                        <a:pt x="6085" y="5350"/>
                        <a:pt x="6021" y="4979"/>
                        <a:pt x="5816" y="4675"/>
                      </a:cubicBezTo>
                      <a:lnTo>
                        <a:pt x="6135" y="4419"/>
                      </a:lnTo>
                      <a:cubicBezTo>
                        <a:pt x="6500" y="4645"/>
                        <a:pt x="6984" y="4602"/>
                        <a:pt x="7301" y="4285"/>
                      </a:cubicBezTo>
                      <a:cubicBezTo>
                        <a:pt x="7671" y="3915"/>
                        <a:pt x="7671" y="3316"/>
                        <a:pt x="7301" y="2946"/>
                      </a:cubicBezTo>
                      <a:cubicBezTo>
                        <a:pt x="6931" y="2576"/>
                        <a:pt x="6332" y="2576"/>
                        <a:pt x="5962" y="2946"/>
                      </a:cubicBezTo>
                      <a:cubicBezTo>
                        <a:pt x="5637" y="3271"/>
                        <a:pt x="5598" y="3772"/>
                        <a:pt x="5843" y="4140"/>
                      </a:cubicBezTo>
                      <a:lnTo>
                        <a:pt x="5543" y="4381"/>
                      </a:lnTo>
                      <a:cubicBezTo>
                        <a:pt x="5337" y="4217"/>
                        <a:pt x="5094" y="4123"/>
                        <a:pt x="4844" y="4101"/>
                      </a:cubicBezTo>
                      <a:lnTo>
                        <a:pt x="4673" y="2629"/>
                      </a:lnTo>
                      <a:cubicBezTo>
                        <a:pt x="4809" y="2566"/>
                        <a:pt x="4936" y="2480"/>
                        <a:pt x="5048" y="2368"/>
                      </a:cubicBezTo>
                      <a:cubicBezTo>
                        <a:pt x="5560" y="1856"/>
                        <a:pt x="5560" y="1024"/>
                        <a:pt x="5048" y="512"/>
                      </a:cubicBezTo>
                      <a:cubicBezTo>
                        <a:pt x="4536" y="0"/>
                        <a:pt x="3705" y="0"/>
                        <a:pt x="3192" y="512"/>
                      </a:cubicBezTo>
                      <a:cubicBezTo>
                        <a:pt x="2680" y="1025"/>
                        <a:pt x="2680" y="1856"/>
                        <a:pt x="3192" y="2368"/>
                      </a:cubicBezTo>
                      <a:cubicBezTo>
                        <a:pt x="3412" y="2588"/>
                        <a:pt x="3691" y="2713"/>
                        <a:pt x="3978" y="2744"/>
                      </a:cubicBezTo>
                      <a:lnTo>
                        <a:pt x="4282" y="4175"/>
                      </a:lnTo>
                      <a:cubicBezTo>
                        <a:pt x="4106" y="4238"/>
                        <a:pt x="3941" y="4339"/>
                        <a:pt x="3800" y="4480"/>
                      </a:cubicBezTo>
                      <a:cubicBezTo>
                        <a:pt x="3734" y="4546"/>
                        <a:pt x="3677" y="4617"/>
                        <a:pt x="3627" y="4693"/>
                      </a:cubicBezTo>
                      <a:lnTo>
                        <a:pt x="2666" y="4210"/>
                      </a:lnTo>
                      <a:cubicBezTo>
                        <a:pt x="2673" y="4071"/>
                        <a:pt x="2626" y="3930"/>
                        <a:pt x="2520" y="3823"/>
                      </a:cubicBezTo>
                      <a:cubicBezTo>
                        <a:pt x="2322" y="3626"/>
                        <a:pt x="2002" y="3626"/>
                        <a:pt x="1805" y="3823"/>
                      </a:cubicBezTo>
                      <a:cubicBezTo>
                        <a:pt x="1607" y="4021"/>
                        <a:pt x="1607" y="4341"/>
                        <a:pt x="1805" y="4539"/>
                      </a:cubicBezTo>
                      <a:cubicBezTo>
                        <a:pt x="1991" y="4726"/>
                        <a:pt x="2287" y="4734"/>
                        <a:pt x="2486" y="4567"/>
                      </a:cubicBezTo>
                      <a:lnTo>
                        <a:pt x="3464" y="5058"/>
                      </a:lnTo>
                      <a:cubicBezTo>
                        <a:pt x="3395" y="5310"/>
                        <a:pt x="3402" y="5578"/>
                        <a:pt x="3486" y="5826"/>
                      </a:cubicBezTo>
                      <a:lnTo>
                        <a:pt x="2174" y="6744"/>
                      </a:lnTo>
                      <a:cubicBezTo>
                        <a:pt x="1663" y="6399"/>
                        <a:pt x="964" y="6452"/>
                        <a:pt x="513" y="6903"/>
                      </a:cubicBezTo>
                      <a:cubicBezTo>
                        <a:pt x="0" y="7416"/>
                        <a:pt x="0" y="8247"/>
                        <a:pt x="513" y="8759"/>
                      </a:cubicBezTo>
                      <a:cubicBezTo>
                        <a:pt x="1025" y="9271"/>
                        <a:pt x="1856" y="9271"/>
                        <a:pt x="2368" y="8759"/>
                      </a:cubicBezTo>
                      <a:cubicBezTo>
                        <a:pt x="2725" y="8403"/>
                        <a:pt x="2832" y="7892"/>
                        <a:pt x="2693" y="7442"/>
                      </a:cubicBezTo>
                      <a:lnTo>
                        <a:pt x="3801" y="6335"/>
                      </a:lnTo>
                      <a:cubicBezTo>
                        <a:pt x="4001" y="6535"/>
                        <a:pt x="4250" y="6656"/>
                        <a:pt x="4509" y="6700"/>
                      </a:cubicBezTo>
                      <a:lnTo>
                        <a:pt x="4561" y="7335"/>
                      </a:lnTo>
                      <a:cubicBezTo>
                        <a:pt x="4457" y="7377"/>
                        <a:pt x="4359" y="7440"/>
                        <a:pt x="4275" y="7525"/>
                      </a:cubicBezTo>
                      <a:cubicBezTo>
                        <a:pt x="3939" y="7861"/>
                        <a:pt x="3939" y="8405"/>
                        <a:pt x="4275" y="8741"/>
                      </a:cubicBezTo>
                      <a:cubicBezTo>
                        <a:pt x="4611" y="9077"/>
                        <a:pt x="5155" y="9077"/>
                        <a:pt x="5491" y="8741"/>
                      </a:cubicBezTo>
                      <a:cubicBezTo>
                        <a:pt x="5827" y="8405"/>
                        <a:pt x="5827" y="7861"/>
                        <a:pt x="5491" y="7525"/>
                      </a:cubicBezTo>
                      <a:cubicBezTo>
                        <a:pt x="5342" y="7376"/>
                        <a:pt x="5152" y="7297"/>
                        <a:pt x="4958" y="7280"/>
                      </a:cubicBezTo>
                      <a:lnTo>
                        <a:pt x="4911" y="6705"/>
                      </a:lnTo>
                      <a:cubicBezTo>
                        <a:pt x="5184" y="6667"/>
                        <a:pt x="5447" y="6545"/>
                        <a:pt x="5656" y="6335"/>
                      </a:cubicBezTo>
                      <a:cubicBezTo>
                        <a:pt x="5679" y="6313"/>
                        <a:pt x="5699" y="6289"/>
                        <a:pt x="5720" y="6265"/>
                      </a:cubicBezTo>
                      <a:lnTo>
                        <a:pt x="7369" y="7352"/>
                      </a:lnTo>
                      <a:cubicBezTo>
                        <a:pt x="7327" y="7734"/>
                        <a:pt x="7452" y="8130"/>
                        <a:pt x="7744" y="8423"/>
                      </a:cubicBezTo>
                      <a:cubicBezTo>
                        <a:pt x="8257" y="8935"/>
                        <a:pt x="9088" y="8935"/>
                        <a:pt x="9600" y="8423"/>
                      </a:cubicBezTo>
                      <a:cubicBezTo>
                        <a:pt x="10112" y="7910"/>
                        <a:pt x="10112" y="7079"/>
                        <a:pt x="9600" y="6567"/>
                      </a:cubicBezTo>
                      <a:cubicBezTo>
                        <a:pt x="9087" y="6055"/>
                        <a:pt x="8256" y="6055"/>
                        <a:pt x="7744" y="6568"/>
                      </a:cubicBezTo>
                      <a:close/>
                    </a:path>
                  </a:pathLst>
                </a:custGeom>
                <a:solidFill>
                  <a:srgbClr val="007344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2" name="iṥ1ídê">
                <a:extLst>
                  <a:ext uri="{FF2B5EF4-FFF2-40B4-BE49-F238E27FC236}">
                    <a16:creationId xmlns:a16="http://schemas.microsoft.com/office/drawing/2014/main" id="{778BD6E7-BB58-49A1-BA2B-773831BC11D4}"/>
                  </a:ext>
                </a:extLst>
              </p:cNvPr>
              <p:cNvGrpSpPr/>
              <p:nvPr/>
            </p:nvGrpSpPr>
            <p:grpSpPr>
              <a:xfrm>
                <a:off x="9029700" y="2230690"/>
                <a:ext cx="2489200" cy="2307365"/>
                <a:chOff x="9029700" y="2230690"/>
                <a:chExt cx="2489200" cy="2307365"/>
              </a:xfrm>
            </p:grpSpPr>
            <p:grpSp>
              <p:nvGrpSpPr>
                <p:cNvPr id="43" name="iŝļiḋè">
                  <a:extLst>
                    <a:ext uri="{FF2B5EF4-FFF2-40B4-BE49-F238E27FC236}">
                      <a16:creationId xmlns:a16="http://schemas.microsoft.com/office/drawing/2014/main" id="{8E82C782-228A-4B6B-8588-2C4D374DF100}"/>
                    </a:ext>
                  </a:extLst>
                </p:cNvPr>
                <p:cNvGrpSpPr/>
                <p:nvPr/>
              </p:nvGrpSpPr>
              <p:grpSpPr>
                <a:xfrm>
                  <a:off x="9029700" y="2230690"/>
                  <a:ext cx="2489200" cy="2307365"/>
                  <a:chOff x="660400" y="2230690"/>
                  <a:chExt cx="2307365" cy="2307365"/>
                </a:xfrm>
              </p:grpSpPr>
              <p:sp>
                <p:nvSpPr>
                  <p:cNvPr id="45" name="ïSľïďè">
                    <a:extLst>
                      <a:ext uri="{FF2B5EF4-FFF2-40B4-BE49-F238E27FC236}">
                        <a16:creationId xmlns:a16="http://schemas.microsoft.com/office/drawing/2014/main" id="{7B8C15F7-44B5-480A-9ACD-382F6687E56A}"/>
                      </a:ext>
                    </a:extLst>
                  </p:cNvPr>
                  <p:cNvSpPr/>
                  <p:nvPr/>
                </p:nvSpPr>
                <p:spPr>
                  <a:xfrm>
                    <a:off x="660400" y="2230690"/>
                    <a:ext cx="2307365" cy="230736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46" name="işḷíḑè">
                    <a:extLst>
                      <a:ext uri="{FF2B5EF4-FFF2-40B4-BE49-F238E27FC236}">
                        <a16:creationId xmlns:a16="http://schemas.microsoft.com/office/drawing/2014/main" id="{306DE74D-CF69-42BB-AA0F-BF594BFCE8DB}"/>
                      </a:ext>
                    </a:extLst>
                  </p:cNvPr>
                  <p:cNvGrpSpPr/>
                  <p:nvPr/>
                </p:nvGrpSpPr>
                <p:grpSpPr>
                  <a:xfrm>
                    <a:off x="660400" y="3384372"/>
                    <a:ext cx="2307365" cy="1093402"/>
                    <a:chOff x="8661000" y="1781570"/>
                    <a:chExt cx="2295000" cy="1017430"/>
                  </a:xfrm>
                </p:grpSpPr>
                <p:sp>
                  <p:nvSpPr>
                    <p:cNvPr id="47" name="iṩļïḑé">
                      <a:extLst>
                        <a:ext uri="{FF2B5EF4-FFF2-40B4-BE49-F238E27FC236}">
                          <a16:creationId xmlns:a16="http://schemas.microsoft.com/office/drawing/2014/main" id="{2E8829ED-26EC-49CD-934E-DAAAE11BE8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1781570"/>
                      <a:ext cx="2295000" cy="3925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defTabSz="913765">
                        <a:buSzPct val="25000"/>
                        <a:defRPr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小标题</a:t>
                      </a:r>
                    </a:p>
                  </p:txBody>
                </p:sp>
                <p:sp>
                  <p:nvSpPr>
                    <p:cNvPr id="48" name="išľïḍè">
                      <a:extLst>
                        <a:ext uri="{FF2B5EF4-FFF2-40B4-BE49-F238E27FC236}">
                          <a16:creationId xmlns:a16="http://schemas.microsoft.com/office/drawing/2014/main" id="{EAE05143-D3DF-4055-8CD2-9599D56ECF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2174082"/>
                      <a:ext cx="2295000" cy="62491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根据需要添加文字，根据需要添加文字</a:t>
                      </a:r>
                      <a:endParaRPr lang="en-US" altLang="zh-CN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sp>
              <p:nvSpPr>
                <p:cNvPr id="44" name="iṩ1îďé">
                  <a:extLst>
                    <a:ext uri="{FF2B5EF4-FFF2-40B4-BE49-F238E27FC236}">
                      <a16:creationId xmlns:a16="http://schemas.microsoft.com/office/drawing/2014/main" id="{01B69670-3CAE-4018-8955-D693C2993692}"/>
                    </a:ext>
                  </a:extLst>
                </p:cNvPr>
                <p:cNvSpPr/>
                <p:nvPr/>
              </p:nvSpPr>
              <p:spPr>
                <a:xfrm>
                  <a:off x="9963319" y="2588794"/>
                  <a:ext cx="621962" cy="512130"/>
                </a:xfrm>
                <a:custGeom>
                  <a:avLst/>
                  <a:gdLst>
                    <a:gd name="T0" fmla="*/ 7016 w 10357"/>
                    <a:gd name="T1" fmla="*/ 3703 h 8529"/>
                    <a:gd name="T2" fmla="*/ 6448 w 10357"/>
                    <a:gd name="T3" fmla="*/ 4283 h 8529"/>
                    <a:gd name="T4" fmla="*/ 7016 w 10357"/>
                    <a:gd name="T5" fmla="*/ 4745 h 8529"/>
                    <a:gd name="T6" fmla="*/ 7478 w 10357"/>
                    <a:gd name="T7" fmla="*/ 5325 h 8529"/>
                    <a:gd name="T8" fmla="*/ 8070 w 10357"/>
                    <a:gd name="T9" fmla="*/ 4745 h 8529"/>
                    <a:gd name="T10" fmla="*/ 7478 w 10357"/>
                    <a:gd name="T11" fmla="*/ 4283 h 8529"/>
                    <a:gd name="T12" fmla="*/ 1772 w 10357"/>
                    <a:gd name="T13" fmla="*/ 7620 h 8529"/>
                    <a:gd name="T14" fmla="*/ 1772 w 10357"/>
                    <a:gd name="T15" fmla="*/ 8529 h 8529"/>
                    <a:gd name="T16" fmla="*/ 1772 w 10357"/>
                    <a:gd name="T17" fmla="*/ 6712 h 8529"/>
                    <a:gd name="T18" fmla="*/ 8168 w 10357"/>
                    <a:gd name="T19" fmla="*/ 7620 h 8529"/>
                    <a:gd name="T20" fmla="*/ 8168 w 10357"/>
                    <a:gd name="T21" fmla="*/ 8529 h 8529"/>
                    <a:gd name="T22" fmla="*/ 8168 w 10357"/>
                    <a:gd name="T23" fmla="*/ 6712 h 8529"/>
                    <a:gd name="T24" fmla="*/ 2721 w 10357"/>
                    <a:gd name="T25" fmla="*/ 661 h 8529"/>
                    <a:gd name="T26" fmla="*/ 2639 w 10357"/>
                    <a:gd name="T27" fmla="*/ 843 h 8529"/>
                    <a:gd name="T28" fmla="*/ 3522 w 10357"/>
                    <a:gd name="T29" fmla="*/ 1234 h 8529"/>
                    <a:gd name="T30" fmla="*/ 3563 w 10357"/>
                    <a:gd name="T31" fmla="*/ 1043 h 8529"/>
                    <a:gd name="T32" fmla="*/ 4104 w 10357"/>
                    <a:gd name="T33" fmla="*/ 893 h 8529"/>
                    <a:gd name="T34" fmla="*/ 4178 w 10357"/>
                    <a:gd name="T35" fmla="*/ 725 h 8529"/>
                    <a:gd name="T36" fmla="*/ 3412 w 10357"/>
                    <a:gd name="T37" fmla="*/ 38 h 8529"/>
                    <a:gd name="T38" fmla="*/ 4030 w 10357"/>
                    <a:gd name="T39" fmla="*/ 860 h 8529"/>
                    <a:gd name="T40" fmla="*/ 5262 w 10357"/>
                    <a:gd name="T41" fmla="*/ 38 h 8529"/>
                    <a:gd name="T42" fmla="*/ 4496 w 10357"/>
                    <a:gd name="T43" fmla="*/ 725 h 8529"/>
                    <a:gd name="T44" fmla="*/ 4570 w 10357"/>
                    <a:gd name="T45" fmla="*/ 892 h 8529"/>
                    <a:gd name="T46" fmla="*/ 5268 w 10357"/>
                    <a:gd name="T47" fmla="*/ 179 h 8529"/>
                    <a:gd name="T48" fmla="*/ 4970 w 10357"/>
                    <a:gd name="T49" fmla="*/ 1234 h 8529"/>
                    <a:gd name="T50" fmla="*/ 5852 w 10357"/>
                    <a:gd name="T51" fmla="*/ 843 h 8529"/>
                    <a:gd name="T52" fmla="*/ 5770 w 10357"/>
                    <a:gd name="T53" fmla="*/ 661 h 8529"/>
                    <a:gd name="T54" fmla="*/ 4878 w 10357"/>
                    <a:gd name="T55" fmla="*/ 1175 h 8529"/>
                    <a:gd name="T56" fmla="*/ 9557 w 10357"/>
                    <a:gd name="T57" fmla="*/ 1706 h 8529"/>
                    <a:gd name="T58" fmla="*/ 4212 w 10357"/>
                    <a:gd name="T59" fmla="*/ 1233 h 8529"/>
                    <a:gd name="T60" fmla="*/ 3225 w 10357"/>
                    <a:gd name="T61" fmla="*/ 1706 h 8529"/>
                    <a:gd name="T62" fmla="*/ 2889 w 10357"/>
                    <a:gd name="T63" fmla="*/ 2869 h 8529"/>
                    <a:gd name="T64" fmla="*/ 1584 w 10357"/>
                    <a:gd name="T65" fmla="*/ 3474 h 8529"/>
                    <a:gd name="T66" fmla="*/ 0 w 10357"/>
                    <a:gd name="T67" fmla="*/ 6103 h 8529"/>
                    <a:gd name="T68" fmla="*/ 370 w 10357"/>
                    <a:gd name="T69" fmla="*/ 7265 h 8529"/>
                    <a:gd name="T70" fmla="*/ 1781 w 10357"/>
                    <a:gd name="T71" fmla="*/ 6503 h 8529"/>
                    <a:gd name="T72" fmla="*/ 2889 w 10357"/>
                    <a:gd name="T73" fmla="*/ 7265 h 8529"/>
                    <a:gd name="T74" fmla="*/ 7137 w 10357"/>
                    <a:gd name="T75" fmla="*/ 7265 h 8529"/>
                    <a:gd name="T76" fmla="*/ 9217 w 10357"/>
                    <a:gd name="T77" fmla="*/ 7265 h 8529"/>
                    <a:gd name="T78" fmla="*/ 10357 w 10357"/>
                    <a:gd name="T79" fmla="*/ 6465 h 8529"/>
                    <a:gd name="T80" fmla="*/ 9557 w 10357"/>
                    <a:gd name="T81" fmla="*/ 1706 h 8529"/>
                    <a:gd name="T82" fmla="*/ 2520 w 10357"/>
                    <a:gd name="T83" fmla="*/ 4942 h 8529"/>
                    <a:gd name="T84" fmla="*/ 1495 w 10357"/>
                    <a:gd name="T85" fmla="*/ 4652 h 8529"/>
                    <a:gd name="T86" fmla="*/ 2658 w 10357"/>
                    <a:gd name="T87" fmla="*/ 3703 h 8529"/>
                    <a:gd name="T88" fmla="*/ 2920 w 10357"/>
                    <a:gd name="T89" fmla="*/ 4542 h 8529"/>
                    <a:gd name="T90" fmla="*/ 8669 w 10357"/>
                    <a:gd name="T91" fmla="*/ 4722 h 8529"/>
                    <a:gd name="T92" fmla="*/ 5849 w 10357"/>
                    <a:gd name="T93" fmla="*/ 4722 h 8529"/>
                    <a:gd name="T94" fmla="*/ 5493 w 10357"/>
                    <a:gd name="T95" fmla="*/ 3953 h 8529"/>
                    <a:gd name="T96" fmla="*/ 7259 w 10357"/>
                    <a:gd name="T97" fmla="*/ 3287 h 8529"/>
                    <a:gd name="T98" fmla="*/ 9025 w 10357"/>
                    <a:gd name="T99" fmla="*/ 3953 h 85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357" h="8529">
                      <a:moveTo>
                        <a:pt x="7478" y="3703"/>
                      </a:moveTo>
                      <a:lnTo>
                        <a:pt x="7016" y="3703"/>
                      </a:lnTo>
                      <a:lnTo>
                        <a:pt x="7016" y="4283"/>
                      </a:lnTo>
                      <a:lnTo>
                        <a:pt x="6448" y="4283"/>
                      </a:lnTo>
                      <a:lnTo>
                        <a:pt x="6448" y="4745"/>
                      </a:lnTo>
                      <a:lnTo>
                        <a:pt x="7016" y="4745"/>
                      </a:lnTo>
                      <a:lnTo>
                        <a:pt x="7016" y="5325"/>
                      </a:lnTo>
                      <a:lnTo>
                        <a:pt x="7478" y="5325"/>
                      </a:lnTo>
                      <a:lnTo>
                        <a:pt x="7478" y="4745"/>
                      </a:lnTo>
                      <a:lnTo>
                        <a:pt x="8070" y="4745"/>
                      </a:lnTo>
                      <a:lnTo>
                        <a:pt x="8070" y="4283"/>
                      </a:lnTo>
                      <a:lnTo>
                        <a:pt x="7478" y="4283"/>
                      </a:lnTo>
                      <a:lnTo>
                        <a:pt x="7478" y="3703"/>
                      </a:lnTo>
                      <a:close/>
                      <a:moveTo>
                        <a:pt x="1772" y="7620"/>
                      </a:moveTo>
                      <a:close/>
                      <a:moveTo>
                        <a:pt x="863" y="7620"/>
                      </a:moveTo>
                      <a:cubicBezTo>
                        <a:pt x="863" y="8122"/>
                        <a:pt x="1270" y="8529"/>
                        <a:pt x="1772" y="8529"/>
                      </a:cubicBezTo>
                      <a:cubicBezTo>
                        <a:pt x="2273" y="8529"/>
                        <a:pt x="2680" y="8122"/>
                        <a:pt x="2680" y="7620"/>
                      </a:cubicBezTo>
                      <a:cubicBezTo>
                        <a:pt x="2680" y="7119"/>
                        <a:pt x="2273" y="6712"/>
                        <a:pt x="1772" y="6712"/>
                      </a:cubicBezTo>
                      <a:cubicBezTo>
                        <a:pt x="1270" y="6712"/>
                        <a:pt x="863" y="7119"/>
                        <a:pt x="863" y="7620"/>
                      </a:cubicBezTo>
                      <a:close/>
                      <a:moveTo>
                        <a:pt x="8168" y="7620"/>
                      </a:moveTo>
                      <a:close/>
                      <a:moveTo>
                        <a:pt x="7259" y="7620"/>
                      </a:moveTo>
                      <a:cubicBezTo>
                        <a:pt x="7259" y="8122"/>
                        <a:pt x="7666" y="8529"/>
                        <a:pt x="8168" y="8529"/>
                      </a:cubicBezTo>
                      <a:cubicBezTo>
                        <a:pt x="8669" y="8529"/>
                        <a:pt x="9076" y="8122"/>
                        <a:pt x="9076" y="7620"/>
                      </a:cubicBezTo>
                      <a:cubicBezTo>
                        <a:pt x="9076" y="7119"/>
                        <a:pt x="8669" y="6712"/>
                        <a:pt x="8168" y="6712"/>
                      </a:cubicBezTo>
                      <a:cubicBezTo>
                        <a:pt x="7666" y="6712"/>
                        <a:pt x="7259" y="7119"/>
                        <a:pt x="7259" y="7620"/>
                      </a:cubicBezTo>
                      <a:close/>
                      <a:moveTo>
                        <a:pt x="2721" y="661"/>
                      </a:moveTo>
                      <a:cubicBezTo>
                        <a:pt x="2671" y="638"/>
                        <a:pt x="2612" y="661"/>
                        <a:pt x="2589" y="711"/>
                      </a:cubicBezTo>
                      <a:cubicBezTo>
                        <a:pt x="2566" y="761"/>
                        <a:pt x="2589" y="820"/>
                        <a:pt x="2639" y="843"/>
                      </a:cubicBezTo>
                      <a:lnTo>
                        <a:pt x="3480" y="1225"/>
                      </a:lnTo>
                      <a:cubicBezTo>
                        <a:pt x="3494" y="1231"/>
                        <a:pt x="3508" y="1234"/>
                        <a:pt x="3522" y="1234"/>
                      </a:cubicBezTo>
                      <a:cubicBezTo>
                        <a:pt x="3560" y="1234"/>
                        <a:pt x="3596" y="1212"/>
                        <a:pt x="3613" y="1175"/>
                      </a:cubicBezTo>
                      <a:cubicBezTo>
                        <a:pt x="3636" y="1125"/>
                        <a:pt x="3613" y="1065"/>
                        <a:pt x="3563" y="1043"/>
                      </a:cubicBezTo>
                      <a:lnTo>
                        <a:pt x="2721" y="661"/>
                      </a:lnTo>
                      <a:close/>
                      <a:moveTo>
                        <a:pt x="4104" y="893"/>
                      </a:moveTo>
                      <a:cubicBezTo>
                        <a:pt x="4128" y="893"/>
                        <a:pt x="4153" y="884"/>
                        <a:pt x="4172" y="866"/>
                      </a:cubicBezTo>
                      <a:cubicBezTo>
                        <a:pt x="4213" y="829"/>
                        <a:pt x="4215" y="766"/>
                        <a:pt x="4178" y="725"/>
                      </a:cubicBezTo>
                      <a:lnTo>
                        <a:pt x="3554" y="44"/>
                      </a:lnTo>
                      <a:cubicBezTo>
                        <a:pt x="3516" y="3"/>
                        <a:pt x="3453" y="0"/>
                        <a:pt x="3412" y="38"/>
                      </a:cubicBezTo>
                      <a:cubicBezTo>
                        <a:pt x="3371" y="75"/>
                        <a:pt x="3369" y="138"/>
                        <a:pt x="3406" y="179"/>
                      </a:cubicBezTo>
                      <a:lnTo>
                        <a:pt x="4030" y="860"/>
                      </a:lnTo>
                      <a:cubicBezTo>
                        <a:pt x="4050" y="882"/>
                        <a:pt x="4077" y="893"/>
                        <a:pt x="4104" y="893"/>
                      </a:cubicBezTo>
                      <a:close/>
                      <a:moveTo>
                        <a:pt x="5262" y="38"/>
                      </a:moveTo>
                      <a:cubicBezTo>
                        <a:pt x="5221" y="0"/>
                        <a:pt x="5158" y="3"/>
                        <a:pt x="5120" y="44"/>
                      </a:cubicBezTo>
                      <a:lnTo>
                        <a:pt x="4496" y="725"/>
                      </a:lnTo>
                      <a:cubicBezTo>
                        <a:pt x="4459" y="766"/>
                        <a:pt x="4462" y="829"/>
                        <a:pt x="4502" y="866"/>
                      </a:cubicBezTo>
                      <a:cubicBezTo>
                        <a:pt x="4522" y="884"/>
                        <a:pt x="4546" y="892"/>
                        <a:pt x="4570" y="892"/>
                      </a:cubicBezTo>
                      <a:cubicBezTo>
                        <a:pt x="4597" y="892"/>
                        <a:pt x="4624" y="881"/>
                        <a:pt x="4644" y="860"/>
                      </a:cubicBezTo>
                      <a:lnTo>
                        <a:pt x="5268" y="179"/>
                      </a:lnTo>
                      <a:cubicBezTo>
                        <a:pt x="5305" y="138"/>
                        <a:pt x="5303" y="75"/>
                        <a:pt x="5262" y="38"/>
                      </a:cubicBezTo>
                      <a:close/>
                      <a:moveTo>
                        <a:pt x="4970" y="1234"/>
                      </a:moveTo>
                      <a:cubicBezTo>
                        <a:pt x="4983" y="1234"/>
                        <a:pt x="4997" y="1231"/>
                        <a:pt x="5011" y="1225"/>
                      </a:cubicBezTo>
                      <a:lnTo>
                        <a:pt x="5852" y="843"/>
                      </a:lnTo>
                      <a:cubicBezTo>
                        <a:pt x="5903" y="820"/>
                        <a:pt x="5925" y="761"/>
                        <a:pt x="5902" y="711"/>
                      </a:cubicBezTo>
                      <a:cubicBezTo>
                        <a:pt x="5879" y="661"/>
                        <a:pt x="5820" y="638"/>
                        <a:pt x="5770" y="661"/>
                      </a:cubicBezTo>
                      <a:lnTo>
                        <a:pt x="4928" y="1043"/>
                      </a:lnTo>
                      <a:cubicBezTo>
                        <a:pt x="4878" y="1065"/>
                        <a:pt x="4856" y="1125"/>
                        <a:pt x="4878" y="1175"/>
                      </a:cubicBezTo>
                      <a:cubicBezTo>
                        <a:pt x="4895" y="1212"/>
                        <a:pt x="4932" y="1234"/>
                        <a:pt x="4970" y="1234"/>
                      </a:cubicBezTo>
                      <a:close/>
                      <a:moveTo>
                        <a:pt x="9557" y="1706"/>
                      </a:moveTo>
                      <a:lnTo>
                        <a:pt x="4864" y="1706"/>
                      </a:lnTo>
                      <a:cubicBezTo>
                        <a:pt x="4773" y="1432"/>
                        <a:pt x="4517" y="1233"/>
                        <a:pt x="4212" y="1233"/>
                      </a:cubicBezTo>
                      <a:cubicBezTo>
                        <a:pt x="3908" y="1233"/>
                        <a:pt x="3652" y="1432"/>
                        <a:pt x="3560" y="1706"/>
                      </a:cubicBezTo>
                      <a:lnTo>
                        <a:pt x="3225" y="1706"/>
                      </a:lnTo>
                      <a:cubicBezTo>
                        <a:pt x="3039" y="1706"/>
                        <a:pt x="2889" y="1966"/>
                        <a:pt x="2889" y="2287"/>
                      </a:cubicBezTo>
                      <a:lnTo>
                        <a:pt x="2889" y="2869"/>
                      </a:lnTo>
                      <a:lnTo>
                        <a:pt x="2498" y="2869"/>
                      </a:lnTo>
                      <a:cubicBezTo>
                        <a:pt x="2282" y="2869"/>
                        <a:pt x="1873" y="3140"/>
                        <a:pt x="1584" y="3474"/>
                      </a:cubicBezTo>
                      <a:lnTo>
                        <a:pt x="524" y="4699"/>
                      </a:lnTo>
                      <a:cubicBezTo>
                        <a:pt x="234" y="5033"/>
                        <a:pt x="0" y="5662"/>
                        <a:pt x="0" y="6103"/>
                      </a:cubicBezTo>
                      <a:lnTo>
                        <a:pt x="0" y="6465"/>
                      </a:lnTo>
                      <a:cubicBezTo>
                        <a:pt x="0" y="6907"/>
                        <a:pt x="166" y="7265"/>
                        <a:pt x="370" y="7265"/>
                      </a:cubicBezTo>
                      <a:lnTo>
                        <a:pt x="741" y="7265"/>
                      </a:lnTo>
                      <a:cubicBezTo>
                        <a:pt x="880" y="6823"/>
                        <a:pt x="1293" y="6503"/>
                        <a:pt x="1781" y="6503"/>
                      </a:cubicBezTo>
                      <a:cubicBezTo>
                        <a:pt x="2269" y="6503"/>
                        <a:pt x="2682" y="6823"/>
                        <a:pt x="2821" y="7265"/>
                      </a:cubicBezTo>
                      <a:lnTo>
                        <a:pt x="2889" y="7265"/>
                      </a:lnTo>
                      <a:lnTo>
                        <a:pt x="3434" y="7265"/>
                      </a:lnTo>
                      <a:lnTo>
                        <a:pt x="7137" y="7265"/>
                      </a:lnTo>
                      <a:cubicBezTo>
                        <a:pt x="7276" y="6823"/>
                        <a:pt x="7689" y="6503"/>
                        <a:pt x="8177" y="6503"/>
                      </a:cubicBezTo>
                      <a:cubicBezTo>
                        <a:pt x="8665" y="6503"/>
                        <a:pt x="9078" y="6823"/>
                        <a:pt x="9217" y="7265"/>
                      </a:cubicBezTo>
                      <a:lnTo>
                        <a:pt x="9787" y="7265"/>
                      </a:lnTo>
                      <a:cubicBezTo>
                        <a:pt x="10102" y="7265"/>
                        <a:pt x="10357" y="6907"/>
                        <a:pt x="10357" y="6465"/>
                      </a:cubicBezTo>
                      <a:lnTo>
                        <a:pt x="10357" y="2505"/>
                      </a:lnTo>
                      <a:cubicBezTo>
                        <a:pt x="10357" y="2064"/>
                        <a:pt x="9999" y="1706"/>
                        <a:pt x="9557" y="1706"/>
                      </a:cubicBezTo>
                      <a:close/>
                      <a:moveTo>
                        <a:pt x="2920" y="4542"/>
                      </a:moveTo>
                      <a:cubicBezTo>
                        <a:pt x="2920" y="4763"/>
                        <a:pt x="2741" y="4942"/>
                        <a:pt x="2520" y="4942"/>
                      </a:cubicBezTo>
                      <a:lnTo>
                        <a:pt x="1620" y="4942"/>
                      </a:lnTo>
                      <a:cubicBezTo>
                        <a:pt x="1399" y="4942"/>
                        <a:pt x="1343" y="4812"/>
                        <a:pt x="1495" y="4652"/>
                      </a:cubicBezTo>
                      <a:lnTo>
                        <a:pt x="2120" y="3993"/>
                      </a:lnTo>
                      <a:cubicBezTo>
                        <a:pt x="2272" y="3833"/>
                        <a:pt x="2513" y="3703"/>
                        <a:pt x="2658" y="3703"/>
                      </a:cubicBezTo>
                      <a:cubicBezTo>
                        <a:pt x="2803" y="3703"/>
                        <a:pt x="2920" y="3882"/>
                        <a:pt x="2920" y="4103"/>
                      </a:cubicBezTo>
                      <a:lnTo>
                        <a:pt x="2920" y="4542"/>
                      </a:lnTo>
                      <a:close/>
                      <a:moveTo>
                        <a:pt x="8669" y="4722"/>
                      </a:moveTo>
                      <a:lnTo>
                        <a:pt x="8669" y="4722"/>
                      </a:lnTo>
                      <a:lnTo>
                        <a:pt x="7280" y="6085"/>
                      </a:lnTo>
                      <a:lnTo>
                        <a:pt x="5849" y="4722"/>
                      </a:lnTo>
                      <a:lnTo>
                        <a:pt x="5850" y="4722"/>
                      </a:lnTo>
                      <a:cubicBezTo>
                        <a:pt x="5632" y="4537"/>
                        <a:pt x="5493" y="4261"/>
                        <a:pt x="5493" y="3953"/>
                      </a:cubicBezTo>
                      <a:cubicBezTo>
                        <a:pt x="5493" y="3396"/>
                        <a:pt x="5945" y="2944"/>
                        <a:pt x="6502" y="2944"/>
                      </a:cubicBezTo>
                      <a:cubicBezTo>
                        <a:pt x="6804" y="2944"/>
                        <a:pt x="7074" y="3077"/>
                        <a:pt x="7259" y="3287"/>
                      </a:cubicBezTo>
                      <a:cubicBezTo>
                        <a:pt x="7444" y="3077"/>
                        <a:pt x="7714" y="2944"/>
                        <a:pt x="8016" y="2944"/>
                      </a:cubicBezTo>
                      <a:cubicBezTo>
                        <a:pt x="8573" y="2944"/>
                        <a:pt x="9025" y="3396"/>
                        <a:pt x="9025" y="3953"/>
                      </a:cubicBezTo>
                      <a:cubicBezTo>
                        <a:pt x="9025" y="4262"/>
                        <a:pt x="8886" y="4537"/>
                        <a:pt x="8669" y="4722"/>
                      </a:cubicBezTo>
                      <a:close/>
                    </a:path>
                  </a:pathLst>
                </a:custGeom>
                <a:solidFill>
                  <a:srgbClr val="ACCE2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3" name="is1ïḑê">
                <a:extLst>
                  <a:ext uri="{FF2B5EF4-FFF2-40B4-BE49-F238E27FC236}">
                    <a16:creationId xmlns:a16="http://schemas.microsoft.com/office/drawing/2014/main" id="{A2BE9C8F-EF0A-45DA-A685-88E5395EAD80}"/>
                  </a:ext>
                </a:extLst>
              </p:cNvPr>
              <p:cNvGrpSpPr/>
              <p:nvPr/>
            </p:nvGrpSpPr>
            <p:grpSpPr>
              <a:xfrm>
                <a:off x="3450167" y="2230690"/>
                <a:ext cx="2489200" cy="2307365"/>
                <a:chOff x="2343240" y="2230690"/>
                <a:chExt cx="2489200" cy="2307365"/>
              </a:xfrm>
            </p:grpSpPr>
            <p:grpSp>
              <p:nvGrpSpPr>
                <p:cNvPr id="37" name="îŝļïďè">
                  <a:extLst>
                    <a:ext uri="{FF2B5EF4-FFF2-40B4-BE49-F238E27FC236}">
                      <a16:creationId xmlns:a16="http://schemas.microsoft.com/office/drawing/2014/main" id="{7DC7D884-5107-4F7A-B032-AF6EB7B5C1EE}"/>
                    </a:ext>
                  </a:extLst>
                </p:cNvPr>
                <p:cNvGrpSpPr/>
                <p:nvPr/>
              </p:nvGrpSpPr>
              <p:grpSpPr>
                <a:xfrm>
                  <a:off x="2343240" y="2230690"/>
                  <a:ext cx="2489200" cy="2307365"/>
                  <a:chOff x="660400" y="2230690"/>
                  <a:chExt cx="2307365" cy="2307365"/>
                </a:xfrm>
              </p:grpSpPr>
              <p:sp>
                <p:nvSpPr>
                  <p:cNvPr id="39" name="îṧḻiďe">
                    <a:extLst>
                      <a:ext uri="{FF2B5EF4-FFF2-40B4-BE49-F238E27FC236}">
                        <a16:creationId xmlns:a16="http://schemas.microsoft.com/office/drawing/2014/main" id="{C14602C1-F31E-4281-A582-A4708C612F43}"/>
                      </a:ext>
                    </a:extLst>
                  </p:cNvPr>
                  <p:cNvSpPr/>
                  <p:nvPr/>
                </p:nvSpPr>
                <p:spPr>
                  <a:xfrm>
                    <a:off x="660400" y="2230690"/>
                    <a:ext cx="2307365" cy="230736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40" name="iśḷídê">
                    <a:extLst>
                      <a:ext uri="{FF2B5EF4-FFF2-40B4-BE49-F238E27FC236}">
                        <a16:creationId xmlns:a16="http://schemas.microsoft.com/office/drawing/2014/main" id="{91997F5C-C0E2-4988-BAB7-2AE381D08B44}"/>
                      </a:ext>
                    </a:extLst>
                  </p:cNvPr>
                  <p:cNvGrpSpPr/>
                  <p:nvPr/>
                </p:nvGrpSpPr>
                <p:grpSpPr>
                  <a:xfrm>
                    <a:off x="660400" y="3384372"/>
                    <a:ext cx="2307365" cy="1093402"/>
                    <a:chOff x="8661000" y="1781570"/>
                    <a:chExt cx="2295000" cy="1017430"/>
                  </a:xfrm>
                </p:grpSpPr>
                <p:sp>
                  <p:nvSpPr>
                    <p:cNvPr id="41" name="ïṥḷïdê">
                      <a:extLst>
                        <a:ext uri="{FF2B5EF4-FFF2-40B4-BE49-F238E27FC236}">
                          <a16:creationId xmlns:a16="http://schemas.microsoft.com/office/drawing/2014/main" id="{18497E88-5F39-406F-B6F1-2B860B3E7E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1781570"/>
                      <a:ext cx="2295000" cy="39251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0" algn="ctr" defTabSz="913765">
                        <a:buSzPct val="25000"/>
                        <a:defRPr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小标题</a:t>
                      </a:r>
                    </a:p>
                  </p:txBody>
                </p:sp>
                <p:sp>
                  <p:nvSpPr>
                    <p:cNvPr id="42" name="i$1ídê">
                      <a:extLst>
                        <a:ext uri="{FF2B5EF4-FFF2-40B4-BE49-F238E27FC236}">
                          <a16:creationId xmlns:a16="http://schemas.microsoft.com/office/drawing/2014/main" id="{C4F37372-38C3-4747-A7EB-AACEB57E9A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61000" y="2174082"/>
                      <a:ext cx="2295000" cy="62491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91440" tIns="45720" rIns="91440" bIns="45720" anchor="t" anchorCtr="0">
                      <a:norm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spcBef>
                          <a:spcPct val="0"/>
                        </a:spcBef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根据需要添加文字，根据需要添加文字</a:t>
                      </a:r>
                      <a:endParaRPr lang="en-US" altLang="zh-CN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sp>
              <p:nvSpPr>
                <p:cNvPr id="38" name="isļïďê">
                  <a:extLst>
                    <a:ext uri="{FF2B5EF4-FFF2-40B4-BE49-F238E27FC236}">
                      <a16:creationId xmlns:a16="http://schemas.microsoft.com/office/drawing/2014/main" id="{6C87D99A-307D-46D9-83A1-F76B2742CEDA}"/>
                    </a:ext>
                  </a:extLst>
                </p:cNvPr>
                <p:cNvSpPr/>
                <p:nvPr/>
              </p:nvSpPr>
              <p:spPr>
                <a:xfrm>
                  <a:off x="3276859" y="2565587"/>
                  <a:ext cx="621962" cy="558545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607639" h="545683">
                      <a:moveTo>
                        <a:pt x="445828" y="473785"/>
                      </a:moveTo>
                      <a:lnTo>
                        <a:pt x="445828" y="499825"/>
                      </a:lnTo>
                      <a:lnTo>
                        <a:pt x="509644" y="499825"/>
                      </a:lnTo>
                      <a:lnTo>
                        <a:pt x="509644" y="473785"/>
                      </a:lnTo>
                      <a:close/>
                      <a:moveTo>
                        <a:pt x="97906" y="473785"/>
                      </a:moveTo>
                      <a:lnTo>
                        <a:pt x="97906" y="499825"/>
                      </a:lnTo>
                      <a:lnTo>
                        <a:pt x="161722" y="499825"/>
                      </a:lnTo>
                      <a:lnTo>
                        <a:pt x="161722" y="473785"/>
                      </a:lnTo>
                      <a:close/>
                      <a:moveTo>
                        <a:pt x="303775" y="193632"/>
                      </a:moveTo>
                      <a:cubicBezTo>
                        <a:pt x="316501" y="193632"/>
                        <a:pt x="326824" y="203945"/>
                        <a:pt x="326824" y="216657"/>
                      </a:cubicBezTo>
                      <a:lnTo>
                        <a:pt x="326824" y="247683"/>
                      </a:lnTo>
                      <a:lnTo>
                        <a:pt x="357881" y="247683"/>
                      </a:lnTo>
                      <a:cubicBezTo>
                        <a:pt x="370518" y="247683"/>
                        <a:pt x="380841" y="257907"/>
                        <a:pt x="380841" y="270619"/>
                      </a:cubicBezTo>
                      <a:cubicBezTo>
                        <a:pt x="380841" y="283332"/>
                        <a:pt x="370518" y="293644"/>
                        <a:pt x="357881" y="293644"/>
                      </a:cubicBezTo>
                      <a:lnTo>
                        <a:pt x="326824" y="293644"/>
                      </a:lnTo>
                      <a:lnTo>
                        <a:pt x="326824" y="324581"/>
                      </a:lnTo>
                      <a:cubicBezTo>
                        <a:pt x="326824" y="337294"/>
                        <a:pt x="316501" y="347606"/>
                        <a:pt x="303775" y="347606"/>
                      </a:cubicBezTo>
                      <a:cubicBezTo>
                        <a:pt x="291138" y="347606"/>
                        <a:pt x="280815" y="337294"/>
                        <a:pt x="280815" y="324581"/>
                      </a:cubicBezTo>
                      <a:lnTo>
                        <a:pt x="280815" y="293644"/>
                      </a:lnTo>
                      <a:lnTo>
                        <a:pt x="249757" y="293644"/>
                      </a:lnTo>
                      <a:cubicBezTo>
                        <a:pt x="237031" y="293644"/>
                        <a:pt x="226797" y="283332"/>
                        <a:pt x="226797" y="270619"/>
                      </a:cubicBezTo>
                      <a:cubicBezTo>
                        <a:pt x="226797" y="257907"/>
                        <a:pt x="237031" y="247683"/>
                        <a:pt x="249757" y="247683"/>
                      </a:cubicBezTo>
                      <a:lnTo>
                        <a:pt x="280815" y="247683"/>
                      </a:lnTo>
                      <a:lnTo>
                        <a:pt x="280815" y="216657"/>
                      </a:lnTo>
                      <a:cubicBezTo>
                        <a:pt x="280815" y="203945"/>
                        <a:pt x="291138" y="193632"/>
                        <a:pt x="303775" y="193632"/>
                      </a:cubicBezTo>
                      <a:close/>
                      <a:moveTo>
                        <a:pt x="57052" y="113402"/>
                      </a:moveTo>
                      <a:cubicBezTo>
                        <a:pt x="51000" y="113402"/>
                        <a:pt x="46015" y="118379"/>
                        <a:pt x="46015" y="124423"/>
                      </a:cubicBezTo>
                      <a:lnTo>
                        <a:pt x="46015" y="416817"/>
                      </a:lnTo>
                      <a:cubicBezTo>
                        <a:pt x="46015" y="422949"/>
                        <a:pt x="51000" y="427837"/>
                        <a:pt x="57052" y="427837"/>
                      </a:cubicBezTo>
                      <a:lnTo>
                        <a:pt x="550587" y="427837"/>
                      </a:lnTo>
                      <a:cubicBezTo>
                        <a:pt x="556639" y="427837"/>
                        <a:pt x="561623" y="422949"/>
                        <a:pt x="561623" y="416817"/>
                      </a:cubicBezTo>
                      <a:lnTo>
                        <a:pt x="561623" y="124423"/>
                      </a:lnTo>
                      <a:cubicBezTo>
                        <a:pt x="561623" y="118379"/>
                        <a:pt x="556639" y="113402"/>
                        <a:pt x="550587" y="113402"/>
                      </a:cubicBezTo>
                      <a:close/>
                      <a:moveTo>
                        <a:pt x="240225" y="45947"/>
                      </a:moveTo>
                      <a:lnTo>
                        <a:pt x="240225" y="67455"/>
                      </a:lnTo>
                      <a:lnTo>
                        <a:pt x="367325" y="67455"/>
                      </a:lnTo>
                      <a:lnTo>
                        <a:pt x="367325" y="45947"/>
                      </a:lnTo>
                      <a:close/>
                      <a:moveTo>
                        <a:pt x="217262" y="0"/>
                      </a:moveTo>
                      <a:lnTo>
                        <a:pt x="390377" y="0"/>
                      </a:lnTo>
                      <a:cubicBezTo>
                        <a:pt x="403105" y="0"/>
                        <a:pt x="413341" y="10309"/>
                        <a:pt x="413341" y="23018"/>
                      </a:cubicBezTo>
                      <a:lnTo>
                        <a:pt x="413341" y="67455"/>
                      </a:lnTo>
                      <a:lnTo>
                        <a:pt x="550587" y="67455"/>
                      </a:lnTo>
                      <a:cubicBezTo>
                        <a:pt x="582006" y="67455"/>
                        <a:pt x="607639" y="93050"/>
                        <a:pt x="607639" y="124423"/>
                      </a:cubicBezTo>
                      <a:lnTo>
                        <a:pt x="607639" y="416817"/>
                      </a:lnTo>
                      <a:cubicBezTo>
                        <a:pt x="607639" y="446500"/>
                        <a:pt x="584765" y="470941"/>
                        <a:pt x="555660" y="473518"/>
                      </a:cubicBezTo>
                      <a:lnTo>
                        <a:pt x="555660" y="522754"/>
                      </a:lnTo>
                      <a:cubicBezTo>
                        <a:pt x="555660" y="535463"/>
                        <a:pt x="545336" y="545683"/>
                        <a:pt x="532697" y="545683"/>
                      </a:cubicBezTo>
                      <a:lnTo>
                        <a:pt x="422864" y="545683"/>
                      </a:lnTo>
                      <a:cubicBezTo>
                        <a:pt x="410137" y="545683"/>
                        <a:pt x="399812" y="535463"/>
                        <a:pt x="399812" y="522754"/>
                      </a:cubicBezTo>
                      <a:lnTo>
                        <a:pt x="399812" y="473785"/>
                      </a:lnTo>
                      <a:lnTo>
                        <a:pt x="207738" y="473785"/>
                      </a:lnTo>
                      <a:lnTo>
                        <a:pt x="207738" y="522754"/>
                      </a:lnTo>
                      <a:cubicBezTo>
                        <a:pt x="207738" y="535463"/>
                        <a:pt x="197413" y="545683"/>
                        <a:pt x="184775" y="545683"/>
                      </a:cubicBezTo>
                      <a:lnTo>
                        <a:pt x="74942" y="545683"/>
                      </a:lnTo>
                      <a:cubicBezTo>
                        <a:pt x="62214" y="545683"/>
                        <a:pt x="51890" y="535463"/>
                        <a:pt x="51890" y="522754"/>
                      </a:cubicBezTo>
                      <a:lnTo>
                        <a:pt x="51890" y="473518"/>
                      </a:lnTo>
                      <a:cubicBezTo>
                        <a:pt x="22874" y="470941"/>
                        <a:pt x="0" y="446500"/>
                        <a:pt x="0" y="416817"/>
                      </a:cubicBezTo>
                      <a:lnTo>
                        <a:pt x="0" y="124423"/>
                      </a:lnTo>
                      <a:cubicBezTo>
                        <a:pt x="0" y="93050"/>
                        <a:pt x="25633" y="67455"/>
                        <a:pt x="57052" y="67455"/>
                      </a:cubicBezTo>
                      <a:lnTo>
                        <a:pt x="194209" y="67455"/>
                      </a:lnTo>
                      <a:lnTo>
                        <a:pt x="194209" y="23018"/>
                      </a:lnTo>
                      <a:cubicBezTo>
                        <a:pt x="194209" y="10309"/>
                        <a:pt x="204534" y="0"/>
                        <a:pt x="217262" y="0"/>
                      </a:cubicBezTo>
                      <a:close/>
                    </a:path>
                  </a:pathLst>
                </a:custGeom>
                <a:solidFill>
                  <a:srgbClr val="ACCE2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4" name="îṧḷide">
                <a:extLst>
                  <a:ext uri="{FF2B5EF4-FFF2-40B4-BE49-F238E27FC236}">
                    <a16:creationId xmlns:a16="http://schemas.microsoft.com/office/drawing/2014/main" id="{D9EFAE6F-6F7F-4A2A-84AE-C7BF1D441D4A}"/>
                  </a:ext>
                </a:extLst>
              </p:cNvPr>
              <p:cNvGrpSpPr/>
              <p:nvPr/>
            </p:nvGrpSpPr>
            <p:grpSpPr>
              <a:xfrm>
                <a:off x="660401" y="4711700"/>
                <a:ext cx="10858499" cy="1366012"/>
                <a:chOff x="660401" y="1130300"/>
                <a:chExt cx="10858499" cy="1366012"/>
              </a:xfrm>
            </p:grpSpPr>
            <p:sp>
              <p:nvSpPr>
                <p:cNvPr id="35" name="íṡlîdé">
                  <a:extLst>
                    <a:ext uri="{FF2B5EF4-FFF2-40B4-BE49-F238E27FC236}">
                      <a16:creationId xmlns:a16="http://schemas.microsoft.com/office/drawing/2014/main" id="{1EADC9F3-66C8-4058-BA13-12C527E15D86}"/>
                    </a:ext>
                  </a:extLst>
                </p:cNvPr>
                <p:cNvSpPr/>
                <p:nvPr/>
              </p:nvSpPr>
              <p:spPr bwMode="auto">
                <a:xfrm>
                  <a:off x="911425" y="1821433"/>
                  <a:ext cx="10273140" cy="6748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  <a:spcBef>
                      <a:spcPct val="0"/>
                    </a:spcBef>
                  </a:pP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根据需要添加适当的文字，根据需要添加适当的文字，根据需要添加适当的文字</a:t>
                  </a:r>
                  <a:endPara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algn="ctr">
                    <a:lnSpc>
                      <a:spcPct val="140000"/>
                    </a:lnSpc>
                    <a:spcBef>
                      <a:spcPct val="0"/>
                    </a:spcBef>
                  </a:pPr>
                  <a:r>
                    <a:rPr lang="zh-CN" altLang="en-US" sz="1200" dirty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根据需要添加适当的文字，根据需要添加适当的文字</a:t>
                  </a:r>
                  <a:endPara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í$lîḋe">
                  <a:extLst>
                    <a:ext uri="{FF2B5EF4-FFF2-40B4-BE49-F238E27FC236}">
                      <a16:creationId xmlns:a16="http://schemas.microsoft.com/office/drawing/2014/main" id="{041DAFFD-D164-4D9E-984B-D51EB376821C}"/>
                    </a:ext>
                  </a:extLst>
                </p:cNvPr>
                <p:cNvSpPr txBox="1"/>
                <p:nvPr/>
              </p:nvSpPr>
              <p:spPr>
                <a:xfrm>
                  <a:off x="660401" y="1130300"/>
                  <a:ext cx="10858499" cy="6911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 fontScale="70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buSzPct val="25000"/>
                  </a:pPr>
                  <a:r>
                    <a:rPr lang="zh-CN" altLang="en-US" sz="24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根据需要添加适当的文字，根据需要添加适当的文字，根据需要添加适当的文字</a:t>
                  </a:r>
                  <a:endParaRPr 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89870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50D3D43-951D-4306-91A1-F5782B72A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4"/>
          <a:stretch>
            <a:fillRect/>
          </a:stretch>
        </p:blipFill>
        <p:spPr>
          <a:xfrm>
            <a:off x="921350" y="1065918"/>
            <a:ext cx="1765587" cy="1703550"/>
          </a:xfrm>
          <a:custGeom>
            <a:avLst/>
            <a:gdLst>
              <a:gd name="connsiteX0" fmla="*/ 882007 w 1765587"/>
              <a:gd name="connsiteY0" fmla="*/ 0 h 1703550"/>
              <a:gd name="connsiteX1" fmla="*/ 887395 w 1765587"/>
              <a:gd name="connsiteY1" fmla="*/ 2590 h 1703550"/>
              <a:gd name="connsiteX2" fmla="*/ 1329613 w 1765587"/>
              <a:gd name="connsiteY2" fmla="*/ 213083 h 1703550"/>
              <a:gd name="connsiteX3" fmla="*/ 1765587 w 1765587"/>
              <a:gd name="connsiteY3" fmla="*/ 420028 h 1703550"/>
              <a:gd name="connsiteX4" fmla="*/ 1765587 w 1765587"/>
              <a:gd name="connsiteY4" fmla="*/ 1283527 h 1703550"/>
              <a:gd name="connsiteX5" fmla="*/ 1329613 w 1765587"/>
              <a:gd name="connsiteY5" fmla="*/ 1490838 h 1703550"/>
              <a:gd name="connsiteX6" fmla="*/ 887395 w 1765587"/>
              <a:gd name="connsiteY6" fmla="*/ 1700961 h 1703550"/>
              <a:gd name="connsiteX7" fmla="*/ 882007 w 1765587"/>
              <a:gd name="connsiteY7" fmla="*/ 1703550 h 1703550"/>
              <a:gd name="connsiteX8" fmla="*/ 876620 w 1765587"/>
              <a:gd name="connsiteY8" fmla="*/ 1700961 h 1703550"/>
              <a:gd name="connsiteX9" fmla="*/ 434401 w 1765587"/>
              <a:gd name="connsiteY9" fmla="*/ 1490838 h 1703550"/>
              <a:gd name="connsiteX10" fmla="*/ 0 w 1765587"/>
              <a:gd name="connsiteY10" fmla="*/ 1283856 h 1703550"/>
              <a:gd name="connsiteX11" fmla="*/ 0 w 1765587"/>
              <a:gd name="connsiteY11" fmla="*/ 419701 h 1703550"/>
              <a:gd name="connsiteX12" fmla="*/ 434401 w 1765587"/>
              <a:gd name="connsiteY12" fmla="*/ 213083 h 1703550"/>
              <a:gd name="connsiteX13" fmla="*/ 876620 w 1765587"/>
              <a:gd name="connsiteY13" fmla="*/ 2590 h 170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65587" h="1703550">
                <a:moveTo>
                  <a:pt x="882007" y="0"/>
                </a:moveTo>
                <a:lnTo>
                  <a:pt x="887395" y="2590"/>
                </a:lnTo>
                <a:lnTo>
                  <a:pt x="1329613" y="213083"/>
                </a:lnTo>
                <a:lnTo>
                  <a:pt x="1765587" y="420028"/>
                </a:lnTo>
                <a:lnTo>
                  <a:pt x="1765587" y="1283527"/>
                </a:lnTo>
                <a:lnTo>
                  <a:pt x="1329613" y="1490838"/>
                </a:lnTo>
                <a:lnTo>
                  <a:pt x="887395" y="1700961"/>
                </a:lnTo>
                <a:lnTo>
                  <a:pt x="882007" y="1703550"/>
                </a:lnTo>
                <a:lnTo>
                  <a:pt x="876620" y="1700961"/>
                </a:lnTo>
                <a:lnTo>
                  <a:pt x="434401" y="1490838"/>
                </a:lnTo>
                <a:lnTo>
                  <a:pt x="0" y="1283856"/>
                </a:lnTo>
                <a:lnTo>
                  <a:pt x="0" y="419701"/>
                </a:lnTo>
                <a:lnTo>
                  <a:pt x="434401" y="213083"/>
                </a:lnTo>
                <a:lnTo>
                  <a:pt x="876620" y="2590"/>
                </a:lnTo>
                <a:close/>
              </a:path>
            </a:pathLst>
          </a:custGeom>
        </p:spPr>
      </p:pic>
      <p:sp>
        <p:nvSpPr>
          <p:cNvPr id="3" name="ïşlîḋè">
            <a:extLst>
              <a:ext uri="{FF2B5EF4-FFF2-40B4-BE49-F238E27FC236}">
                <a16:creationId xmlns:a16="http://schemas.microsoft.com/office/drawing/2014/main" id="{85FDBA31-6B5A-44EE-8EED-081C00292248}"/>
              </a:ext>
            </a:extLst>
          </p:cNvPr>
          <p:cNvSpPr/>
          <p:nvPr/>
        </p:nvSpPr>
        <p:spPr bwMode="auto">
          <a:xfrm>
            <a:off x="824395" y="2217896"/>
            <a:ext cx="84874" cy="82126"/>
          </a:xfrm>
          <a:custGeom>
            <a:avLst/>
            <a:gdLst>
              <a:gd name="T0" fmla="*/ 0 w 188"/>
              <a:gd name="T1" fmla="*/ 115 h 223"/>
              <a:gd name="T2" fmla="*/ 188 w 188"/>
              <a:gd name="T3" fmla="*/ 0 h 223"/>
              <a:gd name="T4" fmla="*/ 188 w 188"/>
              <a:gd name="T5" fmla="*/ 223 h 223"/>
              <a:gd name="T6" fmla="*/ 0 w 188"/>
              <a:gd name="T7" fmla="*/ 11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" h="223">
                <a:moveTo>
                  <a:pt x="0" y="115"/>
                </a:moveTo>
                <a:lnTo>
                  <a:pt x="188" y="0"/>
                </a:lnTo>
                <a:lnTo>
                  <a:pt x="188" y="223"/>
                </a:lnTo>
                <a:lnTo>
                  <a:pt x="0" y="11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îSlîḍê">
            <a:extLst>
              <a:ext uri="{FF2B5EF4-FFF2-40B4-BE49-F238E27FC236}">
                <a16:creationId xmlns:a16="http://schemas.microsoft.com/office/drawing/2014/main" id="{1B6E34CD-84B1-4F8A-AE28-DD3DE14A04EB}"/>
              </a:ext>
            </a:extLst>
          </p:cNvPr>
          <p:cNvSpPr/>
          <p:nvPr/>
        </p:nvSpPr>
        <p:spPr bwMode="auto">
          <a:xfrm>
            <a:off x="2699692" y="2217896"/>
            <a:ext cx="83526" cy="82126"/>
          </a:xfrm>
          <a:custGeom>
            <a:avLst/>
            <a:gdLst>
              <a:gd name="T0" fmla="*/ 186 w 186"/>
              <a:gd name="T1" fmla="*/ 115 h 223"/>
              <a:gd name="T2" fmla="*/ 0 w 186"/>
              <a:gd name="T3" fmla="*/ 0 h 223"/>
              <a:gd name="T4" fmla="*/ 0 w 186"/>
              <a:gd name="T5" fmla="*/ 223 h 223"/>
              <a:gd name="T6" fmla="*/ 186 w 186"/>
              <a:gd name="T7" fmla="*/ 115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6" h="223">
                <a:moveTo>
                  <a:pt x="186" y="115"/>
                </a:moveTo>
                <a:lnTo>
                  <a:pt x="0" y="0"/>
                </a:lnTo>
                <a:lnTo>
                  <a:pt x="0" y="223"/>
                </a:lnTo>
                <a:lnTo>
                  <a:pt x="186" y="11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iśḻîḋè">
            <a:extLst>
              <a:ext uri="{FF2B5EF4-FFF2-40B4-BE49-F238E27FC236}">
                <a16:creationId xmlns:a16="http://schemas.microsoft.com/office/drawing/2014/main" id="{8E8B0658-BE48-41F4-BB7C-0A22B1364A91}"/>
              </a:ext>
            </a:extLst>
          </p:cNvPr>
          <p:cNvSpPr/>
          <p:nvPr/>
        </p:nvSpPr>
        <p:spPr bwMode="auto">
          <a:xfrm>
            <a:off x="824395" y="2260069"/>
            <a:ext cx="1958823" cy="1178613"/>
          </a:xfrm>
          <a:custGeom>
            <a:avLst/>
            <a:gdLst>
              <a:gd name="T0" fmla="*/ 4362 w 4362"/>
              <a:gd name="T1" fmla="*/ 0 h 3185"/>
              <a:gd name="T2" fmla="*/ 4362 w 4362"/>
              <a:gd name="T3" fmla="*/ 666 h 3185"/>
              <a:gd name="T4" fmla="*/ 4362 w 4362"/>
              <a:gd name="T5" fmla="*/ 1926 h 3185"/>
              <a:gd name="T6" fmla="*/ 3272 w 4362"/>
              <a:gd name="T7" fmla="*/ 2555 h 3185"/>
              <a:gd name="T8" fmla="*/ 2181 w 4362"/>
              <a:gd name="T9" fmla="*/ 3185 h 3185"/>
              <a:gd name="T10" fmla="*/ 1091 w 4362"/>
              <a:gd name="T11" fmla="*/ 2555 h 3185"/>
              <a:gd name="T12" fmla="*/ 0 w 4362"/>
              <a:gd name="T13" fmla="*/ 1926 h 3185"/>
              <a:gd name="T14" fmla="*/ 0 w 4362"/>
              <a:gd name="T15" fmla="*/ 666 h 3185"/>
              <a:gd name="T16" fmla="*/ 0 w 4362"/>
              <a:gd name="T17" fmla="*/ 0 h 3185"/>
              <a:gd name="T18" fmla="*/ 1007 w 4362"/>
              <a:gd name="T19" fmla="*/ 581 h 3185"/>
              <a:gd name="T20" fmla="*/ 2181 w 4362"/>
              <a:gd name="T21" fmla="*/ 1259 h 3185"/>
              <a:gd name="T22" fmla="*/ 3356 w 4362"/>
              <a:gd name="T23" fmla="*/ 581 h 3185"/>
              <a:gd name="T24" fmla="*/ 4362 w 4362"/>
              <a:gd name="T25" fmla="*/ 0 h 3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62" h="3185">
                <a:moveTo>
                  <a:pt x="4362" y="0"/>
                </a:moveTo>
                <a:lnTo>
                  <a:pt x="4362" y="666"/>
                </a:lnTo>
                <a:lnTo>
                  <a:pt x="4362" y="1926"/>
                </a:lnTo>
                <a:lnTo>
                  <a:pt x="3272" y="2555"/>
                </a:lnTo>
                <a:lnTo>
                  <a:pt x="2181" y="3185"/>
                </a:lnTo>
                <a:lnTo>
                  <a:pt x="1091" y="2555"/>
                </a:lnTo>
                <a:lnTo>
                  <a:pt x="0" y="1926"/>
                </a:lnTo>
                <a:lnTo>
                  <a:pt x="0" y="666"/>
                </a:lnTo>
                <a:lnTo>
                  <a:pt x="0" y="0"/>
                </a:lnTo>
                <a:lnTo>
                  <a:pt x="1007" y="581"/>
                </a:lnTo>
                <a:lnTo>
                  <a:pt x="2181" y="1259"/>
                </a:lnTo>
                <a:lnTo>
                  <a:pt x="3356" y="581"/>
                </a:lnTo>
                <a:lnTo>
                  <a:pt x="4362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išļîḋé">
            <a:extLst>
              <a:ext uri="{FF2B5EF4-FFF2-40B4-BE49-F238E27FC236}">
                <a16:creationId xmlns:a16="http://schemas.microsoft.com/office/drawing/2014/main" id="{86897F55-73D4-4D42-B4AA-09B9AD710D05}"/>
              </a:ext>
            </a:extLst>
          </p:cNvPr>
          <p:cNvSpPr/>
          <p:nvPr/>
        </p:nvSpPr>
        <p:spPr bwMode="auto">
          <a:xfrm>
            <a:off x="1645197" y="2812479"/>
            <a:ext cx="317222" cy="392303"/>
          </a:xfrm>
          <a:custGeom>
            <a:avLst/>
            <a:gdLst>
              <a:gd name="connsiteX0" fmla="*/ 376707 w 465255"/>
              <a:gd name="connsiteY0" fmla="*/ 359911 h 575372"/>
              <a:gd name="connsiteX1" fmla="*/ 465255 w 465255"/>
              <a:gd name="connsiteY1" fmla="*/ 521967 h 575372"/>
              <a:gd name="connsiteX2" fmla="*/ 396999 w 465255"/>
              <a:gd name="connsiteY2" fmla="*/ 512759 h 575372"/>
              <a:gd name="connsiteX3" fmla="*/ 373018 w 465255"/>
              <a:gd name="connsiteY3" fmla="*/ 575372 h 575372"/>
              <a:gd name="connsiteX4" fmla="*/ 275246 w 465255"/>
              <a:gd name="connsiteY4" fmla="*/ 407791 h 575372"/>
              <a:gd name="connsiteX5" fmla="*/ 312141 w 465255"/>
              <a:gd name="connsiteY5" fmla="*/ 393059 h 575372"/>
              <a:gd name="connsiteX6" fmla="*/ 376707 w 465255"/>
              <a:gd name="connsiteY6" fmla="*/ 359911 h 575372"/>
              <a:gd name="connsiteX7" fmla="*/ 86735 w 465255"/>
              <a:gd name="connsiteY7" fmla="*/ 352512 h 575372"/>
              <a:gd name="connsiteX8" fmla="*/ 112571 w 465255"/>
              <a:gd name="connsiteY8" fmla="*/ 363570 h 575372"/>
              <a:gd name="connsiteX9" fmla="*/ 188233 w 465255"/>
              <a:gd name="connsiteY9" fmla="*/ 405957 h 575372"/>
              <a:gd name="connsiteX10" fmla="*/ 107034 w 465255"/>
              <a:gd name="connsiteY10" fmla="*/ 571821 h 575372"/>
              <a:gd name="connsiteX11" fmla="*/ 70126 w 465255"/>
              <a:gd name="connsiteY11" fmla="*/ 514690 h 575372"/>
              <a:gd name="connsiteX12" fmla="*/ 0 w 465255"/>
              <a:gd name="connsiteY12" fmla="*/ 522062 h 575372"/>
              <a:gd name="connsiteX13" fmla="*/ 232628 w 465255"/>
              <a:gd name="connsiteY13" fmla="*/ 121956 h 575372"/>
              <a:gd name="connsiteX14" fmla="*/ 256629 w 465255"/>
              <a:gd name="connsiteY14" fmla="*/ 169858 h 575372"/>
              <a:gd name="connsiteX15" fmla="*/ 310170 w 465255"/>
              <a:gd name="connsiteY15" fmla="*/ 177227 h 575372"/>
              <a:gd name="connsiteX16" fmla="*/ 271399 w 465255"/>
              <a:gd name="connsiteY16" fmla="*/ 215917 h 575372"/>
              <a:gd name="connsiteX17" fmla="*/ 280630 w 465255"/>
              <a:gd name="connsiteY17" fmla="*/ 269346 h 575372"/>
              <a:gd name="connsiteX18" fmla="*/ 232628 w 465255"/>
              <a:gd name="connsiteY18" fmla="*/ 243553 h 575372"/>
              <a:gd name="connsiteX19" fmla="*/ 184625 w 465255"/>
              <a:gd name="connsiteY19" fmla="*/ 269346 h 575372"/>
              <a:gd name="connsiteX20" fmla="*/ 193856 w 465255"/>
              <a:gd name="connsiteY20" fmla="*/ 215917 h 575372"/>
              <a:gd name="connsiteX21" fmla="*/ 155085 w 465255"/>
              <a:gd name="connsiteY21" fmla="*/ 177227 h 575372"/>
              <a:gd name="connsiteX22" fmla="*/ 208626 w 465255"/>
              <a:gd name="connsiteY22" fmla="*/ 169858 h 575372"/>
              <a:gd name="connsiteX23" fmla="*/ 232663 w 465255"/>
              <a:gd name="connsiteY23" fmla="*/ 81359 h 575372"/>
              <a:gd name="connsiteX24" fmla="*/ 118167 w 465255"/>
              <a:gd name="connsiteY24" fmla="*/ 195685 h 575372"/>
              <a:gd name="connsiteX25" fmla="*/ 232663 w 465255"/>
              <a:gd name="connsiteY25" fmla="*/ 310011 h 575372"/>
              <a:gd name="connsiteX26" fmla="*/ 347159 w 465255"/>
              <a:gd name="connsiteY26" fmla="*/ 195685 h 575372"/>
              <a:gd name="connsiteX27" fmla="*/ 232663 w 465255"/>
              <a:gd name="connsiteY27" fmla="*/ 81359 h 575372"/>
              <a:gd name="connsiteX28" fmla="*/ 180032 w 465255"/>
              <a:gd name="connsiteY28" fmla="*/ 916 h 575372"/>
              <a:gd name="connsiteX29" fmla="*/ 204962 w 465255"/>
              <a:gd name="connsiteY29" fmla="*/ 5756 h 575372"/>
              <a:gd name="connsiteX30" fmla="*/ 260364 w 465255"/>
              <a:gd name="connsiteY30" fmla="*/ 5756 h 575372"/>
              <a:gd name="connsiteX31" fmla="*/ 302838 w 465255"/>
              <a:gd name="connsiteY31" fmla="*/ 16820 h 575372"/>
              <a:gd name="connsiteX32" fmla="*/ 350852 w 465255"/>
              <a:gd name="connsiteY32" fmla="*/ 44479 h 575372"/>
              <a:gd name="connsiteX33" fmla="*/ 384093 w 465255"/>
              <a:gd name="connsiteY33" fmla="*/ 77671 h 575372"/>
              <a:gd name="connsiteX34" fmla="*/ 409947 w 465255"/>
              <a:gd name="connsiteY34" fmla="*/ 123770 h 575372"/>
              <a:gd name="connsiteX35" fmla="*/ 422874 w 465255"/>
              <a:gd name="connsiteY35" fmla="*/ 168025 h 575372"/>
              <a:gd name="connsiteX36" fmla="*/ 422874 w 465255"/>
              <a:gd name="connsiteY36" fmla="*/ 223345 h 575372"/>
              <a:gd name="connsiteX37" fmla="*/ 409947 w 465255"/>
              <a:gd name="connsiteY37" fmla="*/ 265756 h 575372"/>
              <a:gd name="connsiteX38" fmla="*/ 384093 w 465255"/>
              <a:gd name="connsiteY38" fmla="*/ 313699 h 575372"/>
              <a:gd name="connsiteX39" fmla="*/ 350852 w 465255"/>
              <a:gd name="connsiteY39" fmla="*/ 346891 h 575372"/>
              <a:gd name="connsiteX40" fmla="*/ 302838 w 465255"/>
              <a:gd name="connsiteY40" fmla="*/ 372706 h 575372"/>
              <a:gd name="connsiteX41" fmla="*/ 260364 w 465255"/>
              <a:gd name="connsiteY41" fmla="*/ 385614 h 575372"/>
              <a:gd name="connsiteX42" fmla="*/ 204962 w 465255"/>
              <a:gd name="connsiteY42" fmla="*/ 385614 h 575372"/>
              <a:gd name="connsiteX43" fmla="*/ 160641 w 465255"/>
              <a:gd name="connsiteY43" fmla="*/ 372706 h 575372"/>
              <a:gd name="connsiteX44" fmla="*/ 114474 w 465255"/>
              <a:gd name="connsiteY44" fmla="*/ 346891 h 575372"/>
              <a:gd name="connsiteX45" fmla="*/ 81233 w 465255"/>
              <a:gd name="connsiteY45" fmla="*/ 313699 h 575372"/>
              <a:gd name="connsiteX46" fmla="*/ 53532 w 465255"/>
              <a:gd name="connsiteY46" fmla="*/ 265756 h 575372"/>
              <a:gd name="connsiteX47" fmla="*/ 42452 w 465255"/>
              <a:gd name="connsiteY47" fmla="*/ 223345 h 575372"/>
              <a:gd name="connsiteX48" fmla="*/ 42452 w 465255"/>
              <a:gd name="connsiteY48" fmla="*/ 168025 h 575372"/>
              <a:gd name="connsiteX49" fmla="*/ 53532 w 465255"/>
              <a:gd name="connsiteY49" fmla="*/ 123770 h 575372"/>
              <a:gd name="connsiteX50" fmla="*/ 81233 w 465255"/>
              <a:gd name="connsiteY50" fmla="*/ 77671 h 575372"/>
              <a:gd name="connsiteX51" fmla="*/ 114474 w 465255"/>
              <a:gd name="connsiteY51" fmla="*/ 44479 h 575372"/>
              <a:gd name="connsiteX52" fmla="*/ 160641 w 465255"/>
              <a:gd name="connsiteY52" fmla="*/ 16820 h 575372"/>
              <a:gd name="connsiteX53" fmla="*/ 180032 w 465255"/>
              <a:gd name="connsiteY53" fmla="*/ 916 h 57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65255" h="575372">
                <a:moveTo>
                  <a:pt x="376707" y="359911"/>
                </a:moveTo>
                <a:lnTo>
                  <a:pt x="465255" y="521967"/>
                </a:lnTo>
                <a:lnTo>
                  <a:pt x="396999" y="512759"/>
                </a:lnTo>
                <a:lnTo>
                  <a:pt x="373018" y="575372"/>
                </a:lnTo>
                <a:lnTo>
                  <a:pt x="275246" y="407791"/>
                </a:lnTo>
                <a:cubicBezTo>
                  <a:pt x="275246" y="407791"/>
                  <a:pt x="295538" y="411474"/>
                  <a:pt x="312141" y="393059"/>
                </a:cubicBezTo>
                <a:cubicBezTo>
                  <a:pt x="326899" y="382010"/>
                  <a:pt x="313986" y="365436"/>
                  <a:pt x="376707" y="359911"/>
                </a:cubicBezTo>
                <a:close/>
                <a:moveTo>
                  <a:pt x="86735" y="352512"/>
                </a:moveTo>
                <a:cubicBezTo>
                  <a:pt x="86735" y="352512"/>
                  <a:pt x="90426" y="363570"/>
                  <a:pt x="112571" y="363570"/>
                </a:cubicBezTo>
                <a:cubicBezTo>
                  <a:pt x="162397" y="363570"/>
                  <a:pt x="145788" y="405957"/>
                  <a:pt x="188233" y="405957"/>
                </a:cubicBezTo>
                <a:cubicBezTo>
                  <a:pt x="188233" y="405957"/>
                  <a:pt x="107034" y="571821"/>
                  <a:pt x="107034" y="571821"/>
                </a:cubicBezTo>
                <a:lnTo>
                  <a:pt x="70126" y="514690"/>
                </a:lnTo>
                <a:lnTo>
                  <a:pt x="0" y="522062"/>
                </a:lnTo>
                <a:close/>
                <a:moveTo>
                  <a:pt x="232628" y="121956"/>
                </a:moveTo>
                <a:lnTo>
                  <a:pt x="256629" y="169858"/>
                </a:lnTo>
                <a:lnTo>
                  <a:pt x="310170" y="177227"/>
                </a:lnTo>
                <a:lnTo>
                  <a:pt x="271399" y="215917"/>
                </a:lnTo>
                <a:lnTo>
                  <a:pt x="280630" y="269346"/>
                </a:lnTo>
                <a:lnTo>
                  <a:pt x="232628" y="243553"/>
                </a:lnTo>
                <a:lnTo>
                  <a:pt x="184625" y="269346"/>
                </a:lnTo>
                <a:lnTo>
                  <a:pt x="193856" y="215917"/>
                </a:lnTo>
                <a:lnTo>
                  <a:pt x="155085" y="177227"/>
                </a:lnTo>
                <a:lnTo>
                  <a:pt x="208626" y="169858"/>
                </a:lnTo>
                <a:close/>
                <a:moveTo>
                  <a:pt x="232663" y="81359"/>
                </a:moveTo>
                <a:cubicBezTo>
                  <a:pt x="168028" y="81359"/>
                  <a:pt x="118167" y="131146"/>
                  <a:pt x="118167" y="195685"/>
                </a:cubicBezTo>
                <a:cubicBezTo>
                  <a:pt x="118167" y="258380"/>
                  <a:pt x="168028" y="310011"/>
                  <a:pt x="232663" y="310011"/>
                </a:cubicBezTo>
                <a:cubicBezTo>
                  <a:pt x="295451" y="310011"/>
                  <a:pt x="347159" y="258380"/>
                  <a:pt x="347159" y="195685"/>
                </a:cubicBezTo>
                <a:cubicBezTo>
                  <a:pt x="347159" y="131146"/>
                  <a:pt x="295451" y="81359"/>
                  <a:pt x="232663" y="81359"/>
                </a:cubicBezTo>
                <a:close/>
                <a:moveTo>
                  <a:pt x="180032" y="916"/>
                </a:moveTo>
                <a:cubicBezTo>
                  <a:pt x="187419" y="-1159"/>
                  <a:pt x="195729" y="224"/>
                  <a:pt x="204962" y="5756"/>
                </a:cubicBezTo>
                <a:cubicBezTo>
                  <a:pt x="223429" y="16820"/>
                  <a:pt x="241897" y="16820"/>
                  <a:pt x="260364" y="5756"/>
                </a:cubicBezTo>
                <a:cubicBezTo>
                  <a:pt x="278831" y="-5308"/>
                  <a:pt x="293604" y="224"/>
                  <a:pt x="302838" y="16820"/>
                </a:cubicBezTo>
                <a:cubicBezTo>
                  <a:pt x="313918" y="35259"/>
                  <a:pt x="330538" y="44479"/>
                  <a:pt x="350852" y="44479"/>
                </a:cubicBezTo>
                <a:cubicBezTo>
                  <a:pt x="373013" y="44479"/>
                  <a:pt x="382246" y="55543"/>
                  <a:pt x="384093" y="77671"/>
                </a:cubicBezTo>
                <a:cubicBezTo>
                  <a:pt x="384093" y="97954"/>
                  <a:pt x="393326" y="114550"/>
                  <a:pt x="409947" y="123770"/>
                </a:cubicBezTo>
                <a:cubicBezTo>
                  <a:pt x="428414" y="134834"/>
                  <a:pt x="432107" y="149586"/>
                  <a:pt x="422874" y="168025"/>
                </a:cubicBezTo>
                <a:cubicBezTo>
                  <a:pt x="411793" y="186465"/>
                  <a:pt x="411793" y="204905"/>
                  <a:pt x="422874" y="223345"/>
                </a:cubicBezTo>
                <a:cubicBezTo>
                  <a:pt x="432107" y="241784"/>
                  <a:pt x="428414" y="256536"/>
                  <a:pt x="409947" y="265756"/>
                </a:cubicBezTo>
                <a:cubicBezTo>
                  <a:pt x="393326" y="276820"/>
                  <a:pt x="384093" y="293416"/>
                  <a:pt x="384093" y="313699"/>
                </a:cubicBezTo>
                <a:cubicBezTo>
                  <a:pt x="382246" y="335827"/>
                  <a:pt x="373013" y="345047"/>
                  <a:pt x="350852" y="346891"/>
                </a:cubicBezTo>
                <a:cubicBezTo>
                  <a:pt x="330538" y="346891"/>
                  <a:pt x="313918" y="356111"/>
                  <a:pt x="302838" y="372706"/>
                </a:cubicBezTo>
                <a:cubicBezTo>
                  <a:pt x="293604" y="391146"/>
                  <a:pt x="278831" y="394834"/>
                  <a:pt x="260364" y="385614"/>
                </a:cubicBezTo>
                <a:cubicBezTo>
                  <a:pt x="241897" y="374550"/>
                  <a:pt x="223429" y="374550"/>
                  <a:pt x="204962" y="385614"/>
                </a:cubicBezTo>
                <a:cubicBezTo>
                  <a:pt x="186495" y="394834"/>
                  <a:pt x="171722" y="391146"/>
                  <a:pt x="160641" y="372706"/>
                </a:cubicBezTo>
                <a:cubicBezTo>
                  <a:pt x="151408" y="356111"/>
                  <a:pt x="134787" y="346891"/>
                  <a:pt x="114474" y="346891"/>
                </a:cubicBezTo>
                <a:cubicBezTo>
                  <a:pt x="92313" y="345047"/>
                  <a:pt x="81233" y="335827"/>
                  <a:pt x="81233" y="313699"/>
                </a:cubicBezTo>
                <a:cubicBezTo>
                  <a:pt x="81233" y="293416"/>
                  <a:pt x="71999" y="276820"/>
                  <a:pt x="53532" y="265756"/>
                </a:cubicBezTo>
                <a:cubicBezTo>
                  <a:pt x="36912" y="256536"/>
                  <a:pt x="31372" y="241784"/>
                  <a:pt x="42452" y="223345"/>
                </a:cubicBezTo>
                <a:cubicBezTo>
                  <a:pt x="53532" y="204905"/>
                  <a:pt x="53532" y="186465"/>
                  <a:pt x="42452" y="168025"/>
                </a:cubicBezTo>
                <a:cubicBezTo>
                  <a:pt x="31372" y="149586"/>
                  <a:pt x="36912" y="134834"/>
                  <a:pt x="53532" y="123770"/>
                </a:cubicBezTo>
                <a:cubicBezTo>
                  <a:pt x="71999" y="114550"/>
                  <a:pt x="81233" y="97954"/>
                  <a:pt x="81233" y="77671"/>
                </a:cubicBezTo>
                <a:cubicBezTo>
                  <a:pt x="81233" y="55543"/>
                  <a:pt x="92313" y="44479"/>
                  <a:pt x="114474" y="44479"/>
                </a:cubicBezTo>
                <a:cubicBezTo>
                  <a:pt x="134787" y="44479"/>
                  <a:pt x="151408" y="35259"/>
                  <a:pt x="160641" y="16820"/>
                </a:cubicBezTo>
                <a:cubicBezTo>
                  <a:pt x="166182" y="8522"/>
                  <a:pt x="172645" y="2990"/>
                  <a:pt x="180032" y="916"/>
                </a:cubicBezTo>
                <a:close/>
              </a:path>
            </a:pathLst>
          </a:custGeom>
          <a:solidFill>
            <a:srgbClr val="007344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/>
          </a:p>
        </p:txBody>
      </p:sp>
      <p:sp>
        <p:nvSpPr>
          <p:cNvPr id="7" name="ïṣḷîḑè">
            <a:extLst>
              <a:ext uri="{FF2B5EF4-FFF2-40B4-BE49-F238E27FC236}">
                <a16:creationId xmlns:a16="http://schemas.microsoft.com/office/drawing/2014/main" id="{40D6AAF9-452A-4FA8-83B3-3D11209D97FD}"/>
              </a:ext>
            </a:extLst>
          </p:cNvPr>
          <p:cNvSpPr/>
          <p:nvPr/>
        </p:nvSpPr>
        <p:spPr bwMode="auto">
          <a:xfrm>
            <a:off x="765696" y="3874731"/>
            <a:ext cx="2076224" cy="5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根据需要添加文字，根据需要添加文字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iṩ1îḓè">
            <a:extLst>
              <a:ext uri="{FF2B5EF4-FFF2-40B4-BE49-F238E27FC236}">
                <a16:creationId xmlns:a16="http://schemas.microsoft.com/office/drawing/2014/main" id="{0ACE94F6-EE87-4FDF-A677-0C6586CC648F}"/>
              </a:ext>
            </a:extLst>
          </p:cNvPr>
          <p:cNvSpPr txBox="1"/>
          <p:nvPr/>
        </p:nvSpPr>
        <p:spPr bwMode="auto">
          <a:xfrm>
            <a:off x="939843" y="3584034"/>
            <a:ext cx="1727930" cy="29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 fontScale="85000" lnSpcReduction="20000"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FA2F2310-D8B1-463D-A99A-52F302CA91A9}"/>
              </a:ext>
            </a:extLst>
          </p:cNvPr>
          <p:cNvCxnSpPr>
            <a:cxnSpLocks/>
          </p:cNvCxnSpPr>
          <p:nvPr/>
        </p:nvCxnSpPr>
        <p:spPr>
          <a:xfrm>
            <a:off x="3398204" y="1104240"/>
            <a:ext cx="0" cy="331731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í$ḻiḑè">
            <a:extLst>
              <a:ext uri="{FF2B5EF4-FFF2-40B4-BE49-F238E27FC236}">
                <a16:creationId xmlns:a16="http://schemas.microsoft.com/office/drawing/2014/main" id="{CF32045B-240F-43CC-A1E8-16A5308012DF}"/>
              </a:ext>
            </a:extLst>
          </p:cNvPr>
          <p:cNvSpPr/>
          <p:nvPr/>
        </p:nvSpPr>
        <p:spPr>
          <a:xfrm>
            <a:off x="4128635" y="2313755"/>
            <a:ext cx="3805239" cy="630555"/>
          </a:xfrm>
          <a:prstGeom prst="snip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2" name="íṥliḋé">
            <a:extLst>
              <a:ext uri="{FF2B5EF4-FFF2-40B4-BE49-F238E27FC236}">
                <a16:creationId xmlns:a16="http://schemas.microsoft.com/office/drawing/2014/main" id="{A4BD33DD-D7E8-4FF2-9EEF-EB589D5F6DC8}"/>
              </a:ext>
            </a:extLst>
          </p:cNvPr>
          <p:cNvSpPr/>
          <p:nvPr/>
        </p:nvSpPr>
        <p:spPr>
          <a:xfrm>
            <a:off x="4154544" y="3435193"/>
            <a:ext cx="3805239" cy="630555"/>
          </a:xfrm>
          <a:prstGeom prst="snip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í$ḷiḍè">
            <a:extLst>
              <a:ext uri="{FF2B5EF4-FFF2-40B4-BE49-F238E27FC236}">
                <a16:creationId xmlns:a16="http://schemas.microsoft.com/office/drawing/2014/main" id="{3ABA5614-E65B-485F-BDF2-C823D4D4B6DF}"/>
              </a:ext>
            </a:extLst>
          </p:cNvPr>
          <p:cNvSpPr/>
          <p:nvPr/>
        </p:nvSpPr>
        <p:spPr>
          <a:xfrm>
            <a:off x="4128636" y="1234917"/>
            <a:ext cx="3805239" cy="630555"/>
          </a:xfrm>
          <a:prstGeom prst="snip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14" name="îšḷîḓê">
            <a:extLst>
              <a:ext uri="{FF2B5EF4-FFF2-40B4-BE49-F238E27FC236}">
                <a16:creationId xmlns:a16="http://schemas.microsoft.com/office/drawing/2014/main" id="{9FF56076-9BC8-4B30-9A80-7FDB90B093A0}"/>
              </a:ext>
            </a:extLst>
          </p:cNvPr>
          <p:cNvSpPr/>
          <p:nvPr/>
        </p:nvSpPr>
        <p:spPr>
          <a:xfrm>
            <a:off x="3769780" y="1191539"/>
            <a:ext cx="717314" cy="717312"/>
          </a:xfrm>
          <a:prstGeom prst="ellipse">
            <a:avLst/>
          </a:prstGeom>
          <a:solidFill>
            <a:srgbClr val="ACCE2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5" name="işḷíḍe">
            <a:extLst>
              <a:ext uri="{FF2B5EF4-FFF2-40B4-BE49-F238E27FC236}">
                <a16:creationId xmlns:a16="http://schemas.microsoft.com/office/drawing/2014/main" id="{5A21C73F-5142-441D-843D-6AD3817E08E9}"/>
              </a:ext>
            </a:extLst>
          </p:cNvPr>
          <p:cNvSpPr/>
          <p:nvPr/>
        </p:nvSpPr>
        <p:spPr>
          <a:xfrm>
            <a:off x="3769779" y="2270377"/>
            <a:ext cx="717314" cy="717312"/>
          </a:xfrm>
          <a:prstGeom prst="ellipse">
            <a:avLst/>
          </a:prstGeom>
          <a:solidFill>
            <a:srgbClr val="ACCE2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6" name="íŝļîḍê">
            <a:extLst>
              <a:ext uri="{FF2B5EF4-FFF2-40B4-BE49-F238E27FC236}">
                <a16:creationId xmlns:a16="http://schemas.microsoft.com/office/drawing/2014/main" id="{478DD1BA-8F27-41B9-B5A5-CE5CBD6ABBC3}"/>
              </a:ext>
            </a:extLst>
          </p:cNvPr>
          <p:cNvSpPr/>
          <p:nvPr/>
        </p:nvSpPr>
        <p:spPr>
          <a:xfrm>
            <a:off x="3795688" y="3391814"/>
            <a:ext cx="717314" cy="717312"/>
          </a:xfrm>
          <a:prstGeom prst="ellipse">
            <a:avLst/>
          </a:prstGeom>
          <a:solidFill>
            <a:srgbClr val="ACCE22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7" name="íšľíḋé">
            <a:extLst>
              <a:ext uri="{FF2B5EF4-FFF2-40B4-BE49-F238E27FC236}">
                <a16:creationId xmlns:a16="http://schemas.microsoft.com/office/drawing/2014/main" id="{14A17167-F67E-4A80-8429-058F43F8B880}"/>
              </a:ext>
            </a:extLst>
          </p:cNvPr>
          <p:cNvSpPr/>
          <p:nvPr/>
        </p:nvSpPr>
        <p:spPr>
          <a:xfrm>
            <a:off x="3821202" y="1242960"/>
            <a:ext cx="614471" cy="614469"/>
          </a:xfrm>
          <a:prstGeom prst="ellipse">
            <a:avLst/>
          </a:prstGeom>
          <a:solidFill>
            <a:srgbClr val="007344"/>
          </a:solidFill>
          <a:ln w="38100" cap="rnd">
            <a:solidFill>
              <a:schemeClr val="bg1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8" name="îšľiḍè">
            <a:extLst>
              <a:ext uri="{FF2B5EF4-FFF2-40B4-BE49-F238E27FC236}">
                <a16:creationId xmlns:a16="http://schemas.microsoft.com/office/drawing/2014/main" id="{9C7EE23F-5B96-4095-91D7-C2F9A7784E0C}"/>
              </a:ext>
            </a:extLst>
          </p:cNvPr>
          <p:cNvSpPr/>
          <p:nvPr/>
        </p:nvSpPr>
        <p:spPr>
          <a:xfrm>
            <a:off x="3821201" y="2321798"/>
            <a:ext cx="614471" cy="614469"/>
          </a:xfrm>
          <a:prstGeom prst="ellipse">
            <a:avLst/>
          </a:prstGeom>
          <a:solidFill>
            <a:srgbClr val="007344"/>
          </a:solidFill>
          <a:ln w="38100" cap="rnd">
            <a:solidFill>
              <a:schemeClr val="bg1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9" name="îs1ïďê">
            <a:extLst>
              <a:ext uri="{FF2B5EF4-FFF2-40B4-BE49-F238E27FC236}">
                <a16:creationId xmlns:a16="http://schemas.microsoft.com/office/drawing/2014/main" id="{9D3C1133-AB14-4EA4-86B4-01282F7A9F01}"/>
              </a:ext>
            </a:extLst>
          </p:cNvPr>
          <p:cNvSpPr/>
          <p:nvPr/>
        </p:nvSpPr>
        <p:spPr>
          <a:xfrm>
            <a:off x="3847110" y="3443236"/>
            <a:ext cx="614471" cy="614469"/>
          </a:xfrm>
          <a:prstGeom prst="ellipse">
            <a:avLst/>
          </a:prstGeom>
          <a:solidFill>
            <a:srgbClr val="007344"/>
          </a:solidFill>
          <a:ln w="38100" cap="rnd">
            <a:solidFill>
              <a:schemeClr val="bg1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0" name="íṧļidé">
            <a:extLst>
              <a:ext uri="{FF2B5EF4-FFF2-40B4-BE49-F238E27FC236}">
                <a16:creationId xmlns:a16="http://schemas.microsoft.com/office/drawing/2014/main" id="{2F7C30EB-F9D1-4AFB-92EE-A1544AB099E1}"/>
              </a:ext>
            </a:extLst>
          </p:cNvPr>
          <p:cNvSpPr/>
          <p:nvPr/>
        </p:nvSpPr>
        <p:spPr>
          <a:xfrm>
            <a:off x="4639650" y="2334688"/>
            <a:ext cx="3653077" cy="588687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根据需要添加文字，根据需要添加文字，根据需要添加文字，根据需要添加文字</a:t>
            </a:r>
          </a:p>
        </p:txBody>
      </p:sp>
      <p:sp>
        <p:nvSpPr>
          <p:cNvPr id="21" name="îş1iḑè">
            <a:extLst>
              <a:ext uri="{FF2B5EF4-FFF2-40B4-BE49-F238E27FC236}">
                <a16:creationId xmlns:a16="http://schemas.microsoft.com/office/drawing/2014/main" id="{45799B41-7BF2-4BB8-B529-4C4F1D9F525F}"/>
              </a:ext>
            </a:extLst>
          </p:cNvPr>
          <p:cNvSpPr/>
          <p:nvPr/>
        </p:nvSpPr>
        <p:spPr>
          <a:xfrm>
            <a:off x="3963901" y="1418772"/>
            <a:ext cx="329072" cy="262844"/>
          </a:xfrm>
          <a:custGeom>
            <a:avLst/>
            <a:gdLst>
              <a:gd name="T0" fmla="*/ 5234 w 6827"/>
              <a:gd name="T1" fmla="*/ 1365 h 5461"/>
              <a:gd name="T2" fmla="*/ 5234 w 6827"/>
              <a:gd name="T3" fmla="*/ 0 h 5461"/>
              <a:gd name="T4" fmla="*/ 1593 w 6827"/>
              <a:gd name="T5" fmla="*/ 0 h 5461"/>
              <a:gd name="T6" fmla="*/ 1593 w 6827"/>
              <a:gd name="T7" fmla="*/ 1365 h 5461"/>
              <a:gd name="T8" fmla="*/ 0 w 6827"/>
              <a:gd name="T9" fmla="*/ 1365 h 5461"/>
              <a:gd name="T10" fmla="*/ 0 w 6827"/>
              <a:gd name="T11" fmla="*/ 5461 h 5461"/>
              <a:gd name="T12" fmla="*/ 6827 w 6827"/>
              <a:gd name="T13" fmla="*/ 5461 h 5461"/>
              <a:gd name="T14" fmla="*/ 6827 w 6827"/>
              <a:gd name="T15" fmla="*/ 1365 h 5461"/>
              <a:gd name="T16" fmla="*/ 5234 w 6827"/>
              <a:gd name="T17" fmla="*/ 1365 h 5461"/>
              <a:gd name="T18" fmla="*/ 4551 w 6827"/>
              <a:gd name="T19" fmla="*/ 3868 h 5461"/>
              <a:gd name="T20" fmla="*/ 3868 w 6827"/>
              <a:gd name="T21" fmla="*/ 3868 h 5461"/>
              <a:gd name="T22" fmla="*/ 3868 w 6827"/>
              <a:gd name="T23" fmla="*/ 4551 h 5461"/>
              <a:gd name="T24" fmla="*/ 2958 w 6827"/>
              <a:gd name="T25" fmla="*/ 4551 h 5461"/>
              <a:gd name="T26" fmla="*/ 2958 w 6827"/>
              <a:gd name="T27" fmla="*/ 3868 h 5461"/>
              <a:gd name="T28" fmla="*/ 2276 w 6827"/>
              <a:gd name="T29" fmla="*/ 3868 h 5461"/>
              <a:gd name="T30" fmla="*/ 2276 w 6827"/>
              <a:gd name="T31" fmla="*/ 2958 h 5461"/>
              <a:gd name="T32" fmla="*/ 2958 w 6827"/>
              <a:gd name="T33" fmla="*/ 2958 h 5461"/>
              <a:gd name="T34" fmla="*/ 2958 w 6827"/>
              <a:gd name="T35" fmla="*/ 2275 h 5461"/>
              <a:gd name="T36" fmla="*/ 3868 w 6827"/>
              <a:gd name="T37" fmla="*/ 2275 h 5461"/>
              <a:gd name="T38" fmla="*/ 3868 w 6827"/>
              <a:gd name="T39" fmla="*/ 2958 h 5461"/>
              <a:gd name="T40" fmla="*/ 4551 w 6827"/>
              <a:gd name="T41" fmla="*/ 2958 h 5461"/>
              <a:gd name="T42" fmla="*/ 4551 w 6827"/>
              <a:gd name="T43" fmla="*/ 3868 h 5461"/>
              <a:gd name="T44" fmla="*/ 4551 w 6827"/>
              <a:gd name="T45" fmla="*/ 1365 h 5461"/>
              <a:gd name="T46" fmla="*/ 2276 w 6827"/>
              <a:gd name="T47" fmla="*/ 1365 h 5461"/>
              <a:gd name="T48" fmla="*/ 2276 w 6827"/>
              <a:gd name="T49" fmla="*/ 682 h 5461"/>
              <a:gd name="T50" fmla="*/ 4551 w 6827"/>
              <a:gd name="T51" fmla="*/ 682 h 5461"/>
              <a:gd name="T52" fmla="*/ 4551 w 6827"/>
              <a:gd name="T53" fmla="*/ 1365 h 5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827" h="5461">
                <a:moveTo>
                  <a:pt x="5234" y="1365"/>
                </a:moveTo>
                <a:lnTo>
                  <a:pt x="5234" y="0"/>
                </a:lnTo>
                <a:lnTo>
                  <a:pt x="1593" y="0"/>
                </a:lnTo>
                <a:lnTo>
                  <a:pt x="1593" y="1365"/>
                </a:lnTo>
                <a:lnTo>
                  <a:pt x="0" y="1365"/>
                </a:lnTo>
                <a:lnTo>
                  <a:pt x="0" y="5461"/>
                </a:lnTo>
                <a:lnTo>
                  <a:pt x="6827" y="5461"/>
                </a:lnTo>
                <a:lnTo>
                  <a:pt x="6827" y="1365"/>
                </a:lnTo>
                <a:lnTo>
                  <a:pt x="5234" y="1365"/>
                </a:lnTo>
                <a:close/>
                <a:moveTo>
                  <a:pt x="4551" y="3868"/>
                </a:moveTo>
                <a:lnTo>
                  <a:pt x="3868" y="3868"/>
                </a:lnTo>
                <a:lnTo>
                  <a:pt x="3868" y="4551"/>
                </a:lnTo>
                <a:lnTo>
                  <a:pt x="2958" y="4551"/>
                </a:lnTo>
                <a:lnTo>
                  <a:pt x="2958" y="3868"/>
                </a:lnTo>
                <a:lnTo>
                  <a:pt x="2276" y="3868"/>
                </a:lnTo>
                <a:lnTo>
                  <a:pt x="2276" y="2958"/>
                </a:lnTo>
                <a:lnTo>
                  <a:pt x="2958" y="2958"/>
                </a:lnTo>
                <a:lnTo>
                  <a:pt x="2958" y="2275"/>
                </a:lnTo>
                <a:lnTo>
                  <a:pt x="3868" y="2275"/>
                </a:lnTo>
                <a:lnTo>
                  <a:pt x="3868" y="2958"/>
                </a:lnTo>
                <a:lnTo>
                  <a:pt x="4551" y="2958"/>
                </a:lnTo>
                <a:lnTo>
                  <a:pt x="4551" y="3868"/>
                </a:lnTo>
                <a:close/>
                <a:moveTo>
                  <a:pt x="4551" y="1365"/>
                </a:moveTo>
                <a:lnTo>
                  <a:pt x="2276" y="1365"/>
                </a:lnTo>
                <a:lnTo>
                  <a:pt x="2276" y="682"/>
                </a:lnTo>
                <a:lnTo>
                  <a:pt x="4551" y="682"/>
                </a:lnTo>
                <a:lnTo>
                  <a:pt x="4551" y="1365"/>
                </a:lnTo>
                <a:close/>
              </a:path>
            </a:pathLst>
          </a:custGeom>
          <a:solidFill>
            <a:schemeClr val="bg1"/>
          </a:solidFill>
          <a:ln w="381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iŝḻïḑé">
            <a:extLst>
              <a:ext uri="{FF2B5EF4-FFF2-40B4-BE49-F238E27FC236}">
                <a16:creationId xmlns:a16="http://schemas.microsoft.com/office/drawing/2014/main" id="{E4EC2E3F-E8C6-44F1-B123-F419666A257F}"/>
              </a:ext>
            </a:extLst>
          </p:cNvPr>
          <p:cNvSpPr/>
          <p:nvPr/>
        </p:nvSpPr>
        <p:spPr>
          <a:xfrm>
            <a:off x="3963900" y="2482795"/>
            <a:ext cx="329072" cy="292474"/>
          </a:xfrm>
          <a:custGeom>
            <a:avLst/>
            <a:gdLst>
              <a:gd name="T0" fmla="*/ 4160 w 11520"/>
              <a:gd name="T1" fmla="*/ 3520 h 10240"/>
              <a:gd name="T2" fmla="*/ 4160 w 11520"/>
              <a:gd name="T3" fmla="*/ 4160 h 10240"/>
              <a:gd name="T4" fmla="*/ 7680 w 11520"/>
              <a:gd name="T5" fmla="*/ 3840 h 10240"/>
              <a:gd name="T6" fmla="*/ 7360 w 11520"/>
              <a:gd name="T7" fmla="*/ 5120 h 10240"/>
              <a:gd name="T8" fmla="*/ 3840 w 11520"/>
              <a:gd name="T9" fmla="*/ 5440 h 10240"/>
              <a:gd name="T10" fmla="*/ 7360 w 11520"/>
              <a:gd name="T11" fmla="*/ 5760 h 10240"/>
              <a:gd name="T12" fmla="*/ 7360 w 11520"/>
              <a:gd name="T13" fmla="*/ 5120 h 10240"/>
              <a:gd name="T14" fmla="*/ 4160 w 11520"/>
              <a:gd name="T15" fmla="*/ 6720 h 10240"/>
              <a:gd name="T16" fmla="*/ 4160 w 11520"/>
              <a:gd name="T17" fmla="*/ 7360 h 10240"/>
              <a:gd name="T18" fmla="*/ 7680 w 11520"/>
              <a:gd name="T19" fmla="*/ 7040 h 10240"/>
              <a:gd name="T20" fmla="*/ 11200 w 11520"/>
              <a:gd name="T21" fmla="*/ 9600 h 10240"/>
              <a:gd name="T22" fmla="*/ 10880 w 11520"/>
              <a:gd name="T23" fmla="*/ 3840 h 10240"/>
              <a:gd name="T24" fmla="*/ 8960 w 11520"/>
              <a:gd name="T25" fmla="*/ 3520 h 10240"/>
              <a:gd name="T26" fmla="*/ 8320 w 11520"/>
              <a:gd name="T27" fmla="*/ 1920 h 10240"/>
              <a:gd name="T28" fmla="*/ 6080 w 11520"/>
              <a:gd name="T29" fmla="*/ 1280 h 10240"/>
              <a:gd name="T30" fmla="*/ 6720 w 11520"/>
              <a:gd name="T31" fmla="*/ 960 h 10240"/>
              <a:gd name="T32" fmla="*/ 6080 w 11520"/>
              <a:gd name="T33" fmla="*/ 640 h 10240"/>
              <a:gd name="T34" fmla="*/ 5760 w 11520"/>
              <a:gd name="T35" fmla="*/ 0 h 10240"/>
              <a:gd name="T36" fmla="*/ 5440 w 11520"/>
              <a:gd name="T37" fmla="*/ 640 h 10240"/>
              <a:gd name="T38" fmla="*/ 4800 w 11520"/>
              <a:gd name="T39" fmla="*/ 960 h 10240"/>
              <a:gd name="T40" fmla="*/ 5440 w 11520"/>
              <a:gd name="T41" fmla="*/ 1280 h 10240"/>
              <a:gd name="T42" fmla="*/ 3200 w 11520"/>
              <a:gd name="T43" fmla="*/ 1920 h 10240"/>
              <a:gd name="T44" fmla="*/ 2560 w 11520"/>
              <a:gd name="T45" fmla="*/ 4800 h 10240"/>
              <a:gd name="T46" fmla="*/ 640 w 11520"/>
              <a:gd name="T47" fmla="*/ 5120 h 10240"/>
              <a:gd name="T48" fmla="*/ 320 w 11520"/>
              <a:gd name="T49" fmla="*/ 9600 h 10240"/>
              <a:gd name="T50" fmla="*/ 320 w 11520"/>
              <a:gd name="T51" fmla="*/ 10240 h 10240"/>
              <a:gd name="T52" fmla="*/ 11520 w 11520"/>
              <a:gd name="T53" fmla="*/ 9920 h 10240"/>
              <a:gd name="T54" fmla="*/ 1280 w 11520"/>
              <a:gd name="T55" fmla="*/ 5440 h 10240"/>
              <a:gd name="T56" fmla="*/ 2560 w 11520"/>
              <a:gd name="T57" fmla="*/ 9600 h 10240"/>
              <a:gd name="T58" fmla="*/ 1280 w 11520"/>
              <a:gd name="T59" fmla="*/ 5440 h 10240"/>
              <a:gd name="T60" fmla="*/ 5120 w 11520"/>
              <a:gd name="T61" fmla="*/ 9600 h 10240"/>
              <a:gd name="T62" fmla="*/ 6400 w 11520"/>
              <a:gd name="T63" fmla="*/ 8960 h 10240"/>
              <a:gd name="T64" fmla="*/ 7040 w 11520"/>
              <a:gd name="T65" fmla="*/ 9600 h 10240"/>
              <a:gd name="T66" fmla="*/ 6720 w 11520"/>
              <a:gd name="T67" fmla="*/ 8320 h 10240"/>
              <a:gd name="T68" fmla="*/ 4480 w 11520"/>
              <a:gd name="T69" fmla="*/ 8640 h 10240"/>
              <a:gd name="T70" fmla="*/ 3200 w 11520"/>
              <a:gd name="T71" fmla="*/ 9600 h 10240"/>
              <a:gd name="T72" fmla="*/ 8320 w 11520"/>
              <a:gd name="T73" fmla="*/ 2560 h 10240"/>
              <a:gd name="T74" fmla="*/ 7040 w 11520"/>
              <a:gd name="T75" fmla="*/ 9600 h 10240"/>
              <a:gd name="T76" fmla="*/ 8960 w 11520"/>
              <a:gd name="T77" fmla="*/ 4160 h 10240"/>
              <a:gd name="T78" fmla="*/ 10240 w 11520"/>
              <a:gd name="T79" fmla="*/ 9600 h 10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520" h="10240">
                <a:moveTo>
                  <a:pt x="7360" y="3520"/>
                </a:moveTo>
                <a:lnTo>
                  <a:pt x="4160" y="3520"/>
                </a:lnTo>
                <a:cubicBezTo>
                  <a:pt x="4000" y="3520"/>
                  <a:pt x="3840" y="3680"/>
                  <a:pt x="3840" y="3840"/>
                </a:cubicBezTo>
                <a:cubicBezTo>
                  <a:pt x="3840" y="4000"/>
                  <a:pt x="4000" y="4160"/>
                  <a:pt x="4160" y="4160"/>
                </a:cubicBezTo>
                <a:lnTo>
                  <a:pt x="7360" y="4160"/>
                </a:lnTo>
                <a:cubicBezTo>
                  <a:pt x="7520" y="4160"/>
                  <a:pt x="7680" y="4000"/>
                  <a:pt x="7680" y="3840"/>
                </a:cubicBezTo>
                <a:cubicBezTo>
                  <a:pt x="7680" y="3680"/>
                  <a:pt x="7520" y="3520"/>
                  <a:pt x="7360" y="3520"/>
                </a:cubicBezTo>
                <a:close/>
                <a:moveTo>
                  <a:pt x="7360" y="5120"/>
                </a:moveTo>
                <a:lnTo>
                  <a:pt x="4160" y="5120"/>
                </a:lnTo>
                <a:cubicBezTo>
                  <a:pt x="4000" y="5120"/>
                  <a:pt x="3840" y="5280"/>
                  <a:pt x="3840" y="5440"/>
                </a:cubicBezTo>
                <a:cubicBezTo>
                  <a:pt x="3840" y="5600"/>
                  <a:pt x="4000" y="5760"/>
                  <a:pt x="4160" y="5760"/>
                </a:cubicBezTo>
                <a:lnTo>
                  <a:pt x="7360" y="5760"/>
                </a:lnTo>
                <a:cubicBezTo>
                  <a:pt x="7520" y="5760"/>
                  <a:pt x="7680" y="5600"/>
                  <a:pt x="7680" y="5440"/>
                </a:cubicBezTo>
                <a:cubicBezTo>
                  <a:pt x="7680" y="5280"/>
                  <a:pt x="7520" y="5120"/>
                  <a:pt x="7360" y="5120"/>
                </a:cubicBezTo>
                <a:close/>
                <a:moveTo>
                  <a:pt x="7360" y="6720"/>
                </a:moveTo>
                <a:lnTo>
                  <a:pt x="4160" y="6720"/>
                </a:lnTo>
                <a:cubicBezTo>
                  <a:pt x="4000" y="6720"/>
                  <a:pt x="3840" y="6880"/>
                  <a:pt x="3840" y="7040"/>
                </a:cubicBezTo>
                <a:cubicBezTo>
                  <a:pt x="3840" y="7200"/>
                  <a:pt x="4000" y="7360"/>
                  <a:pt x="4160" y="7360"/>
                </a:cubicBezTo>
                <a:lnTo>
                  <a:pt x="7360" y="7360"/>
                </a:lnTo>
                <a:cubicBezTo>
                  <a:pt x="7520" y="7360"/>
                  <a:pt x="7680" y="7200"/>
                  <a:pt x="7680" y="7040"/>
                </a:cubicBezTo>
                <a:cubicBezTo>
                  <a:pt x="7680" y="6880"/>
                  <a:pt x="7520" y="6720"/>
                  <a:pt x="7360" y="6720"/>
                </a:cubicBezTo>
                <a:close/>
                <a:moveTo>
                  <a:pt x="11200" y="9600"/>
                </a:moveTo>
                <a:lnTo>
                  <a:pt x="10880" y="9600"/>
                </a:lnTo>
                <a:lnTo>
                  <a:pt x="10880" y="3840"/>
                </a:lnTo>
                <a:cubicBezTo>
                  <a:pt x="10880" y="3680"/>
                  <a:pt x="10720" y="3520"/>
                  <a:pt x="10560" y="3520"/>
                </a:cubicBezTo>
                <a:lnTo>
                  <a:pt x="8960" y="3520"/>
                </a:lnTo>
                <a:lnTo>
                  <a:pt x="8960" y="2560"/>
                </a:lnTo>
                <a:cubicBezTo>
                  <a:pt x="8960" y="2208"/>
                  <a:pt x="8672" y="1920"/>
                  <a:pt x="8320" y="1920"/>
                </a:cubicBezTo>
                <a:lnTo>
                  <a:pt x="6080" y="1920"/>
                </a:lnTo>
                <a:lnTo>
                  <a:pt x="6080" y="1280"/>
                </a:lnTo>
                <a:lnTo>
                  <a:pt x="6400" y="1280"/>
                </a:lnTo>
                <a:cubicBezTo>
                  <a:pt x="6560" y="1280"/>
                  <a:pt x="6720" y="1120"/>
                  <a:pt x="6720" y="960"/>
                </a:cubicBezTo>
                <a:cubicBezTo>
                  <a:pt x="6720" y="768"/>
                  <a:pt x="6560" y="640"/>
                  <a:pt x="6400" y="640"/>
                </a:cubicBezTo>
                <a:lnTo>
                  <a:pt x="6080" y="640"/>
                </a:lnTo>
                <a:lnTo>
                  <a:pt x="6080" y="320"/>
                </a:lnTo>
                <a:cubicBezTo>
                  <a:pt x="6080" y="160"/>
                  <a:pt x="5920" y="0"/>
                  <a:pt x="5760" y="0"/>
                </a:cubicBezTo>
                <a:cubicBezTo>
                  <a:pt x="5600" y="0"/>
                  <a:pt x="5440" y="160"/>
                  <a:pt x="5440" y="320"/>
                </a:cubicBezTo>
                <a:lnTo>
                  <a:pt x="5440" y="640"/>
                </a:lnTo>
                <a:lnTo>
                  <a:pt x="5120" y="640"/>
                </a:lnTo>
                <a:cubicBezTo>
                  <a:pt x="4960" y="640"/>
                  <a:pt x="4800" y="768"/>
                  <a:pt x="4800" y="960"/>
                </a:cubicBezTo>
                <a:cubicBezTo>
                  <a:pt x="4800" y="1120"/>
                  <a:pt x="4960" y="1280"/>
                  <a:pt x="5120" y="1280"/>
                </a:cubicBezTo>
                <a:lnTo>
                  <a:pt x="5440" y="1280"/>
                </a:lnTo>
                <a:lnTo>
                  <a:pt x="5440" y="1920"/>
                </a:lnTo>
                <a:lnTo>
                  <a:pt x="3200" y="1920"/>
                </a:lnTo>
                <a:cubicBezTo>
                  <a:pt x="2848" y="1920"/>
                  <a:pt x="2560" y="2208"/>
                  <a:pt x="2560" y="2560"/>
                </a:cubicBezTo>
                <a:lnTo>
                  <a:pt x="2560" y="4800"/>
                </a:lnTo>
                <a:lnTo>
                  <a:pt x="960" y="4800"/>
                </a:lnTo>
                <a:cubicBezTo>
                  <a:pt x="800" y="4800"/>
                  <a:pt x="640" y="4960"/>
                  <a:pt x="640" y="5120"/>
                </a:cubicBezTo>
                <a:lnTo>
                  <a:pt x="640" y="9600"/>
                </a:lnTo>
                <a:lnTo>
                  <a:pt x="320" y="9600"/>
                </a:lnTo>
                <a:cubicBezTo>
                  <a:pt x="160" y="9600"/>
                  <a:pt x="0" y="9760"/>
                  <a:pt x="0" y="9920"/>
                </a:cubicBezTo>
                <a:cubicBezTo>
                  <a:pt x="0" y="10080"/>
                  <a:pt x="160" y="10240"/>
                  <a:pt x="320" y="10240"/>
                </a:cubicBezTo>
                <a:lnTo>
                  <a:pt x="11200" y="10240"/>
                </a:lnTo>
                <a:cubicBezTo>
                  <a:pt x="11360" y="10240"/>
                  <a:pt x="11520" y="10080"/>
                  <a:pt x="11520" y="9920"/>
                </a:cubicBezTo>
                <a:cubicBezTo>
                  <a:pt x="11520" y="9760"/>
                  <a:pt x="11360" y="9600"/>
                  <a:pt x="11200" y="9600"/>
                </a:cubicBezTo>
                <a:close/>
                <a:moveTo>
                  <a:pt x="1280" y="5440"/>
                </a:moveTo>
                <a:lnTo>
                  <a:pt x="2560" y="5440"/>
                </a:lnTo>
                <a:lnTo>
                  <a:pt x="2560" y="9600"/>
                </a:lnTo>
                <a:lnTo>
                  <a:pt x="1280" y="9600"/>
                </a:lnTo>
                <a:lnTo>
                  <a:pt x="1280" y="5440"/>
                </a:lnTo>
                <a:close/>
                <a:moveTo>
                  <a:pt x="6400" y="9600"/>
                </a:moveTo>
                <a:lnTo>
                  <a:pt x="5120" y="9600"/>
                </a:lnTo>
                <a:lnTo>
                  <a:pt x="5120" y="8960"/>
                </a:lnTo>
                <a:lnTo>
                  <a:pt x="6400" y="8960"/>
                </a:lnTo>
                <a:lnTo>
                  <a:pt x="6400" y="9600"/>
                </a:lnTo>
                <a:close/>
                <a:moveTo>
                  <a:pt x="7040" y="9600"/>
                </a:moveTo>
                <a:lnTo>
                  <a:pt x="7040" y="8640"/>
                </a:lnTo>
                <a:cubicBezTo>
                  <a:pt x="7040" y="8480"/>
                  <a:pt x="6880" y="8320"/>
                  <a:pt x="6720" y="8320"/>
                </a:cubicBezTo>
                <a:lnTo>
                  <a:pt x="4800" y="8320"/>
                </a:lnTo>
                <a:cubicBezTo>
                  <a:pt x="4640" y="8320"/>
                  <a:pt x="4480" y="8480"/>
                  <a:pt x="4480" y="8640"/>
                </a:cubicBezTo>
                <a:lnTo>
                  <a:pt x="4480" y="9600"/>
                </a:lnTo>
                <a:lnTo>
                  <a:pt x="3200" y="9600"/>
                </a:lnTo>
                <a:lnTo>
                  <a:pt x="3200" y="2560"/>
                </a:lnTo>
                <a:lnTo>
                  <a:pt x="8320" y="2560"/>
                </a:lnTo>
                <a:lnTo>
                  <a:pt x="8320" y="9600"/>
                </a:lnTo>
                <a:lnTo>
                  <a:pt x="7040" y="9600"/>
                </a:lnTo>
                <a:close/>
                <a:moveTo>
                  <a:pt x="8960" y="9600"/>
                </a:moveTo>
                <a:lnTo>
                  <a:pt x="8960" y="4160"/>
                </a:lnTo>
                <a:lnTo>
                  <a:pt x="10240" y="4160"/>
                </a:lnTo>
                <a:lnTo>
                  <a:pt x="10240" y="9600"/>
                </a:lnTo>
                <a:lnTo>
                  <a:pt x="8960" y="9600"/>
                </a:lnTo>
                <a:close/>
              </a:path>
            </a:pathLst>
          </a:custGeom>
          <a:solidFill>
            <a:schemeClr val="bg1"/>
          </a:solidFill>
          <a:ln w="381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ï$ḷidê">
            <a:extLst>
              <a:ext uri="{FF2B5EF4-FFF2-40B4-BE49-F238E27FC236}">
                <a16:creationId xmlns:a16="http://schemas.microsoft.com/office/drawing/2014/main" id="{77CB4687-323A-47DE-973B-058256DF66A0}"/>
              </a:ext>
            </a:extLst>
          </p:cNvPr>
          <p:cNvSpPr/>
          <p:nvPr/>
        </p:nvSpPr>
        <p:spPr>
          <a:xfrm>
            <a:off x="3989809" y="3599628"/>
            <a:ext cx="329072" cy="301682"/>
          </a:xfrm>
          <a:custGeom>
            <a:avLst/>
            <a:gdLst>
              <a:gd name="T0" fmla="*/ 7744 w 10112"/>
              <a:gd name="T1" fmla="*/ 6568 h 9271"/>
              <a:gd name="T2" fmla="*/ 7743 w 10112"/>
              <a:gd name="T3" fmla="*/ 6569 h 9271"/>
              <a:gd name="T4" fmla="*/ 6007 w 10112"/>
              <a:gd name="T5" fmla="*/ 5696 h 9271"/>
              <a:gd name="T6" fmla="*/ 5816 w 10112"/>
              <a:gd name="T7" fmla="*/ 4675 h 9271"/>
              <a:gd name="T8" fmla="*/ 6135 w 10112"/>
              <a:gd name="T9" fmla="*/ 4419 h 9271"/>
              <a:gd name="T10" fmla="*/ 7301 w 10112"/>
              <a:gd name="T11" fmla="*/ 4285 h 9271"/>
              <a:gd name="T12" fmla="*/ 7301 w 10112"/>
              <a:gd name="T13" fmla="*/ 2946 h 9271"/>
              <a:gd name="T14" fmla="*/ 5962 w 10112"/>
              <a:gd name="T15" fmla="*/ 2946 h 9271"/>
              <a:gd name="T16" fmla="*/ 5843 w 10112"/>
              <a:gd name="T17" fmla="*/ 4140 h 9271"/>
              <a:gd name="T18" fmla="*/ 5543 w 10112"/>
              <a:gd name="T19" fmla="*/ 4381 h 9271"/>
              <a:gd name="T20" fmla="*/ 4844 w 10112"/>
              <a:gd name="T21" fmla="*/ 4101 h 9271"/>
              <a:gd name="T22" fmla="*/ 4673 w 10112"/>
              <a:gd name="T23" fmla="*/ 2629 h 9271"/>
              <a:gd name="T24" fmla="*/ 5048 w 10112"/>
              <a:gd name="T25" fmla="*/ 2368 h 9271"/>
              <a:gd name="T26" fmla="*/ 5048 w 10112"/>
              <a:gd name="T27" fmla="*/ 512 h 9271"/>
              <a:gd name="T28" fmla="*/ 3192 w 10112"/>
              <a:gd name="T29" fmla="*/ 512 h 9271"/>
              <a:gd name="T30" fmla="*/ 3192 w 10112"/>
              <a:gd name="T31" fmla="*/ 2368 h 9271"/>
              <a:gd name="T32" fmla="*/ 3978 w 10112"/>
              <a:gd name="T33" fmla="*/ 2744 h 9271"/>
              <a:gd name="T34" fmla="*/ 4282 w 10112"/>
              <a:gd name="T35" fmla="*/ 4175 h 9271"/>
              <a:gd name="T36" fmla="*/ 3800 w 10112"/>
              <a:gd name="T37" fmla="*/ 4480 h 9271"/>
              <a:gd name="T38" fmla="*/ 3627 w 10112"/>
              <a:gd name="T39" fmla="*/ 4693 h 9271"/>
              <a:gd name="T40" fmla="*/ 2666 w 10112"/>
              <a:gd name="T41" fmla="*/ 4210 h 9271"/>
              <a:gd name="T42" fmla="*/ 2520 w 10112"/>
              <a:gd name="T43" fmla="*/ 3823 h 9271"/>
              <a:gd name="T44" fmla="*/ 1805 w 10112"/>
              <a:gd name="T45" fmla="*/ 3823 h 9271"/>
              <a:gd name="T46" fmla="*/ 1805 w 10112"/>
              <a:gd name="T47" fmla="*/ 4539 h 9271"/>
              <a:gd name="T48" fmla="*/ 2486 w 10112"/>
              <a:gd name="T49" fmla="*/ 4567 h 9271"/>
              <a:gd name="T50" fmla="*/ 3464 w 10112"/>
              <a:gd name="T51" fmla="*/ 5058 h 9271"/>
              <a:gd name="T52" fmla="*/ 3486 w 10112"/>
              <a:gd name="T53" fmla="*/ 5826 h 9271"/>
              <a:gd name="T54" fmla="*/ 2174 w 10112"/>
              <a:gd name="T55" fmla="*/ 6744 h 9271"/>
              <a:gd name="T56" fmla="*/ 513 w 10112"/>
              <a:gd name="T57" fmla="*/ 6903 h 9271"/>
              <a:gd name="T58" fmla="*/ 513 w 10112"/>
              <a:gd name="T59" fmla="*/ 8759 h 9271"/>
              <a:gd name="T60" fmla="*/ 2368 w 10112"/>
              <a:gd name="T61" fmla="*/ 8759 h 9271"/>
              <a:gd name="T62" fmla="*/ 2693 w 10112"/>
              <a:gd name="T63" fmla="*/ 7442 h 9271"/>
              <a:gd name="T64" fmla="*/ 3801 w 10112"/>
              <a:gd name="T65" fmla="*/ 6335 h 9271"/>
              <a:gd name="T66" fmla="*/ 4509 w 10112"/>
              <a:gd name="T67" fmla="*/ 6700 h 9271"/>
              <a:gd name="T68" fmla="*/ 4561 w 10112"/>
              <a:gd name="T69" fmla="*/ 7335 h 9271"/>
              <a:gd name="T70" fmla="*/ 4275 w 10112"/>
              <a:gd name="T71" fmla="*/ 7525 h 9271"/>
              <a:gd name="T72" fmla="*/ 4275 w 10112"/>
              <a:gd name="T73" fmla="*/ 8741 h 9271"/>
              <a:gd name="T74" fmla="*/ 5491 w 10112"/>
              <a:gd name="T75" fmla="*/ 8741 h 9271"/>
              <a:gd name="T76" fmla="*/ 5491 w 10112"/>
              <a:gd name="T77" fmla="*/ 7525 h 9271"/>
              <a:gd name="T78" fmla="*/ 4958 w 10112"/>
              <a:gd name="T79" fmla="*/ 7280 h 9271"/>
              <a:gd name="T80" fmla="*/ 4911 w 10112"/>
              <a:gd name="T81" fmla="*/ 6705 h 9271"/>
              <a:gd name="T82" fmla="*/ 5656 w 10112"/>
              <a:gd name="T83" fmla="*/ 6335 h 9271"/>
              <a:gd name="T84" fmla="*/ 5720 w 10112"/>
              <a:gd name="T85" fmla="*/ 6265 h 9271"/>
              <a:gd name="T86" fmla="*/ 7369 w 10112"/>
              <a:gd name="T87" fmla="*/ 7352 h 9271"/>
              <a:gd name="T88" fmla="*/ 7744 w 10112"/>
              <a:gd name="T89" fmla="*/ 8423 h 9271"/>
              <a:gd name="T90" fmla="*/ 9600 w 10112"/>
              <a:gd name="T91" fmla="*/ 8423 h 9271"/>
              <a:gd name="T92" fmla="*/ 9600 w 10112"/>
              <a:gd name="T93" fmla="*/ 6567 h 9271"/>
              <a:gd name="T94" fmla="*/ 7744 w 10112"/>
              <a:gd name="T95" fmla="*/ 6568 h 9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12" h="9271">
                <a:moveTo>
                  <a:pt x="7744" y="6568"/>
                </a:moveTo>
                <a:cubicBezTo>
                  <a:pt x="7743" y="6568"/>
                  <a:pt x="7743" y="6568"/>
                  <a:pt x="7743" y="6569"/>
                </a:cubicBezTo>
                <a:lnTo>
                  <a:pt x="6007" y="5696"/>
                </a:lnTo>
                <a:cubicBezTo>
                  <a:pt x="6085" y="5350"/>
                  <a:pt x="6021" y="4979"/>
                  <a:pt x="5816" y="4675"/>
                </a:cubicBezTo>
                <a:lnTo>
                  <a:pt x="6135" y="4419"/>
                </a:lnTo>
                <a:cubicBezTo>
                  <a:pt x="6500" y="4645"/>
                  <a:pt x="6984" y="4602"/>
                  <a:pt x="7301" y="4285"/>
                </a:cubicBezTo>
                <a:cubicBezTo>
                  <a:pt x="7671" y="3915"/>
                  <a:pt x="7671" y="3316"/>
                  <a:pt x="7301" y="2946"/>
                </a:cubicBezTo>
                <a:cubicBezTo>
                  <a:pt x="6931" y="2576"/>
                  <a:pt x="6332" y="2576"/>
                  <a:pt x="5962" y="2946"/>
                </a:cubicBezTo>
                <a:cubicBezTo>
                  <a:pt x="5637" y="3271"/>
                  <a:pt x="5598" y="3772"/>
                  <a:pt x="5843" y="4140"/>
                </a:cubicBezTo>
                <a:lnTo>
                  <a:pt x="5543" y="4381"/>
                </a:lnTo>
                <a:cubicBezTo>
                  <a:pt x="5337" y="4217"/>
                  <a:pt x="5094" y="4123"/>
                  <a:pt x="4844" y="4101"/>
                </a:cubicBezTo>
                <a:lnTo>
                  <a:pt x="4673" y="2629"/>
                </a:lnTo>
                <a:cubicBezTo>
                  <a:pt x="4809" y="2566"/>
                  <a:pt x="4936" y="2480"/>
                  <a:pt x="5048" y="2368"/>
                </a:cubicBezTo>
                <a:cubicBezTo>
                  <a:pt x="5560" y="1856"/>
                  <a:pt x="5560" y="1024"/>
                  <a:pt x="5048" y="512"/>
                </a:cubicBezTo>
                <a:cubicBezTo>
                  <a:pt x="4536" y="0"/>
                  <a:pt x="3705" y="0"/>
                  <a:pt x="3192" y="512"/>
                </a:cubicBezTo>
                <a:cubicBezTo>
                  <a:pt x="2680" y="1025"/>
                  <a:pt x="2680" y="1856"/>
                  <a:pt x="3192" y="2368"/>
                </a:cubicBezTo>
                <a:cubicBezTo>
                  <a:pt x="3412" y="2588"/>
                  <a:pt x="3691" y="2713"/>
                  <a:pt x="3978" y="2744"/>
                </a:cubicBezTo>
                <a:lnTo>
                  <a:pt x="4282" y="4175"/>
                </a:lnTo>
                <a:cubicBezTo>
                  <a:pt x="4106" y="4238"/>
                  <a:pt x="3941" y="4339"/>
                  <a:pt x="3800" y="4480"/>
                </a:cubicBezTo>
                <a:cubicBezTo>
                  <a:pt x="3734" y="4546"/>
                  <a:pt x="3677" y="4617"/>
                  <a:pt x="3627" y="4693"/>
                </a:cubicBezTo>
                <a:lnTo>
                  <a:pt x="2666" y="4210"/>
                </a:lnTo>
                <a:cubicBezTo>
                  <a:pt x="2673" y="4071"/>
                  <a:pt x="2626" y="3930"/>
                  <a:pt x="2520" y="3823"/>
                </a:cubicBezTo>
                <a:cubicBezTo>
                  <a:pt x="2322" y="3626"/>
                  <a:pt x="2002" y="3626"/>
                  <a:pt x="1805" y="3823"/>
                </a:cubicBezTo>
                <a:cubicBezTo>
                  <a:pt x="1607" y="4021"/>
                  <a:pt x="1607" y="4341"/>
                  <a:pt x="1805" y="4539"/>
                </a:cubicBezTo>
                <a:cubicBezTo>
                  <a:pt x="1991" y="4726"/>
                  <a:pt x="2287" y="4734"/>
                  <a:pt x="2486" y="4567"/>
                </a:cubicBezTo>
                <a:lnTo>
                  <a:pt x="3464" y="5058"/>
                </a:lnTo>
                <a:cubicBezTo>
                  <a:pt x="3395" y="5310"/>
                  <a:pt x="3402" y="5578"/>
                  <a:pt x="3486" y="5826"/>
                </a:cubicBezTo>
                <a:lnTo>
                  <a:pt x="2174" y="6744"/>
                </a:lnTo>
                <a:cubicBezTo>
                  <a:pt x="1663" y="6399"/>
                  <a:pt x="964" y="6452"/>
                  <a:pt x="513" y="6903"/>
                </a:cubicBezTo>
                <a:cubicBezTo>
                  <a:pt x="0" y="7416"/>
                  <a:pt x="0" y="8247"/>
                  <a:pt x="513" y="8759"/>
                </a:cubicBezTo>
                <a:cubicBezTo>
                  <a:pt x="1025" y="9271"/>
                  <a:pt x="1856" y="9271"/>
                  <a:pt x="2368" y="8759"/>
                </a:cubicBezTo>
                <a:cubicBezTo>
                  <a:pt x="2725" y="8403"/>
                  <a:pt x="2832" y="7892"/>
                  <a:pt x="2693" y="7442"/>
                </a:cubicBezTo>
                <a:lnTo>
                  <a:pt x="3801" y="6335"/>
                </a:lnTo>
                <a:cubicBezTo>
                  <a:pt x="4001" y="6535"/>
                  <a:pt x="4250" y="6656"/>
                  <a:pt x="4509" y="6700"/>
                </a:cubicBezTo>
                <a:lnTo>
                  <a:pt x="4561" y="7335"/>
                </a:lnTo>
                <a:cubicBezTo>
                  <a:pt x="4457" y="7377"/>
                  <a:pt x="4359" y="7440"/>
                  <a:pt x="4275" y="7525"/>
                </a:cubicBezTo>
                <a:cubicBezTo>
                  <a:pt x="3939" y="7861"/>
                  <a:pt x="3939" y="8405"/>
                  <a:pt x="4275" y="8741"/>
                </a:cubicBezTo>
                <a:cubicBezTo>
                  <a:pt x="4611" y="9077"/>
                  <a:pt x="5155" y="9077"/>
                  <a:pt x="5491" y="8741"/>
                </a:cubicBezTo>
                <a:cubicBezTo>
                  <a:pt x="5827" y="8405"/>
                  <a:pt x="5827" y="7861"/>
                  <a:pt x="5491" y="7525"/>
                </a:cubicBezTo>
                <a:cubicBezTo>
                  <a:pt x="5342" y="7376"/>
                  <a:pt x="5152" y="7297"/>
                  <a:pt x="4958" y="7280"/>
                </a:cubicBezTo>
                <a:lnTo>
                  <a:pt x="4911" y="6705"/>
                </a:lnTo>
                <a:cubicBezTo>
                  <a:pt x="5184" y="6667"/>
                  <a:pt x="5447" y="6545"/>
                  <a:pt x="5656" y="6335"/>
                </a:cubicBezTo>
                <a:cubicBezTo>
                  <a:pt x="5679" y="6313"/>
                  <a:pt x="5699" y="6289"/>
                  <a:pt x="5720" y="6265"/>
                </a:cubicBezTo>
                <a:lnTo>
                  <a:pt x="7369" y="7352"/>
                </a:lnTo>
                <a:cubicBezTo>
                  <a:pt x="7327" y="7734"/>
                  <a:pt x="7452" y="8130"/>
                  <a:pt x="7744" y="8423"/>
                </a:cubicBezTo>
                <a:cubicBezTo>
                  <a:pt x="8257" y="8935"/>
                  <a:pt x="9088" y="8935"/>
                  <a:pt x="9600" y="8423"/>
                </a:cubicBezTo>
                <a:cubicBezTo>
                  <a:pt x="10112" y="7910"/>
                  <a:pt x="10112" y="7079"/>
                  <a:pt x="9600" y="6567"/>
                </a:cubicBezTo>
                <a:cubicBezTo>
                  <a:pt x="9087" y="6055"/>
                  <a:pt x="8256" y="6055"/>
                  <a:pt x="7744" y="6568"/>
                </a:cubicBezTo>
                <a:close/>
              </a:path>
            </a:pathLst>
          </a:custGeom>
          <a:solidFill>
            <a:schemeClr val="bg1"/>
          </a:solidFill>
          <a:ln w="381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ísļíďè">
            <a:extLst>
              <a:ext uri="{FF2B5EF4-FFF2-40B4-BE49-F238E27FC236}">
                <a16:creationId xmlns:a16="http://schemas.microsoft.com/office/drawing/2014/main" id="{0A95705F-49EA-4362-B459-76835ECAF5F6}"/>
              </a:ext>
            </a:extLst>
          </p:cNvPr>
          <p:cNvSpPr/>
          <p:nvPr/>
        </p:nvSpPr>
        <p:spPr>
          <a:xfrm>
            <a:off x="4639650" y="1256461"/>
            <a:ext cx="3601658" cy="587469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根据需要添加文字，根据需要添加文字，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Microsoft YaHei" panose="020B0503020204020204" pitchFamily="34" charset="-122"/>
              </a:rPr>
              <a:t>根据需要添加文字，根据需要添加文字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iṣḷïdé">
            <a:extLst>
              <a:ext uri="{FF2B5EF4-FFF2-40B4-BE49-F238E27FC236}">
                <a16:creationId xmlns:a16="http://schemas.microsoft.com/office/drawing/2014/main" id="{8978696C-4CFD-49F7-A3EF-6740EA665C7F}"/>
              </a:ext>
            </a:extLst>
          </p:cNvPr>
          <p:cNvSpPr/>
          <p:nvPr/>
        </p:nvSpPr>
        <p:spPr>
          <a:xfrm>
            <a:off x="4665560" y="3456126"/>
            <a:ext cx="3738640" cy="588687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根据需要添加文字，根据需要添加文字，根据需要添加文字，根据需要添加文字</a:t>
            </a:r>
          </a:p>
        </p:txBody>
      </p:sp>
      <p:sp>
        <p:nvSpPr>
          <p:cNvPr id="26" name="文本框 21">
            <a:extLst>
              <a:ext uri="{FF2B5EF4-FFF2-40B4-BE49-F238E27FC236}">
                <a16:creationId xmlns:a16="http://schemas.microsoft.com/office/drawing/2014/main" id="{1BD140F0-75CB-4491-A4DF-9C17DC650732}"/>
              </a:ext>
            </a:extLst>
          </p:cNvPr>
          <p:cNvSpPr txBox="1"/>
          <p:nvPr/>
        </p:nvSpPr>
        <p:spPr>
          <a:xfrm>
            <a:off x="1403648" y="7076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</a:p>
        </p:txBody>
      </p:sp>
      <p:sp>
        <p:nvSpPr>
          <p:cNvPr id="27" name="KSO_Shape">
            <a:extLst>
              <a:ext uri="{FF2B5EF4-FFF2-40B4-BE49-F238E27FC236}">
                <a16:creationId xmlns:a16="http://schemas.microsoft.com/office/drawing/2014/main" id="{3F4908EC-A9DC-4B4F-9EC0-7AE3CEF3B9B8}"/>
              </a:ext>
            </a:extLst>
          </p:cNvPr>
          <p:cNvSpPr>
            <a:spLocks/>
          </p:cNvSpPr>
          <p:nvPr/>
        </p:nvSpPr>
        <p:spPr bwMode="auto">
          <a:xfrm>
            <a:off x="755576" y="13037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361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1"/>
          <p:cNvSpPr txBox="1"/>
          <p:nvPr/>
        </p:nvSpPr>
        <p:spPr>
          <a:xfrm>
            <a:off x="1259336" y="60751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成果分析</a:t>
            </a: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611264" y="120369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圆柱形 5"/>
          <p:cNvSpPr/>
          <p:nvPr/>
        </p:nvSpPr>
        <p:spPr>
          <a:xfrm>
            <a:off x="3347864" y="3761596"/>
            <a:ext cx="2448272" cy="580569"/>
          </a:xfrm>
          <a:prstGeom prst="can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7" name="圆柱形 6"/>
          <p:cNvSpPr/>
          <p:nvPr/>
        </p:nvSpPr>
        <p:spPr>
          <a:xfrm>
            <a:off x="3491880" y="3041516"/>
            <a:ext cx="2160240" cy="580569"/>
          </a:xfrm>
          <a:prstGeom prst="can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柱形 7"/>
          <p:cNvSpPr/>
          <p:nvPr/>
        </p:nvSpPr>
        <p:spPr>
          <a:xfrm>
            <a:off x="3635896" y="2321436"/>
            <a:ext cx="1872208" cy="580569"/>
          </a:xfrm>
          <a:prstGeom prst="can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柱形 8"/>
          <p:cNvSpPr/>
          <p:nvPr/>
        </p:nvSpPr>
        <p:spPr>
          <a:xfrm>
            <a:off x="3809752" y="1601356"/>
            <a:ext cx="1524496" cy="580569"/>
          </a:xfrm>
          <a:prstGeom prst="can">
            <a:avLst/>
          </a:prstGeom>
          <a:solidFill>
            <a:srgbClr val="ACC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652120" y="4126141"/>
            <a:ext cx="576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334248" y="2611720"/>
            <a:ext cx="576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987760" y="3331800"/>
            <a:ext cx="576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275920" y="1893893"/>
            <a:ext cx="576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7"/>
          <p:cNvSpPr txBox="1">
            <a:spLocks noChangeArrowheads="1"/>
          </p:cNvSpPr>
          <p:nvPr/>
        </p:nvSpPr>
        <p:spPr bwMode="auto">
          <a:xfrm>
            <a:off x="6045600" y="2181925"/>
            <a:ext cx="2719584" cy="9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6388920" y="3651870"/>
            <a:ext cx="2719584" cy="9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6" name="文本框 7"/>
          <p:cNvSpPr txBox="1">
            <a:spLocks noChangeArrowheads="1"/>
          </p:cNvSpPr>
          <p:nvPr/>
        </p:nvSpPr>
        <p:spPr bwMode="auto">
          <a:xfrm>
            <a:off x="467544" y="1389837"/>
            <a:ext cx="2719584" cy="9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107504" y="2829997"/>
            <a:ext cx="2719584" cy="9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</a:rPr>
              <a:t>此处添加说明文字添加说明文字添加说明文字此处添加说明文字</a:t>
            </a:r>
          </a:p>
        </p:txBody>
      </p:sp>
    </p:spTree>
    <p:extLst>
      <p:ext uri="{BB962C8B-B14F-4D97-AF65-F5344CB8AC3E}">
        <p14:creationId xmlns:p14="http://schemas.microsoft.com/office/powerpoint/2010/main" val="561016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1"/>
          <p:cNvSpPr txBox="1"/>
          <p:nvPr/>
        </p:nvSpPr>
        <p:spPr>
          <a:xfrm>
            <a:off x="1259632" y="5276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亮点与不足</a:t>
            </a: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611560" y="11237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îŝḷîḓè">
            <a:extLst>
              <a:ext uri="{FF2B5EF4-FFF2-40B4-BE49-F238E27FC236}">
                <a16:creationId xmlns:a16="http://schemas.microsoft.com/office/drawing/2014/main" id="{975ADD56-8CEE-4BC6-945F-65D9B78BCF53}"/>
              </a:ext>
            </a:extLst>
          </p:cNvPr>
          <p:cNvSpPr/>
          <p:nvPr/>
        </p:nvSpPr>
        <p:spPr>
          <a:xfrm>
            <a:off x="592584" y="1710287"/>
            <a:ext cx="3875907" cy="8906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SzPct val="25000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根据需要添加文字，根据需要添加文字，根据需要添加文字，根据需要添加文字，根据需要添加文字，根据需要添加文字。</a:t>
            </a:r>
          </a:p>
        </p:txBody>
      </p:sp>
      <p:grpSp>
        <p:nvGrpSpPr>
          <p:cNvPr id="7" name="í$ḷíḍê">
            <a:extLst>
              <a:ext uri="{FF2B5EF4-FFF2-40B4-BE49-F238E27FC236}">
                <a16:creationId xmlns:a16="http://schemas.microsoft.com/office/drawing/2014/main" id="{6DC1A501-7045-41EF-B45E-538B429594FE}"/>
              </a:ext>
            </a:extLst>
          </p:cNvPr>
          <p:cNvGrpSpPr/>
          <p:nvPr/>
        </p:nvGrpSpPr>
        <p:grpSpPr>
          <a:xfrm>
            <a:off x="592584" y="783340"/>
            <a:ext cx="3875907" cy="845359"/>
            <a:chOff x="740147" y="996130"/>
            <a:chExt cx="4273178" cy="921584"/>
          </a:xfrm>
        </p:grpSpPr>
        <p:sp>
          <p:nvSpPr>
            <p:cNvPr id="8" name="iṧḷíḍê">
              <a:extLst>
                <a:ext uri="{FF2B5EF4-FFF2-40B4-BE49-F238E27FC236}">
                  <a16:creationId xmlns:a16="http://schemas.microsoft.com/office/drawing/2014/main" id="{BF9794FD-5AAA-4C3F-9699-992E0CB774E7}"/>
                </a:ext>
              </a:extLst>
            </p:cNvPr>
            <p:cNvSpPr txBox="1"/>
            <p:nvPr/>
          </p:nvSpPr>
          <p:spPr>
            <a:xfrm>
              <a:off x="740147" y="996130"/>
              <a:ext cx="4273178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zh-CN" altLang="en-US" sz="2800" b="1" dirty="0">
                  <a:solidFill>
                    <a:srgbClr val="0073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en-US" sz="2800" b="1" dirty="0">
                <a:solidFill>
                  <a:srgbClr val="0073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1743F35-3C4D-4C89-904D-02C1C0DB73FE}"/>
                </a:ext>
              </a:extLst>
            </p:cNvPr>
            <p:cNvCxnSpPr/>
            <p:nvPr/>
          </p:nvCxnSpPr>
          <p:spPr>
            <a:xfrm>
              <a:off x="863030" y="1917714"/>
              <a:ext cx="611262" cy="0"/>
            </a:xfrm>
            <a:prstGeom prst="line">
              <a:avLst/>
            </a:prstGeom>
            <a:ln w="47625" cap="sq">
              <a:solidFill>
                <a:schemeClr val="bg1">
                  <a:lumMod val="75000"/>
                </a:schemeClr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îṥḻîḍè">
            <a:extLst>
              <a:ext uri="{FF2B5EF4-FFF2-40B4-BE49-F238E27FC236}">
                <a16:creationId xmlns:a16="http://schemas.microsoft.com/office/drawing/2014/main" id="{65B6D2EE-301A-4200-BC78-DE171E02E59A}"/>
              </a:ext>
            </a:extLst>
          </p:cNvPr>
          <p:cNvGrpSpPr/>
          <p:nvPr/>
        </p:nvGrpSpPr>
        <p:grpSpPr>
          <a:xfrm>
            <a:off x="592584" y="2779614"/>
            <a:ext cx="3551636" cy="1640722"/>
            <a:chOff x="5104461" y="3526735"/>
            <a:chExt cx="4735514" cy="2187631"/>
          </a:xfrm>
        </p:grpSpPr>
        <p:sp>
          <p:nvSpPr>
            <p:cNvPr id="11" name="ïsḷïḋê">
              <a:extLst>
                <a:ext uri="{FF2B5EF4-FFF2-40B4-BE49-F238E27FC236}">
                  <a16:creationId xmlns:a16="http://schemas.microsoft.com/office/drawing/2014/main" id="{FF66DFAA-B753-4DE2-845C-B38B286945E8}"/>
                </a:ext>
              </a:extLst>
            </p:cNvPr>
            <p:cNvSpPr/>
            <p:nvPr/>
          </p:nvSpPr>
          <p:spPr>
            <a:xfrm>
              <a:off x="5582935" y="4815788"/>
              <a:ext cx="4257040" cy="840740"/>
            </a:xfrm>
            <a:prstGeom prst="snipRoundRect">
              <a:avLst/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išľídè">
              <a:extLst>
                <a:ext uri="{FF2B5EF4-FFF2-40B4-BE49-F238E27FC236}">
                  <a16:creationId xmlns:a16="http://schemas.microsoft.com/office/drawing/2014/main" id="{ADBCFB54-4106-4A0C-8DA2-0F3BACE0E8DC}"/>
                </a:ext>
              </a:extLst>
            </p:cNvPr>
            <p:cNvSpPr/>
            <p:nvPr/>
          </p:nvSpPr>
          <p:spPr>
            <a:xfrm>
              <a:off x="5582935" y="3584573"/>
              <a:ext cx="4257040" cy="840740"/>
            </a:xfrm>
            <a:prstGeom prst="snipRoundRect">
              <a:avLst/>
            </a:prstGeom>
            <a:solidFill>
              <a:schemeClr val="bg1">
                <a:lumMod val="95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îSḻîḓê">
              <a:extLst>
                <a:ext uri="{FF2B5EF4-FFF2-40B4-BE49-F238E27FC236}">
                  <a16:creationId xmlns:a16="http://schemas.microsoft.com/office/drawing/2014/main" id="{88884E3A-8492-48C1-8580-BAD8E954A1AC}"/>
                </a:ext>
              </a:extLst>
            </p:cNvPr>
            <p:cNvSpPr/>
            <p:nvPr/>
          </p:nvSpPr>
          <p:spPr>
            <a:xfrm>
              <a:off x="5104461" y="3526735"/>
              <a:ext cx="956418" cy="956416"/>
            </a:xfrm>
            <a:prstGeom prst="ellipse">
              <a:avLst/>
            </a:prstGeom>
            <a:solidFill>
              <a:srgbClr val="ACCE22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îŝḷîḍé">
              <a:extLst>
                <a:ext uri="{FF2B5EF4-FFF2-40B4-BE49-F238E27FC236}">
                  <a16:creationId xmlns:a16="http://schemas.microsoft.com/office/drawing/2014/main" id="{D6497394-121B-4012-98E1-404528C22D98}"/>
                </a:ext>
              </a:extLst>
            </p:cNvPr>
            <p:cNvSpPr/>
            <p:nvPr/>
          </p:nvSpPr>
          <p:spPr>
            <a:xfrm>
              <a:off x="5104461" y="4757950"/>
              <a:ext cx="956418" cy="956416"/>
            </a:xfrm>
            <a:prstGeom prst="ellipse">
              <a:avLst/>
            </a:prstGeom>
            <a:solidFill>
              <a:srgbClr val="ACCE22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isḷïďè">
              <a:extLst>
                <a:ext uri="{FF2B5EF4-FFF2-40B4-BE49-F238E27FC236}">
                  <a16:creationId xmlns:a16="http://schemas.microsoft.com/office/drawing/2014/main" id="{ECDA8F63-13CF-4ACB-8D2F-169C9F53E6F4}"/>
                </a:ext>
              </a:extLst>
            </p:cNvPr>
            <p:cNvSpPr/>
            <p:nvPr/>
          </p:nvSpPr>
          <p:spPr>
            <a:xfrm>
              <a:off x="5173023" y="3595297"/>
              <a:ext cx="819294" cy="819292"/>
            </a:xfrm>
            <a:prstGeom prst="ellipse">
              <a:avLst/>
            </a:prstGeom>
            <a:solidFill>
              <a:srgbClr val="007344"/>
            </a:solidFill>
            <a:ln w="3810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íṥlidê">
              <a:extLst>
                <a:ext uri="{FF2B5EF4-FFF2-40B4-BE49-F238E27FC236}">
                  <a16:creationId xmlns:a16="http://schemas.microsoft.com/office/drawing/2014/main" id="{5CD1B54D-52D8-4527-B814-669DB970A148}"/>
                </a:ext>
              </a:extLst>
            </p:cNvPr>
            <p:cNvSpPr/>
            <p:nvPr/>
          </p:nvSpPr>
          <p:spPr>
            <a:xfrm>
              <a:off x="5173023" y="4826512"/>
              <a:ext cx="819294" cy="819292"/>
            </a:xfrm>
            <a:prstGeom prst="ellipse">
              <a:avLst/>
            </a:prstGeom>
            <a:solidFill>
              <a:srgbClr val="007344"/>
            </a:solidFill>
            <a:ln w="38100" cap="rnd">
              <a:solidFill>
                <a:schemeClr val="bg1"/>
              </a:solidFill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îśliḋê">
              <a:extLst>
                <a:ext uri="{FF2B5EF4-FFF2-40B4-BE49-F238E27FC236}">
                  <a16:creationId xmlns:a16="http://schemas.microsoft.com/office/drawing/2014/main" id="{6C6DF6B9-EEB4-49D7-A16B-BED9A8FF057B}"/>
                </a:ext>
              </a:extLst>
            </p:cNvPr>
            <p:cNvSpPr/>
            <p:nvPr/>
          </p:nvSpPr>
          <p:spPr>
            <a:xfrm>
              <a:off x="6264290" y="4912777"/>
              <a:ext cx="3411674" cy="646759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根据需要添加文字，根据需要添加文字，根据需要添加文字。</a:t>
              </a:r>
            </a:p>
          </p:txBody>
        </p:sp>
        <p:sp>
          <p:nvSpPr>
            <p:cNvPr id="18" name="iṡļídé">
              <a:extLst>
                <a:ext uri="{FF2B5EF4-FFF2-40B4-BE49-F238E27FC236}">
                  <a16:creationId xmlns:a16="http://schemas.microsoft.com/office/drawing/2014/main" id="{8405798A-3865-44F0-B96C-CB0A6E3D09C1}"/>
                </a:ext>
              </a:extLst>
            </p:cNvPr>
            <p:cNvSpPr/>
            <p:nvPr/>
          </p:nvSpPr>
          <p:spPr>
            <a:xfrm>
              <a:off x="5388175" y="3785562"/>
              <a:ext cx="388990" cy="438762"/>
            </a:xfrm>
            <a:custGeom>
              <a:avLst/>
              <a:gdLst>
                <a:gd name="T0" fmla="*/ 4800 w 10240"/>
                <a:gd name="T1" fmla="*/ 2208 h 11552"/>
                <a:gd name="T2" fmla="*/ 5120 w 10240"/>
                <a:gd name="T3" fmla="*/ 2848 h 11552"/>
                <a:gd name="T4" fmla="*/ 5440 w 10240"/>
                <a:gd name="T5" fmla="*/ 2208 h 11552"/>
                <a:gd name="T6" fmla="*/ 6080 w 10240"/>
                <a:gd name="T7" fmla="*/ 1888 h 11552"/>
                <a:gd name="T8" fmla="*/ 5440 w 10240"/>
                <a:gd name="T9" fmla="*/ 1568 h 11552"/>
                <a:gd name="T10" fmla="*/ 5120 w 10240"/>
                <a:gd name="T11" fmla="*/ 928 h 11552"/>
                <a:gd name="T12" fmla="*/ 4800 w 10240"/>
                <a:gd name="T13" fmla="*/ 1568 h 11552"/>
                <a:gd name="T14" fmla="*/ 4160 w 10240"/>
                <a:gd name="T15" fmla="*/ 1888 h 11552"/>
                <a:gd name="T16" fmla="*/ 7296 w 10240"/>
                <a:gd name="T17" fmla="*/ 6816 h 11552"/>
                <a:gd name="T18" fmla="*/ 8320 w 10240"/>
                <a:gd name="T19" fmla="*/ 4096 h 11552"/>
                <a:gd name="T20" fmla="*/ 8544 w 10240"/>
                <a:gd name="T21" fmla="*/ 928 h 11552"/>
                <a:gd name="T22" fmla="*/ 5120 w 10240"/>
                <a:gd name="T23" fmla="*/ 0 h 11552"/>
                <a:gd name="T24" fmla="*/ 1696 w 10240"/>
                <a:gd name="T25" fmla="*/ 928 h 11552"/>
                <a:gd name="T26" fmla="*/ 1920 w 10240"/>
                <a:gd name="T27" fmla="*/ 4384 h 11552"/>
                <a:gd name="T28" fmla="*/ 0 w 10240"/>
                <a:gd name="T29" fmla="*/ 10592 h 11552"/>
                <a:gd name="T30" fmla="*/ 9280 w 10240"/>
                <a:gd name="T31" fmla="*/ 11552 h 11552"/>
                <a:gd name="T32" fmla="*/ 7296 w 10240"/>
                <a:gd name="T33" fmla="*/ 6816 h 11552"/>
                <a:gd name="T34" fmla="*/ 2560 w 10240"/>
                <a:gd name="T35" fmla="*/ 4320 h 11552"/>
                <a:gd name="T36" fmla="*/ 5440 w 10240"/>
                <a:gd name="T37" fmla="*/ 3840 h 11552"/>
                <a:gd name="T38" fmla="*/ 2944 w 10240"/>
                <a:gd name="T39" fmla="*/ 5696 h 11552"/>
                <a:gd name="T40" fmla="*/ 5600 w 10240"/>
                <a:gd name="T41" fmla="*/ 4768 h 11552"/>
                <a:gd name="T42" fmla="*/ 5120 w 10240"/>
                <a:gd name="T43" fmla="*/ 7008 h 11552"/>
                <a:gd name="T44" fmla="*/ 3360 w 10240"/>
                <a:gd name="T45" fmla="*/ 6272 h 11552"/>
                <a:gd name="T46" fmla="*/ 3840 w 10240"/>
                <a:gd name="T47" fmla="*/ 7392 h 11552"/>
                <a:gd name="T48" fmla="*/ 5120 w 10240"/>
                <a:gd name="T49" fmla="*/ 7648 h 11552"/>
                <a:gd name="T50" fmla="*/ 5152 w 10240"/>
                <a:gd name="T51" fmla="*/ 9248 h 11552"/>
                <a:gd name="T52" fmla="*/ 3360 w 10240"/>
                <a:gd name="T53" fmla="*/ 7808 h 11552"/>
                <a:gd name="T54" fmla="*/ 4032 w 10240"/>
                <a:gd name="T55" fmla="*/ 9664 h 11552"/>
                <a:gd name="T56" fmla="*/ 3360 w 10240"/>
                <a:gd name="T57" fmla="*/ 7808 h 11552"/>
                <a:gd name="T58" fmla="*/ 6880 w 10240"/>
                <a:gd name="T59" fmla="*/ 7840 h 11552"/>
                <a:gd name="T60" fmla="*/ 6208 w 10240"/>
                <a:gd name="T61" fmla="*/ 9664 h 11552"/>
                <a:gd name="T62" fmla="*/ 5536 w 10240"/>
                <a:gd name="T63" fmla="*/ 9856 h 11552"/>
                <a:gd name="T64" fmla="*/ 7840 w 10240"/>
                <a:gd name="T65" fmla="*/ 1024 h 11552"/>
                <a:gd name="T66" fmla="*/ 7680 w 10240"/>
                <a:gd name="T67" fmla="*/ 3616 h 11552"/>
                <a:gd name="T68" fmla="*/ 6944 w 10240"/>
                <a:gd name="T69" fmla="*/ 3712 h 11552"/>
                <a:gd name="T70" fmla="*/ 7712 w 10240"/>
                <a:gd name="T71" fmla="*/ 4288 h 11552"/>
                <a:gd name="T72" fmla="*/ 7520 w 10240"/>
                <a:gd name="T73" fmla="*/ 5440 h 11552"/>
                <a:gd name="T74" fmla="*/ 6144 w 10240"/>
                <a:gd name="T75" fmla="*/ 3872 h 11552"/>
                <a:gd name="T76" fmla="*/ 6144 w 10240"/>
                <a:gd name="T77" fmla="*/ 3264 h 11552"/>
                <a:gd name="T78" fmla="*/ 5152 w 10240"/>
                <a:gd name="T79" fmla="*/ 3200 h 11552"/>
                <a:gd name="T80" fmla="*/ 2592 w 10240"/>
                <a:gd name="T81" fmla="*/ 2560 h 11552"/>
                <a:gd name="T82" fmla="*/ 5120 w 10240"/>
                <a:gd name="T83" fmla="*/ 608 h 11552"/>
                <a:gd name="T84" fmla="*/ 2784 w 10240"/>
                <a:gd name="T85" fmla="*/ 7520 h 11552"/>
                <a:gd name="T86" fmla="*/ 2592 w 10240"/>
                <a:gd name="T87" fmla="*/ 9312 h 11552"/>
                <a:gd name="T88" fmla="*/ 4576 w 10240"/>
                <a:gd name="T89" fmla="*/ 10816 h 11552"/>
                <a:gd name="T90" fmla="*/ 640 w 10240"/>
                <a:gd name="T91" fmla="*/ 10528 h 11552"/>
                <a:gd name="T92" fmla="*/ 6240 w 10240"/>
                <a:gd name="T93" fmla="*/ 10848 h 11552"/>
                <a:gd name="T94" fmla="*/ 6592 w 10240"/>
                <a:gd name="T95" fmla="*/ 10144 h 11552"/>
                <a:gd name="T96" fmla="*/ 7904 w 10240"/>
                <a:gd name="T97" fmla="*/ 8608 h 11552"/>
                <a:gd name="T98" fmla="*/ 9632 w 10240"/>
                <a:gd name="T99" fmla="*/ 10560 h 1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40" h="11552">
                  <a:moveTo>
                    <a:pt x="4480" y="2208"/>
                  </a:moveTo>
                  <a:lnTo>
                    <a:pt x="4800" y="2208"/>
                  </a:lnTo>
                  <a:lnTo>
                    <a:pt x="4800" y="2528"/>
                  </a:lnTo>
                  <a:cubicBezTo>
                    <a:pt x="4800" y="2688"/>
                    <a:pt x="4960" y="2848"/>
                    <a:pt x="5120" y="2848"/>
                  </a:cubicBezTo>
                  <a:cubicBezTo>
                    <a:pt x="5280" y="2848"/>
                    <a:pt x="5440" y="2688"/>
                    <a:pt x="5440" y="2528"/>
                  </a:cubicBezTo>
                  <a:lnTo>
                    <a:pt x="5440" y="2208"/>
                  </a:lnTo>
                  <a:lnTo>
                    <a:pt x="5760" y="2208"/>
                  </a:lnTo>
                  <a:cubicBezTo>
                    <a:pt x="5920" y="2208"/>
                    <a:pt x="6080" y="2048"/>
                    <a:pt x="6080" y="1888"/>
                  </a:cubicBezTo>
                  <a:cubicBezTo>
                    <a:pt x="6080" y="1728"/>
                    <a:pt x="5920" y="1568"/>
                    <a:pt x="5760" y="1568"/>
                  </a:cubicBezTo>
                  <a:lnTo>
                    <a:pt x="5440" y="1568"/>
                  </a:lnTo>
                  <a:lnTo>
                    <a:pt x="5440" y="1248"/>
                  </a:lnTo>
                  <a:cubicBezTo>
                    <a:pt x="5440" y="1088"/>
                    <a:pt x="5280" y="928"/>
                    <a:pt x="5120" y="928"/>
                  </a:cubicBezTo>
                  <a:cubicBezTo>
                    <a:pt x="4960" y="928"/>
                    <a:pt x="4800" y="1088"/>
                    <a:pt x="4800" y="1248"/>
                  </a:cubicBezTo>
                  <a:lnTo>
                    <a:pt x="4800" y="1568"/>
                  </a:lnTo>
                  <a:lnTo>
                    <a:pt x="4480" y="1568"/>
                  </a:lnTo>
                  <a:cubicBezTo>
                    <a:pt x="4320" y="1568"/>
                    <a:pt x="4160" y="1728"/>
                    <a:pt x="4160" y="1888"/>
                  </a:cubicBezTo>
                  <a:cubicBezTo>
                    <a:pt x="4160" y="2048"/>
                    <a:pt x="4320" y="2208"/>
                    <a:pt x="4480" y="2208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4096"/>
                  </a:lnTo>
                  <a:lnTo>
                    <a:pt x="8320" y="2560"/>
                  </a:lnTo>
                  <a:cubicBezTo>
                    <a:pt x="8320" y="1920"/>
                    <a:pt x="8448" y="1248"/>
                    <a:pt x="8544" y="928"/>
                  </a:cubicBezTo>
                  <a:cubicBezTo>
                    <a:pt x="8608" y="768"/>
                    <a:pt x="8512" y="576"/>
                    <a:pt x="8352" y="544"/>
                  </a:cubicBezTo>
                  <a:cubicBezTo>
                    <a:pt x="7808" y="352"/>
                    <a:pt x="6560" y="0"/>
                    <a:pt x="5120" y="0"/>
                  </a:cubicBezTo>
                  <a:cubicBezTo>
                    <a:pt x="3680" y="0"/>
                    <a:pt x="2432" y="352"/>
                    <a:pt x="1888" y="544"/>
                  </a:cubicBezTo>
                  <a:cubicBezTo>
                    <a:pt x="1728" y="608"/>
                    <a:pt x="1632" y="768"/>
                    <a:pt x="1696" y="928"/>
                  </a:cubicBezTo>
                  <a:cubicBezTo>
                    <a:pt x="1792" y="1248"/>
                    <a:pt x="1920" y="1920"/>
                    <a:pt x="1920" y="2560"/>
                  </a:cubicBezTo>
                  <a:lnTo>
                    <a:pt x="1920" y="4384"/>
                  </a:lnTo>
                  <a:cubicBezTo>
                    <a:pt x="1920" y="5344"/>
                    <a:pt x="2336" y="6208"/>
                    <a:pt x="2976" y="6848"/>
                  </a:cubicBezTo>
                  <a:cubicBezTo>
                    <a:pt x="1280" y="7232"/>
                    <a:pt x="0" y="8768"/>
                    <a:pt x="0" y="10592"/>
                  </a:cubicBezTo>
                  <a:cubicBezTo>
                    <a:pt x="0" y="11136"/>
                    <a:pt x="416" y="11552"/>
                    <a:pt x="960" y="11552"/>
                  </a:cubicBezTo>
                  <a:lnTo>
                    <a:pt x="9280" y="11552"/>
                  </a:lnTo>
                  <a:cubicBezTo>
                    <a:pt x="9824" y="11552"/>
                    <a:pt x="10240" y="11136"/>
                    <a:pt x="10240" y="10592"/>
                  </a:cubicBezTo>
                  <a:cubicBezTo>
                    <a:pt x="10240" y="8736"/>
                    <a:pt x="8992" y="7200"/>
                    <a:pt x="7296" y="6816"/>
                  </a:cubicBezTo>
                  <a:close/>
                  <a:moveTo>
                    <a:pt x="2560" y="4352"/>
                  </a:moveTo>
                  <a:lnTo>
                    <a:pt x="2560" y="4320"/>
                  </a:lnTo>
                  <a:cubicBezTo>
                    <a:pt x="3168" y="4096"/>
                    <a:pt x="4032" y="3840"/>
                    <a:pt x="5120" y="3840"/>
                  </a:cubicBezTo>
                  <a:lnTo>
                    <a:pt x="5440" y="3840"/>
                  </a:lnTo>
                  <a:lnTo>
                    <a:pt x="5344" y="4032"/>
                  </a:lnTo>
                  <a:cubicBezTo>
                    <a:pt x="4832" y="4928"/>
                    <a:pt x="3936" y="5536"/>
                    <a:pt x="2944" y="5696"/>
                  </a:cubicBezTo>
                  <a:cubicBezTo>
                    <a:pt x="2688" y="5312"/>
                    <a:pt x="2560" y="4832"/>
                    <a:pt x="2560" y="4352"/>
                  </a:cubicBezTo>
                  <a:close/>
                  <a:moveTo>
                    <a:pt x="5600" y="4768"/>
                  </a:moveTo>
                  <a:cubicBezTo>
                    <a:pt x="6016" y="5312"/>
                    <a:pt x="6528" y="5728"/>
                    <a:pt x="7136" y="6016"/>
                  </a:cubicBezTo>
                  <a:cubicBezTo>
                    <a:pt x="6656" y="6624"/>
                    <a:pt x="5920" y="7008"/>
                    <a:pt x="5120" y="7008"/>
                  </a:cubicBezTo>
                  <a:lnTo>
                    <a:pt x="4960" y="7008"/>
                  </a:lnTo>
                  <a:cubicBezTo>
                    <a:pt x="4320" y="6976"/>
                    <a:pt x="3776" y="6688"/>
                    <a:pt x="3360" y="6272"/>
                  </a:cubicBezTo>
                  <a:cubicBezTo>
                    <a:pt x="4256" y="6048"/>
                    <a:pt x="5056" y="5504"/>
                    <a:pt x="5600" y="4768"/>
                  </a:cubicBez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3360" y="7808"/>
                  </a:moveTo>
                  <a:lnTo>
                    <a:pt x="5376" y="10720"/>
                  </a:lnTo>
                  <a:lnTo>
                    <a:pt x="4032" y="9664"/>
                  </a:lnTo>
                  <a:lnTo>
                    <a:pt x="2944" y="8864"/>
                  </a:lnTo>
                  <a:lnTo>
                    <a:pt x="3360" y="7808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5120" y="608"/>
                  </a:moveTo>
                  <a:cubicBezTo>
                    <a:pt x="6240" y="608"/>
                    <a:pt x="7296" y="864"/>
                    <a:pt x="7840" y="1024"/>
                  </a:cubicBezTo>
                  <a:cubicBezTo>
                    <a:pt x="7744" y="1440"/>
                    <a:pt x="7680" y="2016"/>
                    <a:pt x="7680" y="2528"/>
                  </a:cubicBezTo>
                  <a:lnTo>
                    <a:pt x="7680" y="3616"/>
                  </a:lnTo>
                  <a:cubicBezTo>
                    <a:pt x="7584" y="3584"/>
                    <a:pt x="7456" y="3552"/>
                    <a:pt x="7328" y="3488"/>
                  </a:cubicBezTo>
                  <a:cubicBezTo>
                    <a:pt x="7168" y="3424"/>
                    <a:pt x="6976" y="3520"/>
                    <a:pt x="6944" y="3712"/>
                  </a:cubicBezTo>
                  <a:cubicBezTo>
                    <a:pt x="6880" y="3872"/>
                    <a:pt x="6976" y="4064"/>
                    <a:pt x="7168" y="4096"/>
                  </a:cubicBezTo>
                  <a:cubicBezTo>
                    <a:pt x="7360" y="4160"/>
                    <a:pt x="7552" y="4224"/>
                    <a:pt x="7712" y="4288"/>
                  </a:cubicBezTo>
                  <a:lnTo>
                    <a:pt x="7712" y="4448"/>
                  </a:lnTo>
                  <a:cubicBezTo>
                    <a:pt x="7712" y="4800"/>
                    <a:pt x="7648" y="5152"/>
                    <a:pt x="7520" y="5440"/>
                  </a:cubicBezTo>
                  <a:cubicBezTo>
                    <a:pt x="6912" y="5184"/>
                    <a:pt x="6368" y="4736"/>
                    <a:pt x="6016" y="4160"/>
                  </a:cubicBezTo>
                  <a:cubicBezTo>
                    <a:pt x="6080" y="4064"/>
                    <a:pt x="6112" y="3968"/>
                    <a:pt x="6144" y="3872"/>
                  </a:cubicBezTo>
                  <a:cubicBezTo>
                    <a:pt x="6304" y="3872"/>
                    <a:pt x="6400" y="3744"/>
                    <a:pt x="6432" y="3616"/>
                  </a:cubicBezTo>
                  <a:cubicBezTo>
                    <a:pt x="6464" y="3456"/>
                    <a:pt x="6336" y="3264"/>
                    <a:pt x="6144" y="3264"/>
                  </a:cubicBezTo>
                  <a:cubicBezTo>
                    <a:pt x="6048" y="3264"/>
                    <a:pt x="5984" y="3232"/>
                    <a:pt x="5888" y="3232"/>
                  </a:cubicBezTo>
                  <a:cubicBezTo>
                    <a:pt x="5632" y="3200"/>
                    <a:pt x="5376" y="3200"/>
                    <a:pt x="5152" y="3200"/>
                  </a:cubicBezTo>
                  <a:cubicBezTo>
                    <a:pt x="4064" y="3200"/>
                    <a:pt x="3136" y="3456"/>
                    <a:pt x="2592" y="3648"/>
                  </a:cubicBezTo>
                  <a:lnTo>
                    <a:pt x="2592" y="2560"/>
                  </a:lnTo>
                  <a:cubicBezTo>
                    <a:pt x="2592" y="2048"/>
                    <a:pt x="2496" y="1472"/>
                    <a:pt x="2432" y="1056"/>
                  </a:cubicBezTo>
                  <a:cubicBezTo>
                    <a:pt x="2944" y="864"/>
                    <a:pt x="4000" y="608"/>
                    <a:pt x="5120" y="608"/>
                  </a:cubicBezTo>
                  <a:close/>
                  <a:moveTo>
                    <a:pt x="640" y="10528"/>
                  </a:moveTo>
                  <a:cubicBezTo>
                    <a:pt x="640" y="9120"/>
                    <a:pt x="1536" y="7936"/>
                    <a:pt x="2784" y="7520"/>
                  </a:cubicBezTo>
                  <a:lnTo>
                    <a:pt x="2368" y="8576"/>
                  </a:lnTo>
                  <a:cubicBezTo>
                    <a:pt x="2272" y="8832"/>
                    <a:pt x="2336" y="9152"/>
                    <a:pt x="2592" y="9312"/>
                  </a:cubicBezTo>
                  <a:lnTo>
                    <a:pt x="3680" y="10112"/>
                  </a:lnTo>
                  <a:lnTo>
                    <a:pt x="4576" y="10816"/>
                  </a:lnTo>
                  <a:lnTo>
                    <a:pt x="960" y="10816"/>
                  </a:lnTo>
                  <a:cubicBezTo>
                    <a:pt x="768" y="10848"/>
                    <a:pt x="640" y="10720"/>
                    <a:pt x="640" y="10528"/>
                  </a:cubicBezTo>
                  <a:close/>
                  <a:moveTo>
                    <a:pt x="9280" y="10848"/>
                  </a:moveTo>
                  <a:lnTo>
                    <a:pt x="6240" y="10848"/>
                  </a:lnTo>
                  <a:lnTo>
                    <a:pt x="6048" y="10560"/>
                  </a:lnTo>
                  <a:lnTo>
                    <a:pt x="6592" y="10144"/>
                  </a:lnTo>
                  <a:lnTo>
                    <a:pt x="7680" y="9344"/>
                  </a:lnTo>
                  <a:cubicBezTo>
                    <a:pt x="7904" y="9184"/>
                    <a:pt x="8000" y="8864"/>
                    <a:pt x="7904" y="8608"/>
                  </a:cubicBezTo>
                  <a:lnTo>
                    <a:pt x="7488" y="7552"/>
                  </a:lnTo>
                  <a:cubicBezTo>
                    <a:pt x="8736" y="8000"/>
                    <a:pt x="9632" y="9184"/>
                    <a:pt x="9632" y="10560"/>
                  </a:cubicBezTo>
                  <a:cubicBezTo>
                    <a:pt x="9600" y="10720"/>
                    <a:pt x="9472" y="10848"/>
                    <a:pt x="9280" y="10848"/>
                  </a:cubicBezTo>
                  <a:close/>
                </a:path>
              </a:pathLst>
            </a:custGeom>
            <a:solidFill>
              <a:schemeClr val="bg1"/>
            </a:solidFill>
            <a:ln w="381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íṣ1iḓé">
              <a:extLst>
                <a:ext uri="{FF2B5EF4-FFF2-40B4-BE49-F238E27FC236}">
                  <a16:creationId xmlns:a16="http://schemas.microsoft.com/office/drawing/2014/main" id="{0AEEBDB5-B3A3-44D6-BD74-8F45C5177938}"/>
                </a:ext>
              </a:extLst>
            </p:cNvPr>
            <p:cNvSpPr/>
            <p:nvPr/>
          </p:nvSpPr>
          <p:spPr>
            <a:xfrm>
              <a:off x="5363289" y="5041175"/>
              <a:ext cx="438762" cy="389965"/>
            </a:xfrm>
            <a:custGeom>
              <a:avLst/>
              <a:gdLst>
                <a:gd name="T0" fmla="*/ 4160 w 11520"/>
                <a:gd name="T1" fmla="*/ 3520 h 10240"/>
                <a:gd name="T2" fmla="*/ 4160 w 11520"/>
                <a:gd name="T3" fmla="*/ 4160 h 10240"/>
                <a:gd name="T4" fmla="*/ 7680 w 11520"/>
                <a:gd name="T5" fmla="*/ 3840 h 10240"/>
                <a:gd name="T6" fmla="*/ 7360 w 11520"/>
                <a:gd name="T7" fmla="*/ 5120 h 10240"/>
                <a:gd name="T8" fmla="*/ 3840 w 11520"/>
                <a:gd name="T9" fmla="*/ 5440 h 10240"/>
                <a:gd name="T10" fmla="*/ 7360 w 11520"/>
                <a:gd name="T11" fmla="*/ 5760 h 10240"/>
                <a:gd name="T12" fmla="*/ 7360 w 11520"/>
                <a:gd name="T13" fmla="*/ 5120 h 10240"/>
                <a:gd name="T14" fmla="*/ 4160 w 11520"/>
                <a:gd name="T15" fmla="*/ 6720 h 10240"/>
                <a:gd name="T16" fmla="*/ 4160 w 11520"/>
                <a:gd name="T17" fmla="*/ 7360 h 10240"/>
                <a:gd name="T18" fmla="*/ 7680 w 11520"/>
                <a:gd name="T19" fmla="*/ 7040 h 10240"/>
                <a:gd name="T20" fmla="*/ 11200 w 11520"/>
                <a:gd name="T21" fmla="*/ 9600 h 10240"/>
                <a:gd name="T22" fmla="*/ 10880 w 11520"/>
                <a:gd name="T23" fmla="*/ 3840 h 10240"/>
                <a:gd name="T24" fmla="*/ 8960 w 11520"/>
                <a:gd name="T25" fmla="*/ 3520 h 10240"/>
                <a:gd name="T26" fmla="*/ 8320 w 11520"/>
                <a:gd name="T27" fmla="*/ 1920 h 10240"/>
                <a:gd name="T28" fmla="*/ 6080 w 11520"/>
                <a:gd name="T29" fmla="*/ 1280 h 10240"/>
                <a:gd name="T30" fmla="*/ 6720 w 11520"/>
                <a:gd name="T31" fmla="*/ 960 h 10240"/>
                <a:gd name="T32" fmla="*/ 6080 w 11520"/>
                <a:gd name="T33" fmla="*/ 640 h 10240"/>
                <a:gd name="T34" fmla="*/ 5760 w 11520"/>
                <a:gd name="T35" fmla="*/ 0 h 10240"/>
                <a:gd name="T36" fmla="*/ 5440 w 11520"/>
                <a:gd name="T37" fmla="*/ 640 h 10240"/>
                <a:gd name="T38" fmla="*/ 4800 w 11520"/>
                <a:gd name="T39" fmla="*/ 960 h 10240"/>
                <a:gd name="T40" fmla="*/ 5440 w 11520"/>
                <a:gd name="T41" fmla="*/ 1280 h 10240"/>
                <a:gd name="T42" fmla="*/ 3200 w 11520"/>
                <a:gd name="T43" fmla="*/ 1920 h 10240"/>
                <a:gd name="T44" fmla="*/ 2560 w 11520"/>
                <a:gd name="T45" fmla="*/ 4800 h 10240"/>
                <a:gd name="T46" fmla="*/ 640 w 11520"/>
                <a:gd name="T47" fmla="*/ 5120 h 10240"/>
                <a:gd name="T48" fmla="*/ 320 w 11520"/>
                <a:gd name="T49" fmla="*/ 9600 h 10240"/>
                <a:gd name="T50" fmla="*/ 320 w 11520"/>
                <a:gd name="T51" fmla="*/ 10240 h 10240"/>
                <a:gd name="T52" fmla="*/ 11520 w 11520"/>
                <a:gd name="T53" fmla="*/ 9920 h 10240"/>
                <a:gd name="T54" fmla="*/ 1280 w 11520"/>
                <a:gd name="T55" fmla="*/ 5440 h 10240"/>
                <a:gd name="T56" fmla="*/ 2560 w 11520"/>
                <a:gd name="T57" fmla="*/ 9600 h 10240"/>
                <a:gd name="T58" fmla="*/ 1280 w 11520"/>
                <a:gd name="T59" fmla="*/ 5440 h 10240"/>
                <a:gd name="T60" fmla="*/ 5120 w 11520"/>
                <a:gd name="T61" fmla="*/ 9600 h 10240"/>
                <a:gd name="T62" fmla="*/ 6400 w 11520"/>
                <a:gd name="T63" fmla="*/ 8960 h 10240"/>
                <a:gd name="T64" fmla="*/ 7040 w 11520"/>
                <a:gd name="T65" fmla="*/ 9600 h 10240"/>
                <a:gd name="T66" fmla="*/ 6720 w 11520"/>
                <a:gd name="T67" fmla="*/ 8320 h 10240"/>
                <a:gd name="T68" fmla="*/ 4480 w 11520"/>
                <a:gd name="T69" fmla="*/ 8640 h 10240"/>
                <a:gd name="T70" fmla="*/ 3200 w 11520"/>
                <a:gd name="T71" fmla="*/ 9600 h 10240"/>
                <a:gd name="T72" fmla="*/ 8320 w 11520"/>
                <a:gd name="T73" fmla="*/ 2560 h 10240"/>
                <a:gd name="T74" fmla="*/ 7040 w 11520"/>
                <a:gd name="T75" fmla="*/ 9600 h 10240"/>
                <a:gd name="T76" fmla="*/ 8960 w 11520"/>
                <a:gd name="T77" fmla="*/ 4160 h 10240"/>
                <a:gd name="T78" fmla="*/ 10240 w 11520"/>
                <a:gd name="T79" fmla="*/ 9600 h 1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20" h="10240">
                  <a:moveTo>
                    <a:pt x="7360" y="3520"/>
                  </a:moveTo>
                  <a:lnTo>
                    <a:pt x="4160" y="3520"/>
                  </a:lnTo>
                  <a:cubicBezTo>
                    <a:pt x="4000" y="3520"/>
                    <a:pt x="3840" y="3680"/>
                    <a:pt x="3840" y="3840"/>
                  </a:cubicBezTo>
                  <a:cubicBezTo>
                    <a:pt x="3840" y="4000"/>
                    <a:pt x="4000" y="4160"/>
                    <a:pt x="4160" y="4160"/>
                  </a:cubicBezTo>
                  <a:lnTo>
                    <a:pt x="7360" y="4160"/>
                  </a:lnTo>
                  <a:cubicBezTo>
                    <a:pt x="7520" y="4160"/>
                    <a:pt x="7680" y="4000"/>
                    <a:pt x="7680" y="3840"/>
                  </a:cubicBezTo>
                  <a:cubicBezTo>
                    <a:pt x="7680" y="3680"/>
                    <a:pt x="7520" y="3520"/>
                    <a:pt x="7360" y="3520"/>
                  </a:cubicBezTo>
                  <a:close/>
                  <a:moveTo>
                    <a:pt x="7360" y="5120"/>
                  </a:moveTo>
                  <a:lnTo>
                    <a:pt x="4160" y="5120"/>
                  </a:lnTo>
                  <a:cubicBezTo>
                    <a:pt x="4000" y="5120"/>
                    <a:pt x="3840" y="5280"/>
                    <a:pt x="3840" y="5440"/>
                  </a:cubicBezTo>
                  <a:cubicBezTo>
                    <a:pt x="3840" y="5600"/>
                    <a:pt x="4000" y="5760"/>
                    <a:pt x="4160" y="5760"/>
                  </a:cubicBezTo>
                  <a:lnTo>
                    <a:pt x="7360" y="5760"/>
                  </a:lnTo>
                  <a:cubicBezTo>
                    <a:pt x="7520" y="5760"/>
                    <a:pt x="7680" y="5600"/>
                    <a:pt x="7680" y="5440"/>
                  </a:cubicBezTo>
                  <a:cubicBezTo>
                    <a:pt x="7680" y="5280"/>
                    <a:pt x="7520" y="5120"/>
                    <a:pt x="7360" y="5120"/>
                  </a:cubicBezTo>
                  <a:close/>
                  <a:moveTo>
                    <a:pt x="7360" y="6720"/>
                  </a:moveTo>
                  <a:lnTo>
                    <a:pt x="4160" y="6720"/>
                  </a:lnTo>
                  <a:cubicBezTo>
                    <a:pt x="4000" y="6720"/>
                    <a:pt x="3840" y="6880"/>
                    <a:pt x="3840" y="7040"/>
                  </a:cubicBezTo>
                  <a:cubicBezTo>
                    <a:pt x="3840" y="7200"/>
                    <a:pt x="4000" y="7360"/>
                    <a:pt x="4160" y="7360"/>
                  </a:cubicBezTo>
                  <a:lnTo>
                    <a:pt x="7360" y="7360"/>
                  </a:lnTo>
                  <a:cubicBezTo>
                    <a:pt x="7520" y="7360"/>
                    <a:pt x="7680" y="7200"/>
                    <a:pt x="7680" y="7040"/>
                  </a:cubicBezTo>
                  <a:cubicBezTo>
                    <a:pt x="7680" y="6880"/>
                    <a:pt x="7520" y="6720"/>
                    <a:pt x="7360" y="6720"/>
                  </a:cubicBezTo>
                  <a:close/>
                  <a:moveTo>
                    <a:pt x="11200" y="9600"/>
                  </a:moveTo>
                  <a:lnTo>
                    <a:pt x="10880" y="9600"/>
                  </a:lnTo>
                  <a:lnTo>
                    <a:pt x="10880" y="3840"/>
                  </a:lnTo>
                  <a:cubicBezTo>
                    <a:pt x="10880" y="3680"/>
                    <a:pt x="10720" y="3520"/>
                    <a:pt x="10560" y="3520"/>
                  </a:cubicBezTo>
                  <a:lnTo>
                    <a:pt x="8960" y="3520"/>
                  </a:lnTo>
                  <a:lnTo>
                    <a:pt x="8960" y="2560"/>
                  </a:lnTo>
                  <a:cubicBezTo>
                    <a:pt x="8960" y="2208"/>
                    <a:pt x="8672" y="1920"/>
                    <a:pt x="8320" y="1920"/>
                  </a:cubicBezTo>
                  <a:lnTo>
                    <a:pt x="6080" y="1920"/>
                  </a:lnTo>
                  <a:lnTo>
                    <a:pt x="6080" y="1280"/>
                  </a:lnTo>
                  <a:lnTo>
                    <a:pt x="6400" y="1280"/>
                  </a:lnTo>
                  <a:cubicBezTo>
                    <a:pt x="6560" y="1280"/>
                    <a:pt x="6720" y="1120"/>
                    <a:pt x="6720" y="960"/>
                  </a:cubicBezTo>
                  <a:cubicBezTo>
                    <a:pt x="6720" y="768"/>
                    <a:pt x="6560" y="640"/>
                    <a:pt x="6400" y="640"/>
                  </a:cubicBezTo>
                  <a:lnTo>
                    <a:pt x="6080" y="640"/>
                  </a:lnTo>
                  <a:lnTo>
                    <a:pt x="6080" y="320"/>
                  </a:lnTo>
                  <a:cubicBezTo>
                    <a:pt x="6080" y="160"/>
                    <a:pt x="5920" y="0"/>
                    <a:pt x="5760" y="0"/>
                  </a:cubicBezTo>
                  <a:cubicBezTo>
                    <a:pt x="5600" y="0"/>
                    <a:pt x="5440" y="160"/>
                    <a:pt x="5440" y="320"/>
                  </a:cubicBezTo>
                  <a:lnTo>
                    <a:pt x="5440" y="640"/>
                  </a:lnTo>
                  <a:lnTo>
                    <a:pt x="5120" y="640"/>
                  </a:lnTo>
                  <a:cubicBezTo>
                    <a:pt x="4960" y="640"/>
                    <a:pt x="4800" y="768"/>
                    <a:pt x="4800" y="960"/>
                  </a:cubicBezTo>
                  <a:cubicBezTo>
                    <a:pt x="4800" y="1120"/>
                    <a:pt x="4960" y="1280"/>
                    <a:pt x="5120" y="1280"/>
                  </a:cubicBezTo>
                  <a:lnTo>
                    <a:pt x="5440" y="1280"/>
                  </a:lnTo>
                  <a:lnTo>
                    <a:pt x="5440" y="1920"/>
                  </a:lnTo>
                  <a:lnTo>
                    <a:pt x="3200" y="1920"/>
                  </a:lnTo>
                  <a:cubicBezTo>
                    <a:pt x="2848" y="1920"/>
                    <a:pt x="2560" y="2208"/>
                    <a:pt x="2560" y="2560"/>
                  </a:cubicBezTo>
                  <a:lnTo>
                    <a:pt x="2560" y="4800"/>
                  </a:lnTo>
                  <a:lnTo>
                    <a:pt x="960" y="4800"/>
                  </a:lnTo>
                  <a:cubicBezTo>
                    <a:pt x="800" y="4800"/>
                    <a:pt x="640" y="4960"/>
                    <a:pt x="640" y="5120"/>
                  </a:cubicBezTo>
                  <a:lnTo>
                    <a:pt x="640" y="9600"/>
                  </a:lnTo>
                  <a:lnTo>
                    <a:pt x="320" y="9600"/>
                  </a:lnTo>
                  <a:cubicBezTo>
                    <a:pt x="160" y="9600"/>
                    <a:pt x="0" y="9760"/>
                    <a:pt x="0" y="9920"/>
                  </a:cubicBezTo>
                  <a:cubicBezTo>
                    <a:pt x="0" y="10080"/>
                    <a:pt x="160" y="10240"/>
                    <a:pt x="320" y="10240"/>
                  </a:cubicBezTo>
                  <a:lnTo>
                    <a:pt x="11200" y="10240"/>
                  </a:lnTo>
                  <a:cubicBezTo>
                    <a:pt x="11360" y="10240"/>
                    <a:pt x="11520" y="10080"/>
                    <a:pt x="11520" y="9920"/>
                  </a:cubicBezTo>
                  <a:cubicBezTo>
                    <a:pt x="11520" y="9760"/>
                    <a:pt x="11360" y="9600"/>
                    <a:pt x="11200" y="9600"/>
                  </a:cubicBezTo>
                  <a:close/>
                  <a:moveTo>
                    <a:pt x="1280" y="5440"/>
                  </a:moveTo>
                  <a:lnTo>
                    <a:pt x="2560" y="5440"/>
                  </a:lnTo>
                  <a:lnTo>
                    <a:pt x="2560" y="9600"/>
                  </a:lnTo>
                  <a:lnTo>
                    <a:pt x="1280" y="9600"/>
                  </a:lnTo>
                  <a:lnTo>
                    <a:pt x="1280" y="5440"/>
                  </a:lnTo>
                  <a:close/>
                  <a:moveTo>
                    <a:pt x="6400" y="9600"/>
                  </a:moveTo>
                  <a:lnTo>
                    <a:pt x="5120" y="9600"/>
                  </a:lnTo>
                  <a:lnTo>
                    <a:pt x="5120" y="8960"/>
                  </a:lnTo>
                  <a:lnTo>
                    <a:pt x="6400" y="8960"/>
                  </a:lnTo>
                  <a:lnTo>
                    <a:pt x="6400" y="9600"/>
                  </a:lnTo>
                  <a:close/>
                  <a:moveTo>
                    <a:pt x="7040" y="9600"/>
                  </a:moveTo>
                  <a:lnTo>
                    <a:pt x="7040" y="8640"/>
                  </a:lnTo>
                  <a:cubicBezTo>
                    <a:pt x="7040" y="8480"/>
                    <a:pt x="6880" y="8320"/>
                    <a:pt x="6720" y="8320"/>
                  </a:cubicBezTo>
                  <a:lnTo>
                    <a:pt x="4800" y="8320"/>
                  </a:lnTo>
                  <a:cubicBezTo>
                    <a:pt x="4640" y="8320"/>
                    <a:pt x="4480" y="8480"/>
                    <a:pt x="4480" y="8640"/>
                  </a:cubicBezTo>
                  <a:lnTo>
                    <a:pt x="4480" y="9600"/>
                  </a:lnTo>
                  <a:lnTo>
                    <a:pt x="3200" y="9600"/>
                  </a:lnTo>
                  <a:lnTo>
                    <a:pt x="3200" y="2560"/>
                  </a:lnTo>
                  <a:lnTo>
                    <a:pt x="8320" y="2560"/>
                  </a:lnTo>
                  <a:lnTo>
                    <a:pt x="8320" y="9600"/>
                  </a:lnTo>
                  <a:lnTo>
                    <a:pt x="7040" y="9600"/>
                  </a:lnTo>
                  <a:close/>
                  <a:moveTo>
                    <a:pt x="8960" y="9600"/>
                  </a:moveTo>
                  <a:lnTo>
                    <a:pt x="8960" y="4160"/>
                  </a:lnTo>
                  <a:lnTo>
                    <a:pt x="10240" y="4160"/>
                  </a:lnTo>
                  <a:lnTo>
                    <a:pt x="10240" y="9600"/>
                  </a:lnTo>
                  <a:lnTo>
                    <a:pt x="8960" y="9600"/>
                  </a:lnTo>
                  <a:close/>
                </a:path>
              </a:pathLst>
            </a:custGeom>
            <a:solidFill>
              <a:schemeClr val="bg1"/>
            </a:solidFill>
            <a:ln w="381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/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i$ḷiďe">
              <a:extLst>
                <a:ext uri="{FF2B5EF4-FFF2-40B4-BE49-F238E27FC236}">
                  <a16:creationId xmlns:a16="http://schemas.microsoft.com/office/drawing/2014/main" id="{991A4281-9C3D-416F-BA15-4EC5C3514FBC}"/>
                </a:ext>
              </a:extLst>
            </p:cNvPr>
            <p:cNvSpPr/>
            <p:nvPr/>
          </p:nvSpPr>
          <p:spPr>
            <a:xfrm>
              <a:off x="6264289" y="3681563"/>
              <a:ext cx="3510524" cy="646759"/>
            </a:xfrm>
            <a:prstGeom prst="rect">
              <a:avLst/>
            </a:prstGeom>
          </p:spPr>
          <p:txBody>
            <a:bodyPr wrap="square" anchor="ctr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根据需要添加文字，根据需要添加文字，根据需要添加文字。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îṥḷiḋé">
            <a:extLst>
              <a:ext uri="{FF2B5EF4-FFF2-40B4-BE49-F238E27FC236}">
                <a16:creationId xmlns:a16="http://schemas.microsoft.com/office/drawing/2014/main" id="{F0FECF57-0BAD-40B4-AF0D-F87D1CED9266}"/>
              </a:ext>
            </a:extLst>
          </p:cNvPr>
          <p:cNvGrpSpPr/>
          <p:nvPr/>
        </p:nvGrpSpPr>
        <p:grpSpPr>
          <a:xfrm>
            <a:off x="5029324" y="1049320"/>
            <a:ext cx="3388464" cy="660967"/>
            <a:chOff x="7000948" y="2533403"/>
            <a:chExt cx="4517952" cy="881290"/>
          </a:xfrm>
        </p:grpSpPr>
        <p:sp>
          <p:nvSpPr>
            <p:cNvPr id="23" name="ïşḻîḓè">
              <a:extLst>
                <a:ext uri="{FF2B5EF4-FFF2-40B4-BE49-F238E27FC236}">
                  <a16:creationId xmlns:a16="http://schemas.microsoft.com/office/drawing/2014/main" id="{9B7653EA-6B69-4AB2-A5E0-AD4D91A914E5}"/>
                </a:ext>
              </a:extLst>
            </p:cNvPr>
            <p:cNvSpPr/>
            <p:nvPr/>
          </p:nvSpPr>
          <p:spPr bwMode="auto">
            <a:xfrm>
              <a:off x="7603411" y="2812116"/>
              <a:ext cx="3915489" cy="60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</a:p>
          </p:txBody>
        </p:sp>
        <p:sp>
          <p:nvSpPr>
            <p:cNvPr id="24" name="ïṣľïďè">
              <a:extLst>
                <a:ext uri="{FF2B5EF4-FFF2-40B4-BE49-F238E27FC236}">
                  <a16:creationId xmlns:a16="http://schemas.microsoft.com/office/drawing/2014/main" id="{E101F5E6-C388-43FF-9776-59F501913986}"/>
                </a:ext>
              </a:extLst>
            </p:cNvPr>
            <p:cNvSpPr txBox="1"/>
            <p:nvPr/>
          </p:nvSpPr>
          <p:spPr bwMode="auto">
            <a:xfrm>
              <a:off x="7603411" y="2533403"/>
              <a:ext cx="3915489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</a:p>
          </p:txBody>
        </p:sp>
        <p:sp>
          <p:nvSpPr>
            <p:cNvPr id="25" name="ï$ľîḓè">
              <a:extLst>
                <a:ext uri="{FF2B5EF4-FFF2-40B4-BE49-F238E27FC236}">
                  <a16:creationId xmlns:a16="http://schemas.microsoft.com/office/drawing/2014/main" id="{9F321C8B-85FE-4A59-8D0C-EC347917FD7B}"/>
                </a:ext>
              </a:extLst>
            </p:cNvPr>
            <p:cNvSpPr/>
            <p:nvPr/>
          </p:nvSpPr>
          <p:spPr bwMode="auto">
            <a:xfrm>
              <a:off x="7000948" y="2600608"/>
              <a:ext cx="485999" cy="485452"/>
            </a:xfrm>
            <a:custGeom>
              <a:avLst/>
              <a:gdLst>
                <a:gd name="T0" fmla="*/ 213 w 427"/>
                <a:gd name="T1" fmla="*/ 0 h 427"/>
                <a:gd name="T2" fmla="*/ 0 w 427"/>
                <a:gd name="T3" fmla="*/ 213 h 427"/>
                <a:gd name="T4" fmla="*/ 213 w 427"/>
                <a:gd name="T5" fmla="*/ 427 h 427"/>
                <a:gd name="T6" fmla="*/ 427 w 427"/>
                <a:gd name="T7" fmla="*/ 213 h 427"/>
                <a:gd name="T8" fmla="*/ 213 w 427"/>
                <a:gd name="T9" fmla="*/ 0 h 427"/>
                <a:gd name="T10" fmla="*/ 180 w 427"/>
                <a:gd name="T11" fmla="*/ 312 h 427"/>
                <a:gd name="T12" fmla="*/ 82 w 427"/>
                <a:gd name="T13" fmla="*/ 214 h 427"/>
                <a:gd name="T14" fmla="*/ 120 w 427"/>
                <a:gd name="T15" fmla="*/ 176 h 427"/>
                <a:gd name="T16" fmla="*/ 180 w 427"/>
                <a:gd name="T17" fmla="*/ 236 h 427"/>
                <a:gd name="T18" fmla="*/ 308 w 427"/>
                <a:gd name="T19" fmla="*/ 108 h 427"/>
                <a:gd name="T20" fmla="*/ 346 w 427"/>
                <a:gd name="T21" fmla="*/ 146 h 427"/>
                <a:gd name="T22" fmla="*/ 180 w 427"/>
                <a:gd name="T23" fmla="*/ 31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7" h="427">
                  <a:moveTo>
                    <a:pt x="213" y="0"/>
                  </a:moveTo>
                  <a:cubicBezTo>
                    <a:pt x="96" y="0"/>
                    <a:pt x="0" y="96"/>
                    <a:pt x="0" y="213"/>
                  </a:cubicBezTo>
                  <a:cubicBezTo>
                    <a:pt x="0" y="331"/>
                    <a:pt x="96" y="427"/>
                    <a:pt x="213" y="427"/>
                  </a:cubicBezTo>
                  <a:cubicBezTo>
                    <a:pt x="331" y="427"/>
                    <a:pt x="427" y="331"/>
                    <a:pt x="427" y="213"/>
                  </a:cubicBezTo>
                  <a:cubicBezTo>
                    <a:pt x="427" y="96"/>
                    <a:pt x="331" y="0"/>
                    <a:pt x="213" y="0"/>
                  </a:cubicBezTo>
                  <a:close/>
                  <a:moveTo>
                    <a:pt x="180" y="312"/>
                  </a:moveTo>
                  <a:lnTo>
                    <a:pt x="82" y="214"/>
                  </a:lnTo>
                  <a:lnTo>
                    <a:pt x="120" y="176"/>
                  </a:lnTo>
                  <a:lnTo>
                    <a:pt x="180" y="236"/>
                  </a:lnTo>
                  <a:lnTo>
                    <a:pt x="308" y="108"/>
                  </a:lnTo>
                  <a:lnTo>
                    <a:pt x="346" y="146"/>
                  </a:lnTo>
                  <a:lnTo>
                    <a:pt x="180" y="312"/>
                  </a:ln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îṥḷiḋé">
            <a:extLst>
              <a:ext uri="{FF2B5EF4-FFF2-40B4-BE49-F238E27FC236}">
                <a16:creationId xmlns:a16="http://schemas.microsoft.com/office/drawing/2014/main" id="{D2A7160F-9533-4ADE-9585-CB1B7B03B100}"/>
              </a:ext>
            </a:extLst>
          </p:cNvPr>
          <p:cNvGrpSpPr/>
          <p:nvPr/>
        </p:nvGrpSpPr>
        <p:grpSpPr>
          <a:xfrm>
            <a:off x="5029324" y="1910783"/>
            <a:ext cx="3388464" cy="660967"/>
            <a:chOff x="7000948" y="2533403"/>
            <a:chExt cx="4517952" cy="881290"/>
          </a:xfrm>
        </p:grpSpPr>
        <p:sp>
          <p:nvSpPr>
            <p:cNvPr id="27" name="ïşḻîḓè">
              <a:extLst>
                <a:ext uri="{FF2B5EF4-FFF2-40B4-BE49-F238E27FC236}">
                  <a16:creationId xmlns:a16="http://schemas.microsoft.com/office/drawing/2014/main" id="{74DDB280-92E8-426B-A8C1-EFD13E3FCCB3}"/>
                </a:ext>
              </a:extLst>
            </p:cNvPr>
            <p:cNvSpPr/>
            <p:nvPr/>
          </p:nvSpPr>
          <p:spPr bwMode="auto">
            <a:xfrm>
              <a:off x="7603411" y="2812116"/>
              <a:ext cx="3915489" cy="60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</a:p>
          </p:txBody>
        </p:sp>
        <p:sp>
          <p:nvSpPr>
            <p:cNvPr id="28" name="ïṣľïďè">
              <a:extLst>
                <a:ext uri="{FF2B5EF4-FFF2-40B4-BE49-F238E27FC236}">
                  <a16:creationId xmlns:a16="http://schemas.microsoft.com/office/drawing/2014/main" id="{F7A30213-13E7-4D41-952D-A89C9D9193DB}"/>
                </a:ext>
              </a:extLst>
            </p:cNvPr>
            <p:cNvSpPr txBox="1"/>
            <p:nvPr/>
          </p:nvSpPr>
          <p:spPr bwMode="auto">
            <a:xfrm>
              <a:off x="7603411" y="2533403"/>
              <a:ext cx="3915489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</a:p>
          </p:txBody>
        </p:sp>
        <p:sp>
          <p:nvSpPr>
            <p:cNvPr id="29" name="ï$ľîḓè">
              <a:extLst>
                <a:ext uri="{FF2B5EF4-FFF2-40B4-BE49-F238E27FC236}">
                  <a16:creationId xmlns:a16="http://schemas.microsoft.com/office/drawing/2014/main" id="{2DF2DFD8-B0D0-44C1-8453-134C28FA7ED7}"/>
                </a:ext>
              </a:extLst>
            </p:cNvPr>
            <p:cNvSpPr/>
            <p:nvPr/>
          </p:nvSpPr>
          <p:spPr bwMode="auto">
            <a:xfrm>
              <a:off x="7000948" y="2600608"/>
              <a:ext cx="485999" cy="485452"/>
            </a:xfrm>
            <a:custGeom>
              <a:avLst/>
              <a:gdLst>
                <a:gd name="T0" fmla="*/ 213 w 427"/>
                <a:gd name="T1" fmla="*/ 0 h 427"/>
                <a:gd name="T2" fmla="*/ 0 w 427"/>
                <a:gd name="T3" fmla="*/ 213 h 427"/>
                <a:gd name="T4" fmla="*/ 213 w 427"/>
                <a:gd name="T5" fmla="*/ 427 h 427"/>
                <a:gd name="T6" fmla="*/ 427 w 427"/>
                <a:gd name="T7" fmla="*/ 213 h 427"/>
                <a:gd name="T8" fmla="*/ 213 w 427"/>
                <a:gd name="T9" fmla="*/ 0 h 427"/>
                <a:gd name="T10" fmla="*/ 180 w 427"/>
                <a:gd name="T11" fmla="*/ 312 h 427"/>
                <a:gd name="T12" fmla="*/ 82 w 427"/>
                <a:gd name="T13" fmla="*/ 214 h 427"/>
                <a:gd name="T14" fmla="*/ 120 w 427"/>
                <a:gd name="T15" fmla="*/ 176 h 427"/>
                <a:gd name="T16" fmla="*/ 180 w 427"/>
                <a:gd name="T17" fmla="*/ 236 h 427"/>
                <a:gd name="T18" fmla="*/ 308 w 427"/>
                <a:gd name="T19" fmla="*/ 108 h 427"/>
                <a:gd name="T20" fmla="*/ 346 w 427"/>
                <a:gd name="T21" fmla="*/ 146 h 427"/>
                <a:gd name="T22" fmla="*/ 180 w 427"/>
                <a:gd name="T23" fmla="*/ 31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7" h="427">
                  <a:moveTo>
                    <a:pt x="213" y="0"/>
                  </a:moveTo>
                  <a:cubicBezTo>
                    <a:pt x="96" y="0"/>
                    <a:pt x="0" y="96"/>
                    <a:pt x="0" y="213"/>
                  </a:cubicBezTo>
                  <a:cubicBezTo>
                    <a:pt x="0" y="331"/>
                    <a:pt x="96" y="427"/>
                    <a:pt x="213" y="427"/>
                  </a:cubicBezTo>
                  <a:cubicBezTo>
                    <a:pt x="331" y="427"/>
                    <a:pt x="427" y="331"/>
                    <a:pt x="427" y="213"/>
                  </a:cubicBezTo>
                  <a:cubicBezTo>
                    <a:pt x="427" y="96"/>
                    <a:pt x="331" y="0"/>
                    <a:pt x="213" y="0"/>
                  </a:cubicBezTo>
                  <a:close/>
                  <a:moveTo>
                    <a:pt x="180" y="312"/>
                  </a:moveTo>
                  <a:lnTo>
                    <a:pt x="82" y="214"/>
                  </a:lnTo>
                  <a:lnTo>
                    <a:pt x="120" y="176"/>
                  </a:lnTo>
                  <a:lnTo>
                    <a:pt x="180" y="236"/>
                  </a:lnTo>
                  <a:lnTo>
                    <a:pt x="308" y="108"/>
                  </a:lnTo>
                  <a:lnTo>
                    <a:pt x="346" y="146"/>
                  </a:lnTo>
                  <a:lnTo>
                    <a:pt x="180" y="312"/>
                  </a:ln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îṥḷiḋé">
            <a:extLst>
              <a:ext uri="{FF2B5EF4-FFF2-40B4-BE49-F238E27FC236}">
                <a16:creationId xmlns:a16="http://schemas.microsoft.com/office/drawing/2014/main" id="{C4BD9960-F1F5-44E5-A2C5-F6B2E99B34B8}"/>
              </a:ext>
            </a:extLst>
          </p:cNvPr>
          <p:cNvGrpSpPr/>
          <p:nvPr/>
        </p:nvGrpSpPr>
        <p:grpSpPr>
          <a:xfrm>
            <a:off x="5029324" y="2772246"/>
            <a:ext cx="3388464" cy="660967"/>
            <a:chOff x="7000948" y="2533403"/>
            <a:chExt cx="4517952" cy="881290"/>
          </a:xfrm>
        </p:grpSpPr>
        <p:sp>
          <p:nvSpPr>
            <p:cNvPr id="31" name="ïşḻîḓè">
              <a:extLst>
                <a:ext uri="{FF2B5EF4-FFF2-40B4-BE49-F238E27FC236}">
                  <a16:creationId xmlns:a16="http://schemas.microsoft.com/office/drawing/2014/main" id="{6D83B087-957C-4451-BD65-8C22133AAFA3}"/>
                </a:ext>
              </a:extLst>
            </p:cNvPr>
            <p:cNvSpPr/>
            <p:nvPr/>
          </p:nvSpPr>
          <p:spPr bwMode="auto">
            <a:xfrm>
              <a:off x="7603411" y="2812116"/>
              <a:ext cx="3915489" cy="60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</a:p>
          </p:txBody>
        </p:sp>
        <p:sp>
          <p:nvSpPr>
            <p:cNvPr id="32" name="ïṣľïďè">
              <a:extLst>
                <a:ext uri="{FF2B5EF4-FFF2-40B4-BE49-F238E27FC236}">
                  <a16:creationId xmlns:a16="http://schemas.microsoft.com/office/drawing/2014/main" id="{B9F53A7B-DAA6-41D0-861E-BE5BBDD63556}"/>
                </a:ext>
              </a:extLst>
            </p:cNvPr>
            <p:cNvSpPr txBox="1"/>
            <p:nvPr/>
          </p:nvSpPr>
          <p:spPr bwMode="auto">
            <a:xfrm>
              <a:off x="7603411" y="2533403"/>
              <a:ext cx="3915489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</a:p>
          </p:txBody>
        </p:sp>
        <p:sp>
          <p:nvSpPr>
            <p:cNvPr id="33" name="ï$ľîḓè">
              <a:extLst>
                <a:ext uri="{FF2B5EF4-FFF2-40B4-BE49-F238E27FC236}">
                  <a16:creationId xmlns:a16="http://schemas.microsoft.com/office/drawing/2014/main" id="{79521203-B910-4474-A24E-81A69241CC72}"/>
                </a:ext>
              </a:extLst>
            </p:cNvPr>
            <p:cNvSpPr/>
            <p:nvPr/>
          </p:nvSpPr>
          <p:spPr bwMode="auto">
            <a:xfrm>
              <a:off x="7000948" y="2600608"/>
              <a:ext cx="485999" cy="485452"/>
            </a:xfrm>
            <a:custGeom>
              <a:avLst/>
              <a:gdLst>
                <a:gd name="T0" fmla="*/ 213 w 427"/>
                <a:gd name="T1" fmla="*/ 0 h 427"/>
                <a:gd name="T2" fmla="*/ 0 w 427"/>
                <a:gd name="T3" fmla="*/ 213 h 427"/>
                <a:gd name="T4" fmla="*/ 213 w 427"/>
                <a:gd name="T5" fmla="*/ 427 h 427"/>
                <a:gd name="T6" fmla="*/ 427 w 427"/>
                <a:gd name="T7" fmla="*/ 213 h 427"/>
                <a:gd name="T8" fmla="*/ 213 w 427"/>
                <a:gd name="T9" fmla="*/ 0 h 427"/>
                <a:gd name="T10" fmla="*/ 180 w 427"/>
                <a:gd name="T11" fmla="*/ 312 h 427"/>
                <a:gd name="T12" fmla="*/ 82 w 427"/>
                <a:gd name="T13" fmla="*/ 214 h 427"/>
                <a:gd name="T14" fmla="*/ 120 w 427"/>
                <a:gd name="T15" fmla="*/ 176 h 427"/>
                <a:gd name="T16" fmla="*/ 180 w 427"/>
                <a:gd name="T17" fmla="*/ 236 h 427"/>
                <a:gd name="T18" fmla="*/ 308 w 427"/>
                <a:gd name="T19" fmla="*/ 108 h 427"/>
                <a:gd name="T20" fmla="*/ 346 w 427"/>
                <a:gd name="T21" fmla="*/ 146 h 427"/>
                <a:gd name="T22" fmla="*/ 180 w 427"/>
                <a:gd name="T23" fmla="*/ 31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7" h="427">
                  <a:moveTo>
                    <a:pt x="213" y="0"/>
                  </a:moveTo>
                  <a:cubicBezTo>
                    <a:pt x="96" y="0"/>
                    <a:pt x="0" y="96"/>
                    <a:pt x="0" y="213"/>
                  </a:cubicBezTo>
                  <a:cubicBezTo>
                    <a:pt x="0" y="331"/>
                    <a:pt x="96" y="427"/>
                    <a:pt x="213" y="427"/>
                  </a:cubicBezTo>
                  <a:cubicBezTo>
                    <a:pt x="331" y="427"/>
                    <a:pt x="427" y="331"/>
                    <a:pt x="427" y="213"/>
                  </a:cubicBezTo>
                  <a:cubicBezTo>
                    <a:pt x="427" y="96"/>
                    <a:pt x="331" y="0"/>
                    <a:pt x="213" y="0"/>
                  </a:cubicBezTo>
                  <a:close/>
                  <a:moveTo>
                    <a:pt x="180" y="312"/>
                  </a:moveTo>
                  <a:lnTo>
                    <a:pt x="82" y="214"/>
                  </a:lnTo>
                  <a:lnTo>
                    <a:pt x="120" y="176"/>
                  </a:lnTo>
                  <a:lnTo>
                    <a:pt x="180" y="236"/>
                  </a:lnTo>
                  <a:lnTo>
                    <a:pt x="308" y="108"/>
                  </a:lnTo>
                  <a:lnTo>
                    <a:pt x="346" y="146"/>
                  </a:lnTo>
                  <a:lnTo>
                    <a:pt x="180" y="312"/>
                  </a:ln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îṥḷiḋé">
            <a:extLst>
              <a:ext uri="{FF2B5EF4-FFF2-40B4-BE49-F238E27FC236}">
                <a16:creationId xmlns:a16="http://schemas.microsoft.com/office/drawing/2014/main" id="{3443C3A8-7E7D-49B3-865A-306A6492A4D3}"/>
              </a:ext>
            </a:extLst>
          </p:cNvPr>
          <p:cNvGrpSpPr/>
          <p:nvPr/>
        </p:nvGrpSpPr>
        <p:grpSpPr>
          <a:xfrm>
            <a:off x="5029324" y="3633709"/>
            <a:ext cx="3388464" cy="660967"/>
            <a:chOff x="7000948" y="2533403"/>
            <a:chExt cx="4517952" cy="881290"/>
          </a:xfrm>
        </p:grpSpPr>
        <p:sp>
          <p:nvSpPr>
            <p:cNvPr id="35" name="ïşḻîḓè">
              <a:extLst>
                <a:ext uri="{FF2B5EF4-FFF2-40B4-BE49-F238E27FC236}">
                  <a16:creationId xmlns:a16="http://schemas.microsoft.com/office/drawing/2014/main" id="{EE150EBC-788C-4A5D-B8D2-56F20EA9F108}"/>
                </a:ext>
              </a:extLst>
            </p:cNvPr>
            <p:cNvSpPr/>
            <p:nvPr/>
          </p:nvSpPr>
          <p:spPr bwMode="auto">
            <a:xfrm>
              <a:off x="7603411" y="2812116"/>
              <a:ext cx="3915489" cy="60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  <a:endPara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根据需要添加文字，根据需要添加文字</a:t>
              </a:r>
            </a:p>
          </p:txBody>
        </p:sp>
        <p:sp>
          <p:nvSpPr>
            <p:cNvPr id="36" name="ïṣľïďè">
              <a:extLst>
                <a:ext uri="{FF2B5EF4-FFF2-40B4-BE49-F238E27FC236}">
                  <a16:creationId xmlns:a16="http://schemas.microsoft.com/office/drawing/2014/main" id="{0EEE6AC5-646F-48BD-849E-0DC4379E2B2F}"/>
                </a:ext>
              </a:extLst>
            </p:cNvPr>
            <p:cNvSpPr txBox="1"/>
            <p:nvPr/>
          </p:nvSpPr>
          <p:spPr bwMode="auto">
            <a:xfrm>
              <a:off x="7603411" y="2533403"/>
              <a:ext cx="3915489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</a:p>
          </p:txBody>
        </p:sp>
        <p:sp>
          <p:nvSpPr>
            <p:cNvPr id="37" name="ï$ľîḓè">
              <a:extLst>
                <a:ext uri="{FF2B5EF4-FFF2-40B4-BE49-F238E27FC236}">
                  <a16:creationId xmlns:a16="http://schemas.microsoft.com/office/drawing/2014/main" id="{91ED01A4-0ABE-48CE-9ADD-F885054F3E85}"/>
                </a:ext>
              </a:extLst>
            </p:cNvPr>
            <p:cNvSpPr/>
            <p:nvPr/>
          </p:nvSpPr>
          <p:spPr bwMode="auto">
            <a:xfrm>
              <a:off x="7000948" y="2600608"/>
              <a:ext cx="485999" cy="485452"/>
            </a:xfrm>
            <a:custGeom>
              <a:avLst/>
              <a:gdLst>
                <a:gd name="T0" fmla="*/ 213 w 427"/>
                <a:gd name="T1" fmla="*/ 0 h 427"/>
                <a:gd name="T2" fmla="*/ 0 w 427"/>
                <a:gd name="T3" fmla="*/ 213 h 427"/>
                <a:gd name="T4" fmla="*/ 213 w 427"/>
                <a:gd name="T5" fmla="*/ 427 h 427"/>
                <a:gd name="T6" fmla="*/ 427 w 427"/>
                <a:gd name="T7" fmla="*/ 213 h 427"/>
                <a:gd name="T8" fmla="*/ 213 w 427"/>
                <a:gd name="T9" fmla="*/ 0 h 427"/>
                <a:gd name="T10" fmla="*/ 180 w 427"/>
                <a:gd name="T11" fmla="*/ 312 h 427"/>
                <a:gd name="T12" fmla="*/ 82 w 427"/>
                <a:gd name="T13" fmla="*/ 214 h 427"/>
                <a:gd name="T14" fmla="*/ 120 w 427"/>
                <a:gd name="T15" fmla="*/ 176 h 427"/>
                <a:gd name="T16" fmla="*/ 180 w 427"/>
                <a:gd name="T17" fmla="*/ 236 h 427"/>
                <a:gd name="T18" fmla="*/ 308 w 427"/>
                <a:gd name="T19" fmla="*/ 108 h 427"/>
                <a:gd name="T20" fmla="*/ 346 w 427"/>
                <a:gd name="T21" fmla="*/ 146 h 427"/>
                <a:gd name="T22" fmla="*/ 180 w 427"/>
                <a:gd name="T23" fmla="*/ 312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7" h="427">
                  <a:moveTo>
                    <a:pt x="213" y="0"/>
                  </a:moveTo>
                  <a:cubicBezTo>
                    <a:pt x="96" y="0"/>
                    <a:pt x="0" y="96"/>
                    <a:pt x="0" y="213"/>
                  </a:cubicBezTo>
                  <a:cubicBezTo>
                    <a:pt x="0" y="331"/>
                    <a:pt x="96" y="427"/>
                    <a:pt x="213" y="427"/>
                  </a:cubicBezTo>
                  <a:cubicBezTo>
                    <a:pt x="331" y="427"/>
                    <a:pt x="427" y="331"/>
                    <a:pt x="427" y="213"/>
                  </a:cubicBezTo>
                  <a:cubicBezTo>
                    <a:pt x="427" y="96"/>
                    <a:pt x="331" y="0"/>
                    <a:pt x="213" y="0"/>
                  </a:cubicBezTo>
                  <a:close/>
                  <a:moveTo>
                    <a:pt x="180" y="312"/>
                  </a:moveTo>
                  <a:lnTo>
                    <a:pt x="82" y="214"/>
                  </a:lnTo>
                  <a:lnTo>
                    <a:pt x="120" y="176"/>
                  </a:lnTo>
                  <a:lnTo>
                    <a:pt x="180" y="236"/>
                  </a:lnTo>
                  <a:lnTo>
                    <a:pt x="308" y="108"/>
                  </a:lnTo>
                  <a:lnTo>
                    <a:pt x="346" y="146"/>
                  </a:lnTo>
                  <a:lnTo>
                    <a:pt x="180" y="312"/>
                  </a:lnTo>
                  <a:close/>
                </a:path>
              </a:pathLst>
            </a:custGeom>
            <a:solidFill>
              <a:srgbClr val="ACCE2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006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1"/>
          <p:cNvSpPr txBox="1"/>
          <p:nvPr/>
        </p:nvSpPr>
        <p:spPr>
          <a:xfrm>
            <a:off x="1259632" y="51470"/>
            <a:ext cx="3855583" cy="5027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总结与展望</a:t>
            </a: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611560" y="111088"/>
            <a:ext cx="612080" cy="372430"/>
          </a:xfrm>
          <a:custGeom>
            <a:avLst/>
            <a:gdLst>
              <a:gd name="T0" fmla="*/ 1395067 w 3931"/>
              <a:gd name="T1" fmla="*/ 589725 h 2392"/>
              <a:gd name="T2" fmla="*/ 928365 w 3931"/>
              <a:gd name="T3" fmla="*/ 389484 h 2392"/>
              <a:gd name="T4" fmla="*/ 403040 w 3931"/>
              <a:gd name="T5" fmla="*/ 589725 h 2392"/>
              <a:gd name="T6" fmla="*/ 256480 w 3931"/>
              <a:gd name="T7" fmla="*/ 528782 h 2392"/>
              <a:gd name="T8" fmla="*/ 256480 w 3931"/>
              <a:gd name="T9" fmla="*/ 708403 h 2392"/>
              <a:gd name="T10" fmla="*/ 296326 w 3931"/>
              <a:gd name="T11" fmla="*/ 763389 h 2392"/>
              <a:gd name="T12" fmla="*/ 255564 w 3931"/>
              <a:gd name="T13" fmla="*/ 818375 h 2392"/>
              <a:gd name="T14" fmla="*/ 299074 w 3931"/>
              <a:gd name="T15" fmla="*/ 1011742 h 2392"/>
              <a:gd name="T16" fmla="*/ 170834 w 3931"/>
              <a:gd name="T17" fmla="*/ 1011742 h 2392"/>
              <a:gd name="T18" fmla="*/ 214802 w 3931"/>
              <a:gd name="T19" fmla="*/ 817458 h 2392"/>
              <a:gd name="T20" fmla="*/ 179078 w 3931"/>
              <a:gd name="T21" fmla="*/ 763389 h 2392"/>
              <a:gd name="T22" fmla="*/ 213428 w 3931"/>
              <a:gd name="T23" fmla="*/ 709777 h 2392"/>
              <a:gd name="T24" fmla="*/ 213428 w 3931"/>
              <a:gd name="T25" fmla="*/ 510911 h 2392"/>
              <a:gd name="T26" fmla="*/ 0 w 3931"/>
              <a:gd name="T27" fmla="*/ 421559 h 2392"/>
              <a:gd name="T28" fmla="*/ 938899 w 3931"/>
              <a:gd name="T29" fmla="*/ 0 h 2392"/>
              <a:gd name="T30" fmla="*/ 1800397 w 3931"/>
              <a:gd name="T31" fmla="*/ 427058 h 2392"/>
              <a:gd name="T32" fmla="*/ 1395067 w 3931"/>
              <a:gd name="T33" fmla="*/ 589725 h 2392"/>
              <a:gd name="T34" fmla="*/ 917831 w 3931"/>
              <a:gd name="T35" fmla="*/ 491208 h 2392"/>
              <a:gd name="T36" fmla="*/ 1341481 w 3931"/>
              <a:gd name="T37" fmla="*/ 635088 h 2392"/>
              <a:gd name="T38" fmla="*/ 1341481 w 3931"/>
              <a:gd name="T39" fmla="*/ 983791 h 2392"/>
              <a:gd name="T40" fmla="*/ 896306 w 3931"/>
              <a:gd name="T41" fmla="*/ 1096054 h 2392"/>
              <a:gd name="T42" fmla="*/ 503342 w 3931"/>
              <a:gd name="T43" fmla="*/ 983791 h 2392"/>
              <a:gd name="T44" fmla="*/ 503342 w 3931"/>
              <a:gd name="T45" fmla="*/ 635088 h 2392"/>
              <a:gd name="T46" fmla="*/ 917831 w 3931"/>
              <a:gd name="T47" fmla="*/ 491208 h 2392"/>
              <a:gd name="T48" fmla="*/ 912335 w 3931"/>
              <a:gd name="T49" fmla="*/ 1031904 h 2392"/>
              <a:gd name="T50" fmla="*/ 1254003 w 3931"/>
              <a:gd name="T51" fmla="*/ 946675 h 2392"/>
              <a:gd name="T52" fmla="*/ 912335 w 3931"/>
              <a:gd name="T53" fmla="*/ 860989 h 2392"/>
              <a:gd name="T54" fmla="*/ 571126 w 3931"/>
              <a:gd name="T55" fmla="*/ 946675 h 2392"/>
              <a:gd name="T56" fmla="*/ 912335 w 3931"/>
              <a:gd name="T57" fmla="*/ 1031904 h 239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931" h="2392">
                <a:moveTo>
                  <a:pt x="3046" y="1287"/>
                </a:moveTo>
                <a:cubicBezTo>
                  <a:pt x="3046" y="1287"/>
                  <a:pt x="2618" y="850"/>
                  <a:pt x="2027" y="850"/>
                </a:cubicBezTo>
                <a:cubicBezTo>
                  <a:pt x="1450" y="850"/>
                  <a:pt x="880" y="1287"/>
                  <a:pt x="880" y="1287"/>
                </a:cubicBezTo>
                <a:cubicBezTo>
                  <a:pt x="560" y="1154"/>
                  <a:pt x="560" y="1154"/>
                  <a:pt x="560" y="1154"/>
                </a:cubicBezTo>
                <a:cubicBezTo>
                  <a:pt x="560" y="1546"/>
                  <a:pt x="560" y="1546"/>
                  <a:pt x="560" y="1546"/>
                </a:cubicBezTo>
                <a:cubicBezTo>
                  <a:pt x="610" y="1563"/>
                  <a:pt x="647" y="1610"/>
                  <a:pt x="647" y="1666"/>
                </a:cubicBezTo>
                <a:cubicBezTo>
                  <a:pt x="647" y="1723"/>
                  <a:pt x="609" y="1769"/>
                  <a:pt x="558" y="1786"/>
                </a:cubicBezTo>
                <a:cubicBezTo>
                  <a:pt x="653" y="2208"/>
                  <a:pt x="653" y="2208"/>
                  <a:pt x="653" y="2208"/>
                </a:cubicBezTo>
                <a:cubicBezTo>
                  <a:pt x="373" y="2208"/>
                  <a:pt x="373" y="2208"/>
                  <a:pt x="373" y="2208"/>
                </a:cubicBezTo>
                <a:cubicBezTo>
                  <a:pt x="469" y="1784"/>
                  <a:pt x="469" y="1784"/>
                  <a:pt x="469" y="1784"/>
                </a:cubicBezTo>
                <a:cubicBezTo>
                  <a:pt x="423" y="1764"/>
                  <a:pt x="391" y="1719"/>
                  <a:pt x="391" y="1666"/>
                </a:cubicBezTo>
                <a:cubicBezTo>
                  <a:pt x="391" y="1614"/>
                  <a:pt x="422" y="1570"/>
                  <a:pt x="466" y="1549"/>
                </a:cubicBezTo>
                <a:cubicBezTo>
                  <a:pt x="466" y="1115"/>
                  <a:pt x="466" y="1115"/>
                  <a:pt x="466" y="1115"/>
                </a:cubicBezTo>
                <a:cubicBezTo>
                  <a:pt x="0" y="920"/>
                  <a:pt x="0" y="920"/>
                  <a:pt x="0" y="920"/>
                </a:cubicBezTo>
                <a:cubicBezTo>
                  <a:pt x="2050" y="0"/>
                  <a:pt x="2050" y="0"/>
                  <a:pt x="2050" y="0"/>
                </a:cubicBezTo>
                <a:cubicBezTo>
                  <a:pt x="3931" y="932"/>
                  <a:pt x="3931" y="932"/>
                  <a:pt x="3931" y="932"/>
                </a:cubicBezTo>
                <a:lnTo>
                  <a:pt x="3046" y="1287"/>
                </a:lnTo>
                <a:close/>
                <a:moveTo>
                  <a:pt x="2004" y="1072"/>
                </a:moveTo>
                <a:cubicBezTo>
                  <a:pt x="2598" y="1072"/>
                  <a:pt x="2929" y="1386"/>
                  <a:pt x="2929" y="1386"/>
                </a:cubicBezTo>
                <a:cubicBezTo>
                  <a:pt x="2929" y="2147"/>
                  <a:pt x="2929" y="2147"/>
                  <a:pt x="2929" y="2147"/>
                </a:cubicBezTo>
                <a:cubicBezTo>
                  <a:pt x="2929" y="2147"/>
                  <a:pt x="2586" y="2392"/>
                  <a:pt x="1957" y="2392"/>
                </a:cubicBezTo>
                <a:cubicBezTo>
                  <a:pt x="1328" y="2392"/>
                  <a:pt x="1099" y="2147"/>
                  <a:pt x="1099" y="2147"/>
                </a:cubicBezTo>
                <a:cubicBezTo>
                  <a:pt x="1099" y="1386"/>
                  <a:pt x="1099" y="1386"/>
                  <a:pt x="1099" y="1386"/>
                </a:cubicBezTo>
                <a:cubicBezTo>
                  <a:pt x="1099" y="1386"/>
                  <a:pt x="1410" y="1072"/>
                  <a:pt x="2004" y="1072"/>
                </a:cubicBezTo>
                <a:close/>
                <a:moveTo>
                  <a:pt x="1992" y="2252"/>
                </a:moveTo>
                <a:cubicBezTo>
                  <a:pt x="2404" y="2252"/>
                  <a:pt x="2738" y="2168"/>
                  <a:pt x="2738" y="2066"/>
                </a:cubicBezTo>
                <a:cubicBezTo>
                  <a:pt x="2738" y="1963"/>
                  <a:pt x="2404" y="1879"/>
                  <a:pt x="1992" y="1879"/>
                </a:cubicBezTo>
                <a:cubicBezTo>
                  <a:pt x="1581" y="1879"/>
                  <a:pt x="1247" y="1963"/>
                  <a:pt x="1247" y="2066"/>
                </a:cubicBezTo>
                <a:cubicBezTo>
                  <a:pt x="1247" y="2168"/>
                  <a:pt x="1581" y="2252"/>
                  <a:pt x="1992" y="2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" name="出自【趣你的PPT】(微信:qunideppt)：最优质的PPT资源库">
            <a:extLst>
              <a:ext uri="{FF2B5EF4-FFF2-40B4-BE49-F238E27FC236}">
                <a16:creationId xmlns:a16="http://schemas.microsoft.com/office/drawing/2014/main" id="{DF99D2F5-C486-439C-A61B-984F55F6492F}"/>
              </a:ext>
            </a:extLst>
          </p:cNvPr>
          <p:cNvSpPr/>
          <p:nvPr/>
        </p:nvSpPr>
        <p:spPr>
          <a:xfrm>
            <a:off x="691947" y="987574"/>
            <a:ext cx="3753460" cy="1635279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出自【趣你的PPT】(微信:qunideppt)：最优质的PPT资源库">
            <a:extLst>
              <a:ext uri="{FF2B5EF4-FFF2-40B4-BE49-F238E27FC236}">
                <a16:creationId xmlns:a16="http://schemas.microsoft.com/office/drawing/2014/main" id="{867910A6-B919-410D-9F8D-F597B70010F2}"/>
              </a:ext>
            </a:extLst>
          </p:cNvPr>
          <p:cNvSpPr/>
          <p:nvPr/>
        </p:nvSpPr>
        <p:spPr>
          <a:xfrm flipH="1">
            <a:off x="4687566" y="987574"/>
            <a:ext cx="3753460" cy="1635279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出自【趣你的PPT】(微信:qunideppt)：最优质的PPT资源库">
            <a:extLst>
              <a:ext uri="{FF2B5EF4-FFF2-40B4-BE49-F238E27FC236}">
                <a16:creationId xmlns:a16="http://schemas.microsoft.com/office/drawing/2014/main" id="{9F7E3C85-941D-4FB0-9DE0-0D47857E9858}"/>
              </a:ext>
            </a:extLst>
          </p:cNvPr>
          <p:cNvSpPr/>
          <p:nvPr/>
        </p:nvSpPr>
        <p:spPr>
          <a:xfrm flipV="1">
            <a:off x="691947" y="2808680"/>
            <a:ext cx="3753460" cy="1635279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出自【趣你的PPT】(微信:qunideppt)：最优质的PPT资源库">
            <a:extLst>
              <a:ext uri="{FF2B5EF4-FFF2-40B4-BE49-F238E27FC236}">
                <a16:creationId xmlns:a16="http://schemas.microsoft.com/office/drawing/2014/main" id="{6B35AF98-370F-41C6-94BF-A14190C3F0D9}"/>
              </a:ext>
            </a:extLst>
          </p:cNvPr>
          <p:cNvSpPr/>
          <p:nvPr/>
        </p:nvSpPr>
        <p:spPr>
          <a:xfrm flipH="1" flipV="1">
            <a:off x="4687566" y="2808680"/>
            <a:ext cx="3753460" cy="1635279"/>
          </a:xfrm>
          <a:custGeom>
            <a:avLst/>
            <a:gdLst/>
            <a:ahLst/>
            <a:cxnLst>
              <a:cxn ang="0">
                <a:pos x="0" y="2093913"/>
              </a:cxn>
              <a:cxn ang="0">
                <a:pos x="3067050" y="2095500"/>
              </a:cxn>
              <a:cxn ang="0">
                <a:pos x="3067050" y="1514475"/>
              </a:cxn>
              <a:cxn ang="0">
                <a:pos x="4133850" y="1514475"/>
              </a:cxn>
              <a:cxn ang="0">
                <a:pos x="4133850" y="0"/>
              </a:cxn>
            </a:cxnLst>
            <a:rect l="0" t="0" r="0" b="0"/>
            <a:pathLst>
              <a:path w="2604" h="1320">
                <a:moveTo>
                  <a:pt x="0" y="1319"/>
                </a:moveTo>
                <a:lnTo>
                  <a:pt x="1932" y="1320"/>
                </a:lnTo>
                <a:lnTo>
                  <a:pt x="1932" y="954"/>
                </a:lnTo>
                <a:lnTo>
                  <a:pt x="2604" y="954"/>
                </a:lnTo>
                <a:lnTo>
                  <a:pt x="2604" y="0"/>
                </a:lnTo>
              </a:path>
            </a:pathLst>
          </a:custGeom>
          <a:noFill/>
          <a:ln w="22225" cap="flat" cmpd="sng">
            <a:solidFill>
              <a:srgbClr val="00734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2" name="Group 16出自【趣你的PPT】(微信:qunideppt)：最优质的PPT资源库">
            <a:extLst>
              <a:ext uri="{FF2B5EF4-FFF2-40B4-BE49-F238E27FC236}">
                <a16:creationId xmlns:a16="http://schemas.microsoft.com/office/drawing/2014/main" id="{0CE85375-17EB-4A47-9B9E-2E1E889C89DC}"/>
              </a:ext>
            </a:extLst>
          </p:cNvPr>
          <p:cNvGrpSpPr/>
          <p:nvPr/>
        </p:nvGrpSpPr>
        <p:grpSpPr>
          <a:xfrm>
            <a:off x="1044003" y="1272802"/>
            <a:ext cx="2201793" cy="1064821"/>
            <a:chOff x="1305240" y="1849438"/>
            <a:chExt cx="2424931" cy="1364497"/>
          </a:xfrm>
        </p:grpSpPr>
        <p:sp>
          <p:nvSpPr>
            <p:cNvPr id="1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E7E40495-4E69-4BFA-8181-42E36349F3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14" name="出自【趣你的PPT】(微信:qunideppt)：最优质的PPT资源库">
              <a:extLst>
                <a:ext uri="{FF2B5EF4-FFF2-40B4-BE49-F238E27FC236}">
                  <a16:creationId xmlns:a16="http://schemas.microsoft.com/office/drawing/2014/main" id="{5DB866E1-0DA1-44BA-8088-F85DA8BDA227}"/>
                </a:ext>
              </a:extLst>
            </p:cNvPr>
            <p:cNvSpPr txBox="1"/>
            <p:nvPr/>
          </p:nvSpPr>
          <p:spPr>
            <a:xfrm>
              <a:off x="1305240" y="2130335"/>
              <a:ext cx="2424931" cy="1083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7出自【趣你的PPT】(微信:qunideppt)：最优质的PPT资源库">
            <a:extLst>
              <a:ext uri="{FF2B5EF4-FFF2-40B4-BE49-F238E27FC236}">
                <a16:creationId xmlns:a16="http://schemas.microsoft.com/office/drawing/2014/main" id="{7896CD7E-9EB8-4742-BAE9-0CB186D67CBB}"/>
              </a:ext>
            </a:extLst>
          </p:cNvPr>
          <p:cNvGrpSpPr/>
          <p:nvPr/>
        </p:nvGrpSpPr>
        <p:grpSpPr>
          <a:xfrm>
            <a:off x="6187056" y="1258836"/>
            <a:ext cx="2193414" cy="1076148"/>
            <a:chOff x="1146630" y="1834924"/>
            <a:chExt cx="2415703" cy="1379011"/>
          </a:xfrm>
        </p:grpSpPr>
        <p:sp>
          <p:nvSpPr>
            <p:cNvPr id="16" name="出自【趣你的PPT】(微信:qunideppt)：最优质的PPT资源库">
              <a:extLst>
                <a:ext uri="{FF2B5EF4-FFF2-40B4-BE49-F238E27FC236}">
                  <a16:creationId xmlns:a16="http://schemas.microsoft.com/office/drawing/2014/main" id="{C55EB399-4EBC-4889-BAF1-12C4EAE71F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17" name="出自【趣你的PPT】(微信:qunideppt)：最优质的PPT资源库">
              <a:extLst>
                <a:ext uri="{FF2B5EF4-FFF2-40B4-BE49-F238E27FC236}">
                  <a16:creationId xmlns:a16="http://schemas.microsoft.com/office/drawing/2014/main" id="{616C338A-5D81-4D2A-88F8-A2524177134C}"/>
                </a:ext>
              </a:extLst>
            </p:cNvPr>
            <p:cNvSpPr txBox="1"/>
            <p:nvPr/>
          </p:nvSpPr>
          <p:spPr>
            <a:xfrm>
              <a:off x="1146630" y="2130334"/>
              <a:ext cx="2415703" cy="1083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8出自【趣你的PPT】(微信:qunideppt)：最优质的PPT资源库">
            <a:extLst>
              <a:ext uri="{FF2B5EF4-FFF2-40B4-BE49-F238E27FC236}">
                <a16:creationId xmlns:a16="http://schemas.microsoft.com/office/drawing/2014/main" id="{B68E6668-92ED-4086-AB9C-B3EB41819325}"/>
              </a:ext>
            </a:extLst>
          </p:cNvPr>
          <p:cNvGrpSpPr/>
          <p:nvPr/>
        </p:nvGrpSpPr>
        <p:grpSpPr>
          <a:xfrm>
            <a:off x="6204854" y="3326960"/>
            <a:ext cx="2193414" cy="1076148"/>
            <a:chOff x="1146630" y="1834924"/>
            <a:chExt cx="2415703" cy="1379011"/>
          </a:xfrm>
        </p:grpSpPr>
        <p:sp>
          <p:nvSpPr>
            <p:cNvPr id="19" name="出自【趣你的PPT】(微信:qunideppt)：最优质的PPT资源库">
              <a:extLst>
                <a:ext uri="{FF2B5EF4-FFF2-40B4-BE49-F238E27FC236}">
                  <a16:creationId xmlns:a16="http://schemas.microsoft.com/office/drawing/2014/main" id="{7EEBE148-972A-4342-B116-CF23D12EE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6232" y="1834924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20" name="出自【趣你的PPT】(微信:qunideppt)：最优质的PPT资源库">
              <a:extLst>
                <a:ext uri="{FF2B5EF4-FFF2-40B4-BE49-F238E27FC236}">
                  <a16:creationId xmlns:a16="http://schemas.microsoft.com/office/drawing/2014/main" id="{039CA5CE-4B81-4C31-989A-6E5FD61B3B8C}"/>
                </a:ext>
              </a:extLst>
            </p:cNvPr>
            <p:cNvSpPr txBox="1"/>
            <p:nvPr/>
          </p:nvSpPr>
          <p:spPr>
            <a:xfrm>
              <a:off x="1146630" y="2130334"/>
              <a:ext cx="2415703" cy="1083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9出自【趣你的PPT】(微信:qunideppt)：最优质的PPT资源库">
            <a:extLst>
              <a:ext uri="{FF2B5EF4-FFF2-40B4-BE49-F238E27FC236}">
                <a16:creationId xmlns:a16="http://schemas.microsoft.com/office/drawing/2014/main" id="{3BE0EA01-3C4F-46E0-B1C5-EEEF85981098}"/>
              </a:ext>
            </a:extLst>
          </p:cNvPr>
          <p:cNvGrpSpPr/>
          <p:nvPr/>
        </p:nvGrpSpPr>
        <p:grpSpPr>
          <a:xfrm>
            <a:off x="1011263" y="3338287"/>
            <a:ext cx="2201793" cy="1064821"/>
            <a:chOff x="1305240" y="1849438"/>
            <a:chExt cx="2424931" cy="1364497"/>
          </a:xfrm>
        </p:grpSpPr>
        <p:sp>
          <p:nvSpPr>
            <p:cNvPr id="22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CA4FA9E-243E-46FB-A5C5-CD825C7D8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347" y="1849438"/>
              <a:ext cx="1395766" cy="307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点击添加标题</a:t>
              </a:r>
            </a:p>
          </p:txBody>
        </p:sp>
        <p:sp>
          <p:nvSpPr>
            <p:cNvPr id="23" name="出自【趣你的PPT】(微信:qunideppt)：最优质的PPT资源库">
              <a:extLst>
                <a:ext uri="{FF2B5EF4-FFF2-40B4-BE49-F238E27FC236}">
                  <a16:creationId xmlns:a16="http://schemas.microsoft.com/office/drawing/2014/main" id="{B0C7B966-B8D5-41C3-B29F-D7E64772C39D}"/>
                </a:ext>
              </a:extLst>
            </p:cNvPr>
            <p:cNvSpPr txBox="1"/>
            <p:nvPr/>
          </p:nvSpPr>
          <p:spPr>
            <a:xfrm>
              <a:off x="1305240" y="2130335"/>
              <a:ext cx="2424931" cy="1083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55B95201-D9D2-46CE-BC39-8BD284F094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36" y="2243851"/>
            <a:ext cx="2032128" cy="94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61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379" y="411510"/>
            <a:ext cx="1296060" cy="1296060"/>
          </a:xfrm>
          <a:prstGeom prst="rect">
            <a:avLst/>
          </a:prstGeom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694F061A-A99B-42BA-8316-F93A98B81590}"/>
              </a:ext>
            </a:extLst>
          </p:cNvPr>
          <p:cNvSpPr txBox="1"/>
          <p:nvPr/>
        </p:nvSpPr>
        <p:spPr>
          <a:xfrm>
            <a:off x="2322509" y="1648687"/>
            <a:ext cx="4931142" cy="80789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800" kern="1700" spc="3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感谢您的聆听！</a:t>
            </a:r>
            <a:endParaRPr lang="zh-CN" altLang="zh-CN" sz="4800" kern="1700" spc="3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49F05A8D-3CAC-4200-A005-5A469796EBF4}"/>
              </a:ext>
            </a:extLst>
          </p:cNvPr>
          <p:cNvSpPr txBox="1"/>
          <p:nvPr/>
        </p:nvSpPr>
        <p:spPr>
          <a:xfrm>
            <a:off x="3097254" y="2642064"/>
            <a:ext cx="2810776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微软雅黑"/>
                <a:ea typeface="微软雅黑"/>
              </a:defRPr>
            </a:lvl1pPr>
          </a:lstStyle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专业：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CFB0A407-4401-4093-A421-7B4F1A8F89FF}"/>
              </a:ext>
            </a:extLst>
          </p:cNvPr>
          <p:cNvSpPr txBox="1"/>
          <p:nvPr/>
        </p:nvSpPr>
        <p:spPr>
          <a:xfrm>
            <a:off x="2121414" y="4167364"/>
            <a:ext cx="1778336" cy="346230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9670D59E-AC02-4897-A631-C2E1591C304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868286" y="4234754"/>
            <a:ext cx="216000" cy="211449"/>
          </a:xfrm>
          <a:custGeom>
            <a:avLst/>
            <a:gdLst>
              <a:gd name="T0" fmla="*/ 2895 w 12754"/>
              <a:gd name="T1" fmla="*/ 3482 h 12486"/>
              <a:gd name="T2" fmla="*/ 6377 w 12754"/>
              <a:gd name="T3" fmla="*/ 0 h 12486"/>
              <a:gd name="T4" fmla="*/ 9859 w 12754"/>
              <a:gd name="T5" fmla="*/ 3482 h 12486"/>
              <a:gd name="T6" fmla="*/ 6377 w 12754"/>
              <a:gd name="T7" fmla="*/ 6963 h 12486"/>
              <a:gd name="T8" fmla="*/ 2895 w 12754"/>
              <a:gd name="T9" fmla="*/ 3482 h 12486"/>
              <a:gd name="T10" fmla="*/ 0 w 12754"/>
              <a:gd name="T11" fmla="*/ 12468 h 12486"/>
              <a:gd name="T12" fmla="*/ 3586 w 12754"/>
              <a:gd name="T13" fmla="*/ 7045 h 12486"/>
              <a:gd name="T14" fmla="*/ 6377 w 12754"/>
              <a:gd name="T15" fmla="*/ 8014 h 12486"/>
              <a:gd name="T16" fmla="*/ 9182 w 12754"/>
              <a:gd name="T17" fmla="*/ 7036 h 12486"/>
              <a:gd name="T18" fmla="*/ 12754 w 12754"/>
              <a:gd name="T19" fmla="*/ 12468 h 12486"/>
              <a:gd name="T20" fmla="*/ 0 w 12754"/>
              <a:gd name="T21" fmla="*/ 12468 h 12486"/>
              <a:gd name="T22" fmla="*/ 0 w 12754"/>
              <a:gd name="T23" fmla="*/ 12468 h 1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54" h="12486">
                <a:moveTo>
                  <a:pt x="2895" y="3482"/>
                </a:moveTo>
                <a:cubicBezTo>
                  <a:pt x="2895" y="1562"/>
                  <a:pt x="4457" y="0"/>
                  <a:pt x="6377" y="0"/>
                </a:cubicBezTo>
                <a:cubicBezTo>
                  <a:pt x="8297" y="0"/>
                  <a:pt x="9859" y="1562"/>
                  <a:pt x="9859" y="3482"/>
                </a:cubicBezTo>
                <a:cubicBezTo>
                  <a:pt x="9859" y="5402"/>
                  <a:pt x="8297" y="6963"/>
                  <a:pt x="6377" y="6963"/>
                </a:cubicBezTo>
                <a:cubicBezTo>
                  <a:pt x="4457" y="6963"/>
                  <a:pt x="2895" y="5402"/>
                  <a:pt x="2895" y="3482"/>
                </a:cubicBezTo>
                <a:close/>
                <a:moveTo>
                  <a:pt x="0" y="12468"/>
                </a:moveTo>
                <a:cubicBezTo>
                  <a:pt x="75" y="11626"/>
                  <a:pt x="479" y="8643"/>
                  <a:pt x="3586" y="7045"/>
                </a:cubicBezTo>
                <a:cubicBezTo>
                  <a:pt x="4356" y="7650"/>
                  <a:pt x="5324" y="8014"/>
                  <a:pt x="6377" y="8014"/>
                </a:cubicBezTo>
                <a:cubicBezTo>
                  <a:pt x="7436" y="8014"/>
                  <a:pt x="8409" y="7647"/>
                  <a:pt x="9182" y="7036"/>
                </a:cubicBezTo>
                <a:cubicBezTo>
                  <a:pt x="12302" y="8627"/>
                  <a:pt x="12678" y="11589"/>
                  <a:pt x="12754" y="12468"/>
                </a:cubicBezTo>
                <a:cubicBezTo>
                  <a:pt x="12736" y="12486"/>
                  <a:pt x="18" y="12470"/>
                  <a:pt x="0" y="12468"/>
                </a:cubicBezTo>
                <a:close/>
                <a:moveTo>
                  <a:pt x="0" y="12468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4C42D31-1BE0-4CA1-8117-F51720A39DFD}"/>
              </a:ext>
            </a:extLst>
          </p:cNvPr>
          <p:cNvGrpSpPr/>
          <p:nvPr/>
        </p:nvGrpSpPr>
        <p:grpSpPr>
          <a:xfrm>
            <a:off x="2990474" y="836959"/>
            <a:ext cx="3024336" cy="626246"/>
            <a:chOff x="2783470" y="2858688"/>
            <a:chExt cx="6625058" cy="1140624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8BF02515-13FF-4A8D-9C8E-887CD1C2AAAE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68" name="Freeform 62">
                <a:extLst>
                  <a:ext uri="{FF2B5EF4-FFF2-40B4-BE49-F238E27FC236}">
                    <a16:creationId xmlns:a16="http://schemas.microsoft.com/office/drawing/2014/main" id="{D4746492-9C99-49BD-A5D3-965D8F1BC8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63">
                <a:extLst>
                  <a:ext uri="{FF2B5EF4-FFF2-40B4-BE49-F238E27FC236}">
                    <a16:creationId xmlns:a16="http://schemas.microsoft.com/office/drawing/2014/main" id="{7004EFF4-7584-4AA8-930B-72DFCBE5111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67">
                <a:extLst>
                  <a:ext uri="{FF2B5EF4-FFF2-40B4-BE49-F238E27FC236}">
                    <a16:creationId xmlns:a16="http://schemas.microsoft.com/office/drawing/2014/main" id="{14EF9AE3-FE83-4438-A28C-0F2C157840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433127FC-1D53-4565-8A77-26EA468AB77E}"/>
                </a:ext>
              </a:extLst>
            </p:cNvPr>
            <p:cNvGrpSpPr/>
            <p:nvPr/>
          </p:nvGrpSpPr>
          <p:grpSpPr>
            <a:xfrm>
              <a:off x="2783470" y="3743490"/>
              <a:ext cx="6625058" cy="255822"/>
              <a:chOff x="2783470" y="3743490"/>
              <a:chExt cx="6625058" cy="255822"/>
            </a:xfrm>
          </p:grpSpPr>
          <p:sp>
            <p:nvSpPr>
              <p:cNvPr id="34" name="Freeform 77">
                <a:extLst>
                  <a:ext uri="{FF2B5EF4-FFF2-40B4-BE49-F238E27FC236}">
                    <a16:creationId xmlns:a16="http://schemas.microsoft.com/office/drawing/2014/main" id="{B9A6ECF8-DB68-4F68-AD58-5AF3ABB334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3211822" y="3780894"/>
                <a:ext cx="183638" cy="191506"/>
              </a:xfrm>
              <a:custGeom>
                <a:avLst/>
                <a:gdLst>
                  <a:gd name="T0" fmla="*/ 89 w 89"/>
                  <a:gd name="T1" fmla="*/ 49 h 87"/>
                  <a:gd name="T2" fmla="*/ 13 w 89"/>
                  <a:gd name="T3" fmla="*/ 80 h 87"/>
                  <a:gd name="T4" fmla="*/ 5 w 89"/>
                  <a:gd name="T5" fmla="*/ 87 h 87"/>
                  <a:gd name="T6" fmla="*/ 5 w 89"/>
                  <a:gd name="T7" fmla="*/ 54 h 87"/>
                  <a:gd name="T8" fmla="*/ 11 w 89"/>
                  <a:gd name="T9" fmla="*/ 64 h 87"/>
                  <a:gd name="T10" fmla="*/ 35 w 89"/>
                  <a:gd name="T11" fmla="*/ 56 h 87"/>
                  <a:gd name="T12" fmla="*/ 35 w 89"/>
                  <a:gd name="T13" fmla="*/ 28 h 87"/>
                  <a:gd name="T14" fmla="*/ 11 w 89"/>
                  <a:gd name="T15" fmla="*/ 18 h 87"/>
                  <a:gd name="T16" fmla="*/ 6 w 89"/>
                  <a:gd name="T17" fmla="*/ 29 h 87"/>
                  <a:gd name="T18" fmla="*/ 5 w 89"/>
                  <a:gd name="T19" fmla="*/ 15 h 87"/>
                  <a:gd name="T20" fmla="*/ 5 w 89"/>
                  <a:gd name="T21" fmla="*/ 1 h 87"/>
                  <a:gd name="T22" fmla="*/ 10 w 89"/>
                  <a:gd name="T23" fmla="*/ 9 h 87"/>
                  <a:gd name="T24" fmla="*/ 89 w 89"/>
                  <a:gd name="T25" fmla="*/ 43 h 87"/>
                  <a:gd name="T26" fmla="*/ 89 w 89"/>
                  <a:gd name="T27" fmla="*/ 49 h 87"/>
                  <a:gd name="T28" fmla="*/ 41 w 89"/>
                  <a:gd name="T29" fmla="*/ 30 h 87"/>
                  <a:gd name="T30" fmla="*/ 42 w 89"/>
                  <a:gd name="T31" fmla="*/ 54 h 87"/>
                  <a:gd name="T32" fmla="*/ 71 w 89"/>
                  <a:gd name="T33" fmla="*/ 41 h 87"/>
                  <a:gd name="T34" fmla="*/ 41 w 89"/>
                  <a:gd name="T35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87">
                    <a:moveTo>
                      <a:pt x="89" y="49"/>
                    </a:moveTo>
                    <a:cubicBezTo>
                      <a:pt x="64" y="59"/>
                      <a:pt x="39" y="70"/>
                      <a:pt x="13" y="80"/>
                    </a:cubicBezTo>
                    <a:cubicBezTo>
                      <a:pt x="9" y="80"/>
                      <a:pt x="11" y="87"/>
                      <a:pt x="5" y="87"/>
                    </a:cubicBezTo>
                    <a:cubicBezTo>
                      <a:pt x="3" y="79"/>
                      <a:pt x="3" y="62"/>
                      <a:pt x="5" y="54"/>
                    </a:cubicBezTo>
                    <a:cubicBezTo>
                      <a:pt x="11" y="54"/>
                      <a:pt x="7" y="63"/>
                      <a:pt x="11" y="64"/>
                    </a:cubicBezTo>
                    <a:cubicBezTo>
                      <a:pt x="20" y="62"/>
                      <a:pt x="27" y="58"/>
                      <a:pt x="35" y="56"/>
                    </a:cubicBezTo>
                    <a:cubicBezTo>
                      <a:pt x="35" y="46"/>
                      <a:pt x="35" y="37"/>
                      <a:pt x="35" y="28"/>
                    </a:cubicBezTo>
                    <a:cubicBezTo>
                      <a:pt x="28" y="24"/>
                      <a:pt x="20" y="21"/>
                      <a:pt x="11" y="18"/>
                    </a:cubicBezTo>
                    <a:cubicBezTo>
                      <a:pt x="7" y="19"/>
                      <a:pt x="11" y="28"/>
                      <a:pt x="6" y="29"/>
                    </a:cubicBezTo>
                    <a:cubicBezTo>
                      <a:pt x="0" y="28"/>
                      <a:pt x="5" y="20"/>
                      <a:pt x="5" y="15"/>
                    </a:cubicBezTo>
                    <a:cubicBezTo>
                      <a:pt x="5" y="10"/>
                      <a:pt x="2" y="4"/>
                      <a:pt x="5" y="1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35" y="21"/>
                      <a:pt x="63" y="32"/>
                      <a:pt x="89" y="43"/>
                    </a:cubicBezTo>
                    <a:cubicBezTo>
                      <a:pt x="89" y="45"/>
                      <a:pt x="89" y="47"/>
                      <a:pt x="89" y="49"/>
                    </a:cubicBezTo>
                    <a:close/>
                    <a:moveTo>
                      <a:pt x="41" y="30"/>
                    </a:moveTo>
                    <a:cubicBezTo>
                      <a:pt x="42" y="37"/>
                      <a:pt x="40" y="48"/>
                      <a:pt x="42" y="54"/>
                    </a:cubicBezTo>
                    <a:cubicBezTo>
                      <a:pt x="51" y="49"/>
                      <a:pt x="62" y="46"/>
                      <a:pt x="71" y="41"/>
                    </a:cubicBezTo>
                    <a:cubicBezTo>
                      <a:pt x="60" y="38"/>
                      <a:pt x="51" y="33"/>
                      <a:pt x="41" y="3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78">
                <a:extLst>
                  <a:ext uri="{FF2B5EF4-FFF2-40B4-BE49-F238E27FC236}">
                    <a16:creationId xmlns:a16="http://schemas.microsoft.com/office/drawing/2014/main" id="{12030F3B-01EE-4958-9234-01DFB93F81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779233" y="3782865"/>
                <a:ext cx="220684" cy="212209"/>
              </a:xfrm>
              <a:custGeom>
                <a:avLst/>
                <a:gdLst>
                  <a:gd name="T0" fmla="*/ 18 w 107"/>
                  <a:gd name="T1" fmla="*/ 60 h 95"/>
                  <a:gd name="T2" fmla="*/ 18 w 107"/>
                  <a:gd name="T3" fmla="*/ 40 h 95"/>
                  <a:gd name="T4" fmla="*/ 50 w 107"/>
                  <a:gd name="T5" fmla="*/ 8 h 95"/>
                  <a:gd name="T6" fmla="*/ 71 w 107"/>
                  <a:gd name="T7" fmla="*/ 8 h 95"/>
                  <a:gd name="T8" fmla="*/ 99 w 107"/>
                  <a:gd name="T9" fmla="*/ 83 h 95"/>
                  <a:gd name="T10" fmla="*/ 76 w 107"/>
                  <a:gd name="T11" fmla="*/ 82 h 95"/>
                  <a:gd name="T12" fmla="*/ 89 w 107"/>
                  <a:gd name="T13" fmla="*/ 74 h 95"/>
                  <a:gd name="T14" fmla="*/ 96 w 107"/>
                  <a:gd name="T15" fmla="*/ 52 h 95"/>
                  <a:gd name="T16" fmla="*/ 29 w 107"/>
                  <a:gd name="T17" fmla="*/ 71 h 95"/>
                  <a:gd name="T18" fmla="*/ 52 w 107"/>
                  <a:gd name="T19" fmla="*/ 71 h 95"/>
                  <a:gd name="T20" fmla="*/ 58 w 107"/>
                  <a:gd name="T21" fmla="*/ 59 h 95"/>
                  <a:gd name="T22" fmla="*/ 60 w 107"/>
                  <a:gd name="T23" fmla="*/ 75 h 95"/>
                  <a:gd name="T24" fmla="*/ 60 w 107"/>
                  <a:gd name="T25" fmla="*/ 93 h 95"/>
                  <a:gd name="T26" fmla="*/ 52 w 107"/>
                  <a:gd name="T27" fmla="*/ 85 h 95"/>
                  <a:gd name="T28" fmla="*/ 24 w 107"/>
                  <a:gd name="T29" fmla="*/ 85 h 95"/>
                  <a:gd name="T30" fmla="*/ 18 w 107"/>
                  <a:gd name="T31" fmla="*/ 6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95">
                    <a:moveTo>
                      <a:pt x="18" y="60"/>
                    </a:moveTo>
                    <a:cubicBezTo>
                      <a:pt x="18" y="54"/>
                      <a:pt x="18" y="47"/>
                      <a:pt x="18" y="40"/>
                    </a:cubicBezTo>
                    <a:cubicBezTo>
                      <a:pt x="22" y="23"/>
                      <a:pt x="33" y="12"/>
                      <a:pt x="50" y="8"/>
                    </a:cubicBezTo>
                    <a:cubicBezTo>
                      <a:pt x="57" y="8"/>
                      <a:pt x="64" y="8"/>
                      <a:pt x="71" y="8"/>
                    </a:cubicBezTo>
                    <a:cubicBezTo>
                      <a:pt x="104" y="11"/>
                      <a:pt x="107" y="50"/>
                      <a:pt x="99" y="83"/>
                    </a:cubicBezTo>
                    <a:cubicBezTo>
                      <a:pt x="92" y="83"/>
                      <a:pt x="82" y="85"/>
                      <a:pt x="76" y="82"/>
                    </a:cubicBezTo>
                    <a:cubicBezTo>
                      <a:pt x="76" y="73"/>
                      <a:pt x="85" y="77"/>
                      <a:pt x="89" y="74"/>
                    </a:cubicBezTo>
                    <a:cubicBezTo>
                      <a:pt x="96" y="69"/>
                      <a:pt x="97" y="58"/>
                      <a:pt x="96" y="52"/>
                    </a:cubicBezTo>
                    <a:cubicBezTo>
                      <a:pt x="95" y="0"/>
                      <a:pt x="0" y="24"/>
                      <a:pt x="29" y="71"/>
                    </a:cubicBezTo>
                    <a:cubicBezTo>
                      <a:pt x="36" y="72"/>
                      <a:pt x="45" y="72"/>
                      <a:pt x="52" y="71"/>
                    </a:cubicBezTo>
                    <a:cubicBezTo>
                      <a:pt x="57" y="70"/>
                      <a:pt x="52" y="59"/>
                      <a:pt x="58" y="59"/>
                    </a:cubicBezTo>
                    <a:cubicBezTo>
                      <a:pt x="63" y="60"/>
                      <a:pt x="60" y="69"/>
                      <a:pt x="60" y="75"/>
                    </a:cubicBezTo>
                    <a:cubicBezTo>
                      <a:pt x="60" y="82"/>
                      <a:pt x="61" y="89"/>
                      <a:pt x="60" y="93"/>
                    </a:cubicBezTo>
                    <a:cubicBezTo>
                      <a:pt x="53" y="95"/>
                      <a:pt x="56" y="86"/>
                      <a:pt x="52" y="85"/>
                    </a:cubicBezTo>
                    <a:cubicBezTo>
                      <a:pt x="43" y="85"/>
                      <a:pt x="34" y="85"/>
                      <a:pt x="24" y="85"/>
                    </a:cubicBezTo>
                    <a:cubicBezTo>
                      <a:pt x="22" y="77"/>
                      <a:pt x="20" y="68"/>
                      <a:pt x="18" y="6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Freeform 79">
                <a:extLst>
                  <a:ext uri="{FF2B5EF4-FFF2-40B4-BE49-F238E27FC236}">
                    <a16:creationId xmlns:a16="http://schemas.microsoft.com/office/drawing/2014/main" id="{994EB5B7-9799-4CD7-A4AF-D45A5497D56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34278" y="3776656"/>
                <a:ext cx="218617" cy="222561"/>
              </a:xfrm>
              <a:custGeom>
                <a:avLst/>
                <a:gdLst>
                  <a:gd name="T0" fmla="*/ 17 w 106"/>
                  <a:gd name="T1" fmla="*/ 62 h 99"/>
                  <a:gd name="T2" fmla="*/ 17 w 106"/>
                  <a:gd name="T3" fmla="*/ 42 h 99"/>
                  <a:gd name="T4" fmla="*/ 90 w 106"/>
                  <a:gd name="T5" fmla="*/ 19 h 99"/>
                  <a:gd name="T6" fmla="*/ 98 w 106"/>
                  <a:gd name="T7" fmla="*/ 86 h 99"/>
                  <a:gd name="T8" fmla="*/ 75 w 106"/>
                  <a:gd name="T9" fmla="*/ 85 h 99"/>
                  <a:gd name="T10" fmla="*/ 88 w 106"/>
                  <a:gd name="T11" fmla="*/ 76 h 99"/>
                  <a:gd name="T12" fmla="*/ 95 w 106"/>
                  <a:gd name="T13" fmla="*/ 52 h 99"/>
                  <a:gd name="T14" fmla="*/ 28 w 106"/>
                  <a:gd name="T15" fmla="*/ 74 h 99"/>
                  <a:gd name="T16" fmla="*/ 50 w 106"/>
                  <a:gd name="T17" fmla="*/ 74 h 99"/>
                  <a:gd name="T18" fmla="*/ 57 w 106"/>
                  <a:gd name="T19" fmla="*/ 62 h 99"/>
                  <a:gd name="T20" fmla="*/ 59 w 106"/>
                  <a:gd name="T21" fmla="*/ 78 h 99"/>
                  <a:gd name="T22" fmla="*/ 59 w 106"/>
                  <a:gd name="T23" fmla="*/ 96 h 99"/>
                  <a:gd name="T24" fmla="*/ 52 w 106"/>
                  <a:gd name="T25" fmla="*/ 89 h 99"/>
                  <a:gd name="T26" fmla="*/ 23 w 106"/>
                  <a:gd name="T27" fmla="*/ 88 h 99"/>
                  <a:gd name="T28" fmla="*/ 17 w 106"/>
                  <a:gd name="T29" fmla="*/ 6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6" h="99">
                    <a:moveTo>
                      <a:pt x="17" y="62"/>
                    </a:moveTo>
                    <a:cubicBezTo>
                      <a:pt x="17" y="56"/>
                      <a:pt x="17" y="49"/>
                      <a:pt x="17" y="42"/>
                    </a:cubicBezTo>
                    <a:cubicBezTo>
                      <a:pt x="20" y="11"/>
                      <a:pt x="67" y="0"/>
                      <a:pt x="90" y="19"/>
                    </a:cubicBezTo>
                    <a:cubicBezTo>
                      <a:pt x="106" y="34"/>
                      <a:pt x="102" y="61"/>
                      <a:pt x="98" y="86"/>
                    </a:cubicBezTo>
                    <a:cubicBezTo>
                      <a:pt x="91" y="85"/>
                      <a:pt x="79" y="89"/>
                      <a:pt x="75" y="85"/>
                    </a:cubicBezTo>
                    <a:cubicBezTo>
                      <a:pt x="76" y="77"/>
                      <a:pt x="84" y="79"/>
                      <a:pt x="88" y="76"/>
                    </a:cubicBezTo>
                    <a:cubicBezTo>
                      <a:pt x="95" y="70"/>
                      <a:pt x="96" y="60"/>
                      <a:pt x="95" y="52"/>
                    </a:cubicBezTo>
                    <a:cubicBezTo>
                      <a:pt x="91" y="5"/>
                      <a:pt x="0" y="25"/>
                      <a:pt x="28" y="74"/>
                    </a:cubicBezTo>
                    <a:cubicBezTo>
                      <a:pt x="35" y="74"/>
                      <a:pt x="43" y="74"/>
                      <a:pt x="50" y="74"/>
                    </a:cubicBezTo>
                    <a:cubicBezTo>
                      <a:pt x="56" y="74"/>
                      <a:pt x="51" y="63"/>
                      <a:pt x="57" y="62"/>
                    </a:cubicBezTo>
                    <a:cubicBezTo>
                      <a:pt x="62" y="63"/>
                      <a:pt x="59" y="72"/>
                      <a:pt x="59" y="78"/>
                    </a:cubicBezTo>
                    <a:cubicBezTo>
                      <a:pt x="59" y="85"/>
                      <a:pt x="60" y="92"/>
                      <a:pt x="59" y="96"/>
                    </a:cubicBezTo>
                    <a:cubicBezTo>
                      <a:pt x="52" y="99"/>
                      <a:pt x="56" y="90"/>
                      <a:pt x="52" y="89"/>
                    </a:cubicBezTo>
                    <a:cubicBezTo>
                      <a:pt x="44" y="87"/>
                      <a:pt x="33" y="89"/>
                      <a:pt x="23" y="88"/>
                    </a:cubicBezTo>
                    <a:cubicBezTo>
                      <a:pt x="21" y="80"/>
                      <a:pt x="19" y="71"/>
                      <a:pt x="17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Freeform 80">
                <a:extLst>
                  <a:ext uri="{FF2B5EF4-FFF2-40B4-BE49-F238E27FC236}">
                    <a16:creationId xmlns:a16="http://schemas.microsoft.com/office/drawing/2014/main" id="{74612E30-FD0D-4F9C-8529-D75EE50921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360832" y="3786087"/>
                <a:ext cx="191906" cy="160451"/>
              </a:xfrm>
              <a:custGeom>
                <a:avLst/>
                <a:gdLst>
                  <a:gd name="T0" fmla="*/ 0 w 93"/>
                  <a:gd name="T1" fmla="*/ 46 h 72"/>
                  <a:gd name="T2" fmla="*/ 0 w 93"/>
                  <a:gd name="T3" fmla="*/ 27 h 72"/>
                  <a:gd name="T4" fmla="*/ 4 w 93"/>
                  <a:gd name="T5" fmla="*/ 9 h 72"/>
                  <a:gd name="T6" fmla="*/ 28 w 93"/>
                  <a:gd name="T7" fmla="*/ 11 h 72"/>
                  <a:gd name="T8" fmla="*/ 28 w 93"/>
                  <a:gd name="T9" fmla="*/ 16 h 72"/>
                  <a:gd name="T10" fmla="*/ 13 w 93"/>
                  <a:gd name="T11" fmla="*/ 22 h 72"/>
                  <a:gd name="T12" fmla="*/ 20 w 93"/>
                  <a:gd name="T13" fmla="*/ 54 h 72"/>
                  <a:gd name="T14" fmla="*/ 52 w 93"/>
                  <a:gd name="T15" fmla="*/ 12 h 72"/>
                  <a:gd name="T16" fmla="*/ 81 w 93"/>
                  <a:gd name="T17" fmla="*/ 62 h 72"/>
                  <a:gd name="T18" fmla="*/ 62 w 93"/>
                  <a:gd name="T19" fmla="*/ 61 h 72"/>
                  <a:gd name="T20" fmla="*/ 76 w 93"/>
                  <a:gd name="T21" fmla="*/ 49 h 72"/>
                  <a:gd name="T22" fmla="*/ 66 w 93"/>
                  <a:gd name="T23" fmla="*/ 23 h 72"/>
                  <a:gd name="T24" fmla="*/ 35 w 93"/>
                  <a:gd name="T25" fmla="*/ 64 h 72"/>
                  <a:gd name="T26" fmla="*/ 0 w 93"/>
                  <a:gd name="T27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72">
                    <a:moveTo>
                      <a:pt x="0" y="46"/>
                    </a:moveTo>
                    <a:cubicBezTo>
                      <a:pt x="0" y="39"/>
                      <a:pt x="0" y="33"/>
                      <a:pt x="0" y="27"/>
                    </a:cubicBezTo>
                    <a:cubicBezTo>
                      <a:pt x="2" y="21"/>
                      <a:pt x="3" y="16"/>
                      <a:pt x="4" y="9"/>
                    </a:cubicBezTo>
                    <a:cubicBezTo>
                      <a:pt x="10" y="12"/>
                      <a:pt x="22" y="9"/>
                      <a:pt x="28" y="11"/>
                    </a:cubicBezTo>
                    <a:cubicBezTo>
                      <a:pt x="28" y="13"/>
                      <a:pt x="28" y="14"/>
                      <a:pt x="28" y="16"/>
                    </a:cubicBezTo>
                    <a:cubicBezTo>
                      <a:pt x="22" y="21"/>
                      <a:pt x="19" y="18"/>
                      <a:pt x="13" y="22"/>
                    </a:cubicBezTo>
                    <a:cubicBezTo>
                      <a:pt x="1" y="30"/>
                      <a:pt x="5" y="54"/>
                      <a:pt x="20" y="54"/>
                    </a:cubicBezTo>
                    <a:cubicBezTo>
                      <a:pt x="37" y="54"/>
                      <a:pt x="36" y="20"/>
                      <a:pt x="52" y="12"/>
                    </a:cubicBezTo>
                    <a:cubicBezTo>
                      <a:pt x="79" y="0"/>
                      <a:pt x="93" y="35"/>
                      <a:pt x="81" y="62"/>
                    </a:cubicBezTo>
                    <a:cubicBezTo>
                      <a:pt x="75" y="62"/>
                      <a:pt x="66" y="61"/>
                      <a:pt x="62" y="61"/>
                    </a:cubicBezTo>
                    <a:cubicBezTo>
                      <a:pt x="61" y="49"/>
                      <a:pt x="71" y="57"/>
                      <a:pt x="76" y="49"/>
                    </a:cubicBezTo>
                    <a:cubicBezTo>
                      <a:pt x="82" y="40"/>
                      <a:pt x="78" y="22"/>
                      <a:pt x="66" y="23"/>
                    </a:cubicBezTo>
                    <a:cubicBezTo>
                      <a:pt x="49" y="23"/>
                      <a:pt x="53" y="56"/>
                      <a:pt x="35" y="64"/>
                    </a:cubicBezTo>
                    <a:cubicBezTo>
                      <a:pt x="17" y="72"/>
                      <a:pt x="4" y="59"/>
                      <a:pt x="0" y="4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81">
                <a:extLst>
                  <a:ext uri="{FF2B5EF4-FFF2-40B4-BE49-F238E27FC236}">
                    <a16:creationId xmlns:a16="http://schemas.microsoft.com/office/drawing/2014/main" id="{4818E8A7-5FE7-439C-8946-6E532528FC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091691" y="3737447"/>
                <a:ext cx="231177" cy="243264"/>
              </a:xfrm>
              <a:custGeom>
                <a:avLst/>
                <a:gdLst>
                  <a:gd name="T0" fmla="*/ 6 w 112"/>
                  <a:gd name="T1" fmla="*/ 67 h 109"/>
                  <a:gd name="T2" fmla="*/ 6 w 112"/>
                  <a:gd name="T3" fmla="*/ 46 h 109"/>
                  <a:gd name="T4" fmla="*/ 26 w 112"/>
                  <a:gd name="T5" fmla="*/ 18 h 109"/>
                  <a:gd name="T6" fmla="*/ 85 w 112"/>
                  <a:gd name="T7" fmla="*/ 80 h 109"/>
                  <a:gd name="T8" fmla="*/ 6 w 112"/>
                  <a:gd name="T9" fmla="*/ 67 h 109"/>
                  <a:gd name="T10" fmla="*/ 12 w 112"/>
                  <a:gd name="T11" fmla="*/ 64 h 109"/>
                  <a:gd name="T12" fmla="*/ 84 w 112"/>
                  <a:gd name="T13" fmla="*/ 49 h 109"/>
                  <a:gd name="T14" fmla="*/ 12 w 112"/>
                  <a:gd name="T15" fmla="*/ 6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09">
                    <a:moveTo>
                      <a:pt x="6" y="67"/>
                    </a:moveTo>
                    <a:cubicBezTo>
                      <a:pt x="6" y="60"/>
                      <a:pt x="6" y="53"/>
                      <a:pt x="6" y="46"/>
                    </a:cubicBezTo>
                    <a:cubicBezTo>
                      <a:pt x="8" y="33"/>
                      <a:pt x="17" y="22"/>
                      <a:pt x="26" y="18"/>
                    </a:cubicBezTo>
                    <a:cubicBezTo>
                      <a:pt x="61" y="0"/>
                      <a:pt x="112" y="36"/>
                      <a:pt x="85" y="80"/>
                    </a:cubicBezTo>
                    <a:cubicBezTo>
                      <a:pt x="68" y="109"/>
                      <a:pt x="9" y="100"/>
                      <a:pt x="6" y="67"/>
                    </a:cubicBezTo>
                    <a:close/>
                    <a:moveTo>
                      <a:pt x="12" y="64"/>
                    </a:moveTo>
                    <a:cubicBezTo>
                      <a:pt x="21" y="93"/>
                      <a:pt x="94" y="90"/>
                      <a:pt x="84" y="49"/>
                    </a:cubicBezTo>
                    <a:cubicBezTo>
                      <a:pt x="77" y="16"/>
                      <a:pt x="0" y="23"/>
                      <a:pt x="12" y="6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Freeform 82">
                <a:extLst>
                  <a:ext uri="{FF2B5EF4-FFF2-40B4-BE49-F238E27FC236}">
                    <a16:creationId xmlns:a16="http://schemas.microsoft.com/office/drawing/2014/main" id="{0920481B-2726-4CEA-B4ED-59D0C541F5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552305" y="3777794"/>
                <a:ext cx="189839" cy="191506"/>
              </a:xfrm>
              <a:custGeom>
                <a:avLst/>
                <a:gdLst>
                  <a:gd name="T0" fmla="*/ 3 w 92"/>
                  <a:gd name="T1" fmla="*/ 57 h 85"/>
                  <a:gd name="T2" fmla="*/ 3 w 92"/>
                  <a:gd name="T3" fmla="*/ 39 h 85"/>
                  <a:gd name="T4" fmla="*/ 77 w 92"/>
                  <a:gd name="T5" fmla="*/ 21 h 85"/>
                  <a:gd name="T6" fmla="*/ 82 w 92"/>
                  <a:gd name="T7" fmla="*/ 80 h 85"/>
                  <a:gd name="T8" fmla="*/ 60 w 92"/>
                  <a:gd name="T9" fmla="*/ 80 h 85"/>
                  <a:gd name="T10" fmla="*/ 74 w 92"/>
                  <a:gd name="T11" fmla="*/ 71 h 85"/>
                  <a:gd name="T12" fmla="*/ 78 w 92"/>
                  <a:gd name="T13" fmla="*/ 39 h 85"/>
                  <a:gd name="T14" fmla="*/ 11 w 92"/>
                  <a:gd name="T15" fmla="*/ 62 h 85"/>
                  <a:gd name="T16" fmla="*/ 25 w 92"/>
                  <a:gd name="T17" fmla="*/ 80 h 85"/>
                  <a:gd name="T18" fmla="*/ 10 w 92"/>
                  <a:gd name="T19" fmla="*/ 75 h 85"/>
                  <a:gd name="T20" fmla="*/ 3 w 92"/>
                  <a:gd name="T21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5">
                    <a:moveTo>
                      <a:pt x="3" y="57"/>
                    </a:moveTo>
                    <a:cubicBezTo>
                      <a:pt x="3" y="51"/>
                      <a:pt x="3" y="45"/>
                      <a:pt x="3" y="39"/>
                    </a:cubicBezTo>
                    <a:cubicBezTo>
                      <a:pt x="6" y="8"/>
                      <a:pt x="57" y="0"/>
                      <a:pt x="77" y="21"/>
                    </a:cubicBezTo>
                    <a:cubicBezTo>
                      <a:pt x="92" y="36"/>
                      <a:pt x="90" y="59"/>
                      <a:pt x="82" y="80"/>
                    </a:cubicBezTo>
                    <a:cubicBezTo>
                      <a:pt x="74" y="79"/>
                      <a:pt x="66" y="83"/>
                      <a:pt x="60" y="80"/>
                    </a:cubicBezTo>
                    <a:cubicBezTo>
                      <a:pt x="59" y="70"/>
                      <a:pt x="69" y="74"/>
                      <a:pt x="74" y="71"/>
                    </a:cubicBezTo>
                    <a:cubicBezTo>
                      <a:pt x="84" y="65"/>
                      <a:pt x="84" y="50"/>
                      <a:pt x="78" y="39"/>
                    </a:cubicBezTo>
                    <a:cubicBezTo>
                      <a:pt x="65" y="12"/>
                      <a:pt x="0" y="23"/>
                      <a:pt x="11" y="62"/>
                    </a:cubicBezTo>
                    <a:cubicBezTo>
                      <a:pt x="14" y="70"/>
                      <a:pt x="21" y="73"/>
                      <a:pt x="25" y="80"/>
                    </a:cubicBezTo>
                    <a:cubicBezTo>
                      <a:pt x="21" y="85"/>
                      <a:pt x="14" y="78"/>
                      <a:pt x="10" y="75"/>
                    </a:cubicBezTo>
                    <a:cubicBezTo>
                      <a:pt x="6" y="70"/>
                      <a:pt x="4" y="62"/>
                      <a:pt x="3" y="5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Freeform 83">
                <a:extLst>
                  <a:ext uri="{FF2B5EF4-FFF2-40B4-BE49-F238E27FC236}">
                    <a16:creationId xmlns:a16="http://schemas.microsoft.com/office/drawing/2014/main" id="{59F21B4D-6B38-4267-878A-09484437A97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486029" y="3778845"/>
                <a:ext cx="196040" cy="170802"/>
              </a:xfrm>
              <a:custGeom>
                <a:avLst/>
                <a:gdLst>
                  <a:gd name="T0" fmla="*/ 0 w 95"/>
                  <a:gd name="T1" fmla="*/ 49 h 74"/>
                  <a:gd name="T2" fmla="*/ 0 w 95"/>
                  <a:gd name="T3" fmla="*/ 31 h 74"/>
                  <a:gd name="T4" fmla="*/ 4 w 95"/>
                  <a:gd name="T5" fmla="*/ 14 h 74"/>
                  <a:gd name="T6" fmla="*/ 28 w 95"/>
                  <a:gd name="T7" fmla="*/ 16 h 74"/>
                  <a:gd name="T8" fmla="*/ 28 w 95"/>
                  <a:gd name="T9" fmla="*/ 20 h 74"/>
                  <a:gd name="T10" fmla="*/ 15 w 95"/>
                  <a:gd name="T11" fmla="*/ 24 h 74"/>
                  <a:gd name="T12" fmla="*/ 21 w 95"/>
                  <a:gd name="T13" fmla="*/ 58 h 74"/>
                  <a:gd name="T14" fmla="*/ 50 w 95"/>
                  <a:gd name="T15" fmla="*/ 17 h 74"/>
                  <a:gd name="T16" fmla="*/ 81 w 95"/>
                  <a:gd name="T17" fmla="*/ 65 h 74"/>
                  <a:gd name="T18" fmla="*/ 62 w 95"/>
                  <a:gd name="T19" fmla="*/ 65 h 74"/>
                  <a:gd name="T20" fmla="*/ 62 w 95"/>
                  <a:gd name="T21" fmla="*/ 61 h 74"/>
                  <a:gd name="T22" fmla="*/ 70 w 95"/>
                  <a:gd name="T23" fmla="*/ 57 h 74"/>
                  <a:gd name="T24" fmla="*/ 67 w 95"/>
                  <a:gd name="T25" fmla="*/ 26 h 74"/>
                  <a:gd name="T26" fmla="*/ 33 w 95"/>
                  <a:gd name="T27" fmla="*/ 68 h 74"/>
                  <a:gd name="T28" fmla="*/ 0 w 95"/>
                  <a:gd name="T29" fmla="*/ 4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74">
                    <a:moveTo>
                      <a:pt x="0" y="49"/>
                    </a:moveTo>
                    <a:cubicBezTo>
                      <a:pt x="0" y="43"/>
                      <a:pt x="0" y="37"/>
                      <a:pt x="0" y="31"/>
                    </a:cubicBezTo>
                    <a:cubicBezTo>
                      <a:pt x="1" y="25"/>
                      <a:pt x="3" y="20"/>
                      <a:pt x="4" y="14"/>
                    </a:cubicBezTo>
                    <a:cubicBezTo>
                      <a:pt x="13" y="14"/>
                      <a:pt x="22" y="13"/>
                      <a:pt x="28" y="16"/>
                    </a:cubicBezTo>
                    <a:cubicBezTo>
                      <a:pt x="28" y="17"/>
                      <a:pt x="28" y="19"/>
                      <a:pt x="28" y="20"/>
                    </a:cubicBezTo>
                    <a:cubicBezTo>
                      <a:pt x="22" y="24"/>
                      <a:pt x="20" y="22"/>
                      <a:pt x="15" y="24"/>
                    </a:cubicBezTo>
                    <a:cubicBezTo>
                      <a:pt x="1" y="31"/>
                      <a:pt x="4" y="59"/>
                      <a:pt x="21" y="58"/>
                    </a:cubicBezTo>
                    <a:cubicBezTo>
                      <a:pt x="37" y="57"/>
                      <a:pt x="36" y="26"/>
                      <a:pt x="50" y="17"/>
                    </a:cubicBezTo>
                    <a:cubicBezTo>
                      <a:pt x="76" y="0"/>
                      <a:pt x="95" y="38"/>
                      <a:pt x="81" y="65"/>
                    </a:cubicBezTo>
                    <a:cubicBezTo>
                      <a:pt x="75" y="65"/>
                      <a:pt x="67" y="67"/>
                      <a:pt x="62" y="65"/>
                    </a:cubicBezTo>
                    <a:cubicBezTo>
                      <a:pt x="62" y="63"/>
                      <a:pt x="62" y="62"/>
                      <a:pt x="62" y="61"/>
                    </a:cubicBezTo>
                    <a:cubicBezTo>
                      <a:pt x="61" y="56"/>
                      <a:pt x="68" y="59"/>
                      <a:pt x="70" y="57"/>
                    </a:cubicBezTo>
                    <a:cubicBezTo>
                      <a:pt x="83" y="52"/>
                      <a:pt x="80" y="26"/>
                      <a:pt x="67" y="26"/>
                    </a:cubicBezTo>
                    <a:cubicBezTo>
                      <a:pt x="49" y="26"/>
                      <a:pt x="53" y="61"/>
                      <a:pt x="33" y="68"/>
                    </a:cubicBezTo>
                    <a:cubicBezTo>
                      <a:pt x="18" y="74"/>
                      <a:pt x="5" y="65"/>
                      <a:pt x="0" y="4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Freeform 84">
                <a:extLst>
                  <a:ext uri="{FF2B5EF4-FFF2-40B4-BE49-F238E27FC236}">
                    <a16:creationId xmlns:a16="http://schemas.microsoft.com/office/drawing/2014/main" id="{F06EBA07-EB8C-4AC8-A84B-96B814CEA57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699248" y="3784012"/>
                <a:ext cx="202240" cy="170802"/>
              </a:xfrm>
              <a:custGeom>
                <a:avLst/>
                <a:gdLst>
                  <a:gd name="T0" fmla="*/ 4 w 98"/>
                  <a:gd name="T1" fmla="*/ 49 h 75"/>
                  <a:gd name="T2" fmla="*/ 4 w 98"/>
                  <a:gd name="T3" fmla="*/ 31 h 75"/>
                  <a:gd name="T4" fmla="*/ 44 w 98"/>
                  <a:gd name="T5" fmla="*/ 1 h 75"/>
                  <a:gd name="T6" fmla="*/ 84 w 98"/>
                  <a:gd name="T7" fmla="*/ 72 h 75"/>
                  <a:gd name="T8" fmla="*/ 61 w 98"/>
                  <a:gd name="T9" fmla="*/ 71 h 75"/>
                  <a:gd name="T10" fmla="*/ 74 w 98"/>
                  <a:gd name="T11" fmla="*/ 63 h 75"/>
                  <a:gd name="T12" fmla="*/ 81 w 98"/>
                  <a:gd name="T13" fmla="*/ 34 h 75"/>
                  <a:gd name="T14" fmla="*/ 12 w 98"/>
                  <a:gd name="T15" fmla="*/ 53 h 75"/>
                  <a:gd name="T16" fmla="*/ 19 w 98"/>
                  <a:gd name="T17" fmla="*/ 64 h 75"/>
                  <a:gd name="T18" fmla="*/ 26 w 98"/>
                  <a:gd name="T19" fmla="*/ 73 h 75"/>
                  <a:gd name="T20" fmla="*/ 4 w 98"/>
                  <a:gd name="T21" fmla="*/ 4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75">
                    <a:moveTo>
                      <a:pt x="4" y="49"/>
                    </a:moveTo>
                    <a:cubicBezTo>
                      <a:pt x="4" y="43"/>
                      <a:pt x="4" y="37"/>
                      <a:pt x="4" y="31"/>
                    </a:cubicBezTo>
                    <a:cubicBezTo>
                      <a:pt x="8" y="11"/>
                      <a:pt x="23" y="1"/>
                      <a:pt x="44" y="1"/>
                    </a:cubicBezTo>
                    <a:cubicBezTo>
                      <a:pt x="82" y="0"/>
                      <a:pt x="98" y="34"/>
                      <a:pt x="84" y="72"/>
                    </a:cubicBezTo>
                    <a:cubicBezTo>
                      <a:pt x="78" y="72"/>
                      <a:pt x="65" y="75"/>
                      <a:pt x="61" y="71"/>
                    </a:cubicBezTo>
                    <a:cubicBezTo>
                      <a:pt x="61" y="62"/>
                      <a:pt x="70" y="65"/>
                      <a:pt x="74" y="63"/>
                    </a:cubicBezTo>
                    <a:cubicBezTo>
                      <a:pt x="84" y="57"/>
                      <a:pt x="85" y="45"/>
                      <a:pt x="81" y="34"/>
                    </a:cubicBezTo>
                    <a:cubicBezTo>
                      <a:pt x="73" y="5"/>
                      <a:pt x="0" y="10"/>
                      <a:pt x="12" y="53"/>
                    </a:cubicBezTo>
                    <a:cubicBezTo>
                      <a:pt x="14" y="58"/>
                      <a:pt x="16" y="61"/>
                      <a:pt x="19" y="64"/>
                    </a:cubicBezTo>
                    <a:cubicBezTo>
                      <a:pt x="21" y="66"/>
                      <a:pt x="28" y="67"/>
                      <a:pt x="26" y="73"/>
                    </a:cubicBezTo>
                    <a:cubicBezTo>
                      <a:pt x="15" y="75"/>
                      <a:pt x="6" y="60"/>
                      <a:pt x="4" y="4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Freeform 85">
                <a:extLst>
                  <a:ext uri="{FF2B5EF4-FFF2-40B4-BE49-F238E27FC236}">
                    <a16:creationId xmlns:a16="http://schemas.microsoft.com/office/drawing/2014/main" id="{4C246781-6693-4E44-8C6C-494068C26E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27038" y="3781416"/>
                <a:ext cx="175371" cy="186330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0 h 84"/>
                  <a:gd name="T8" fmla="*/ 83 w 85"/>
                  <a:gd name="T9" fmla="*/ 33 h 84"/>
                  <a:gd name="T10" fmla="*/ 76 w 85"/>
                  <a:gd name="T11" fmla="*/ 24 h 84"/>
                  <a:gd name="T12" fmla="*/ 13 w 85"/>
                  <a:gd name="T13" fmla="*/ 28 h 84"/>
                  <a:gd name="T14" fmla="*/ 12 w 85"/>
                  <a:gd name="T15" fmla="*/ 61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0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79" y="27"/>
                      <a:pt x="76" y="24"/>
                    </a:cubicBezTo>
                    <a:cubicBezTo>
                      <a:pt x="57" y="26"/>
                      <a:pt x="25" y="18"/>
                      <a:pt x="13" y="28"/>
                    </a:cubicBezTo>
                    <a:cubicBezTo>
                      <a:pt x="5" y="35"/>
                      <a:pt x="6" y="54"/>
                      <a:pt x="12" y="61"/>
                    </a:cubicBezTo>
                    <a:cubicBezTo>
                      <a:pt x="23" y="73"/>
                      <a:pt x="56" y="64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4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Freeform 86">
                <a:extLst>
                  <a:ext uri="{FF2B5EF4-FFF2-40B4-BE49-F238E27FC236}">
                    <a16:creationId xmlns:a16="http://schemas.microsoft.com/office/drawing/2014/main" id="{D4AF033B-C003-4A23-A368-E223406F023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434383" y="3775719"/>
                <a:ext cx="183638" cy="201857"/>
              </a:xfrm>
              <a:custGeom>
                <a:avLst/>
                <a:gdLst>
                  <a:gd name="T0" fmla="*/ 3 w 89"/>
                  <a:gd name="T1" fmla="*/ 78 h 88"/>
                  <a:gd name="T2" fmla="*/ 3 w 89"/>
                  <a:gd name="T3" fmla="*/ 73 h 88"/>
                  <a:gd name="T4" fmla="*/ 71 w 89"/>
                  <a:gd name="T5" fmla="*/ 17 h 88"/>
                  <a:gd name="T6" fmla="*/ 11 w 89"/>
                  <a:gd name="T7" fmla="*/ 18 h 88"/>
                  <a:gd name="T8" fmla="*/ 6 w 89"/>
                  <a:gd name="T9" fmla="*/ 28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10 h 88"/>
                  <a:gd name="T16" fmla="*/ 79 w 89"/>
                  <a:gd name="T17" fmla="*/ 10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79 w 89"/>
                  <a:gd name="T35" fmla="*/ 79 h 88"/>
                  <a:gd name="T36" fmla="*/ 3 w 89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8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7"/>
                      <a:pt x="71" y="17"/>
                    </a:cubicBezTo>
                    <a:cubicBezTo>
                      <a:pt x="51" y="18"/>
                      <a:pt x="29" y="16"/>
                      <a:pt x="11" y="18"/>
                    </a:cubicBezTo>
                    <a:cubicBezTo>
                      <a:pt x="7" y="19"/>
                      <a:pt x="11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10"/>
                    </a:cubicBezTo>
                    <a:cubicBezTo>
                      <a:pt x="35" y="10"/>
                      <a:pt x="57" y="10"/>
                      <a:pt x="79" y="10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1"/>
                      <a:pt x="73" y="34"/>
                    </a:cubicBezTo>
                    <a:cubicBezTo>
                      <a:pt x="58" y="47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3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5"/>
                      <a:pt x="86" y="87"/>
                    </a:cubicBezTo>
                    <a:cubicBezTo>
                      <a:pt x="80" y="88"/>
                      <a:pt x="82" y="81"/>
                      <a:pt x="79" y="79"/>
                    </a:cubicBezTo>
                    <a:cubicBezTo>
                      <a:pt x="56" y="76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Freeform 87">
                <a:extLst>
                  <a:ext uri="{FF2B5EF4-FFF2-40B4-BE49-F238E27FC236}">
                    <a16:creationId xmlns:a16="http://schemas.microsoft.com/office/drawing/2014/main" id="{5B9520CB-0B46-47A2-B17E-0161B3791CA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75361" y="3776752"/>
                <a:ext cx="181571" cy="201857"/>
              </a:xfrm>
              <a:custGeom>
                <a:avLst/>
                <a:gdLst>
                  <a:gd name="T0" fmla="*/ 87 w 88"/>
                  <a:gd name="T1" fmla="*/ 5 h 89"/>
                  <a:gd name="T2" fmla="*/ 86 w 88"/>
                  <a:gd name="T3" fmla="*/ 39 h 89"/>
                  <a:gd name="T4" fmla="*/ 80 w 88"/>
                  <a:gd name="T5" fmla="*/ 31 h 89"/>
                  <a:gd name="T6" fmla="*/ 55 w 88"/>
                  <a:gd name="T7" fmla="*/ 47 h 89"/>
                  <a:gd name="T8" fmla="*/ 79 w 88"/>
                  <a:gd name="T9" fmla="*/ 66 h 89"/>
                  <a:gd name="T10" fmla="*/ 85 w 88"/>
                  <a:gd name="T11" fmla="*/ 57 h 89"/>
                  <a:gd name="T12" fmla="*/ 86 w 88"/>
                  <a:gd name="T13" fmla="*/ 84 h 89"/>
                  <a:gd name="T14" fmla="*/ 80 w 88"/>
                  <a:gd name="T15" fmla="*/ 77 h 89"/>
                  <a:gd name="T16" fmla="*/ 50 w 88"/>
                  <a:gd name="T17" fmla="*/ 53 h 89"/>
                  <a:gd name="T18" fmla="*/ 9 w 88"/>
                  <a:gd name="T19" fmla="*/ 81 h 89"/>
                  <a:gd name="T20" fmla="*/ 5 w 88"/>
                  <a:gd name="T21" fmla="*/ 88 h 89"/>
                  <a:gd name="T22" fmla="*/ 5 w 88"/>
                  <a:gd name="T23" fmla="*/ 54 h 89"/>
                  <a:gd name="T24" fmla="*/ 10 w 88"/>
                  <a:gd name="T25" fmla="*/ 62 h 89"/>
                  <a:gd name="T26" fmla="*/ 39 w 88"/>
                  <a:gd name="T27" fmla="*/ 43 h 89"/>
                  <a:gd name="T28" fmla="*/ 10 w 88"/>
                  <a:gd name="T29" fmla="*/ 22 h 89"/>
                  <a:gd name="T30" fmla="*/ 6 w 88"/>
                  <a:gd name="T31" fmla="*/ 31 h 89"/>
                  <a:gd name="T32" fmla="*/ 5 w 88"/>
                  <a:gd name="T33" fmla="*/ 15 h 89"/>
                  <a:gd name="T34" fmla="*/ 5 w 88"/>
                  <a:gd name="T35" fmla="*/ 2 h 89"/>
                  <a:gd name="T36" fmla="*/ 10 w 88"/>
                  <a:gd name="T37" fmla="*/ 9 h 89"/>
                  <a:gd name="T38" fmla="*/ 45 w 88"/>
                  <a:gd name="T39" fmla="*/ 38 h 89"/>
                  <a:gd name="T40" fmla="*/ 83 w 88"/>
                  <a:gd name="T41" fmla="*/ 5 h 89"/>
                  <a:gd name="T42" fmla="*/ 87 w 88"/>
                  <a:gd name="T43" fmla="*/ 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89">
                    <a:moveTo>
                      <a:pt x="87" y="5"/>
                    </a:moveTo>
                    <a:cubicBezTo>
                      <a:pt x="85" y="14"/>
                      <a:pt x="87" y="31"/>
                      <a:pt x="86" y="39"/>
                    </a:cubicBezTo>
                    <a:cubicBezTo>
                      <a:pt x="80" y="41"/>
                      <a:pt x="83" y="33"/>
                      <a:pt x="80" y="31"/>
                    </a:cubicBezTo>
                    <a:cubicBezTo>
                      <a:pt x="72" y="36"/>
                      <a:pt x="65" y="42"/>
                      <a:pt x="55" y="47"/>
                    </a:cubicBezTo>
                    <a:cubicBezTo>
                      <a:pt x="62" y="55"/>
                      <a:pt x="72" y="59"/>
                      <a:pt x="79" y="66"/>
                    </a:cubicBezTo>
                    <a:cubicBezTo>
                      <a:pt x="84" y="66"/>
                      <a:pt x="80" y="57"/>
                      <a:pt x="85" y="57"/>
                    </a:cubicBezTo>
                    <a:cubicBezTo>
                      <a:pt x="88" y="61"/>
                      <a:pt x="85" y="79"/>
                      <a:pt x="86" y="84"/>
                    </a:cubicBezTo>
                    <a:cubicBezTo>
                      <a:pt x="80" y="86"/>
                      <a:pt x="82" y="79"/>
                      <a:pt x="80" y="77"/>
                    </a:cubicBezTo>
                    <a:cubicBezTo>
                      <a:pt x="71" y="67"/>
                      <a:pt x="60" y="61"/>
                      <a:pt x="50" y="53"/>
                    </a:cubicBezTo>
                    <a:cubicBezTo>
                      <a:pt x="36" y="62"/>
                      <a:pt x="22" y="71"/>
                      <a:pt x="9" y="81"/>
                    </a:cubicBezTo>
                    <a:cubicBezTo>
                      <a:pt x="8" y="84"/>
                      <a:pt x="10" y="89"/>
                      <a:pt x="5" y="88"/>
                    </a:cubicBezTo>
                    <a:cubicBezTo>
                      <a:pt x="3" y="80"/>
                      <a:pt x="5" y="63"/>
                      <a:pt x="5" y="54"/>
                    </a:cubicBezTo>
                    <a:cubicBezTo>
                      <a:pt x="11" y="52"/>
                      <a:pt x="8" y="60"/>
                      <a:pt x="10" y="62"/>
                    </a:cubicBezTo>
                    <a:cubicBezTo>
                      <a:pt x="21" y="57"/>
                      <a:pt x="29" y="49"/>
                      <a:pt x="39" y="43"/>
                    </a:cubicBezTo>
                    <a:cubicBezTo>
                      <a:pt x="30" y="35"/>
                      <a:pt x="21" y="28"/>
                      <a:pt x="10" y="22"/>
                    </a:cubicBezTo>
                    <a:cubicBezTo>
                      <a:pt x="6" y="22"/>
                      <a:pt x="11" y="31"/>
                      <a:pt x="6" y="31"/>
                    </a:cubicBezTo>
                    <a:cubicBezTo>
                      <a:pt x="0" y="29"/>
                      <a:pt x="5" y="20"/>
                      <a:pt x="5" y="15"/>
                    </a:cubicBezTo>
                    <a:cubicBezTo>
                      <a:pt x="5" y="10"/>
                      <a:pt x="2" y="5"/>
                      <a:pt x="5" y="2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20" y="21"/>
                      <a:pt x="33" y="29"/>
                      <a:pt x="45" y="38"/>
                    </a:cubicBezTo>
                    <a:cubicBezTo>
                      <a:pt x="58" y="27"/>
                      <a:pt x="77" y="23"/>
                      <a:pt x="83" y="5"/>
                    </a:cubicBezTo>
                    <a:cubicBezTo>
                      <a:pt x="85" y="5"/>
                      <a:pt x="86" y="5"/>
                      <a:pt x="87" y="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Freeform 88">
                <a:extLst>
                  <a:ext uri="{FF2B5EF4-FFF2-40B4-BE49-F238E27FC236}">
                    <a16:creationId xmlns:a16="http://schemas.microsoft.com/office/drawing/2014/main" id="{28A550F8-F598-4309-99C5-A179943C8F2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38912" y="3835762"/>
                <a:ext cx="175371" cy="77637"/>
              </a:xfrm>
              <a:custGeom>
                <a:avLst/>
                <a:gdLst>
                  <a:gd name="T0" fmla="*/ 83 w 85"/>
                  <a:gd name="T1" fmla="*/ 33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3 h 35"/>
                  <a:gd name="T8" fmla="*/ 2 w 85"/>
                  <a:gd name="T9" fmla="*/ 1 h 35"/>
                  <a:gd name="T10" fmla="*/ 8 w 85"/>
                  <a:gd name="T11" fmla="*/ 9 h 35"/>
                  <a:gd name="T12" fmla="*/ 74 w 85"/>
                  <a:gd name="T13" fmla="*/ 10 h 35"/>
                  <a:gd name="T14" fmla="*/ 82 w 85"/>
                  <a:gd name="T15" fmla="*/ 1 h 35"/>
                  <a:gd name="T16" fmla="*/ 83 w 85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3"/>
                    </a:moveTo>
                    <a:cubicBezTo>
                      <a:pt x="77" y="35"/>
                      <a:pt x="79" y="27"/>
                      <a:pt x="76" y="25"/>
                    </a:cubicBezTo>
                    <a:cubicBezTo>
                      <a:pt x="56" y="23"/>
                      <a:pt x="30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5" y="7"/>
                      <a:pt x="58" y="16"/>
                      <a:pt x="74" y="10"/>
                    </a:cubicBezTo>
                    <a:cubicBezTo>
                      <a:pt x="80" y="8"/>
                      <a:pt x="77" y="2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Freeform 89">
                <a:extLst>
                  <a:ext uri="{FF2B5EF4-FFF2-40B4-BE49-F238E27FC236}">
                    <a16:creationId xmlns:a16="http://schemas.microsoft.com/office/drawing/2014/main" id="{AB403AEC-F0BD-4936-A16C-8483403706D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1473" y="3778828"/>
                <a:ext cx="175371" cy="191506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1 h 84"/>
                  <a:gd name="T8" fmla="*/ 83 w 85"/>
                  <a:gd name="T9" fmla="*/ 33 h 84"/>
                  <a:gd name="T10" fmla="*/ 76 w 85"/>
                  <a:gd name="T11" fmla="*/ 25 h 84"/>
                  <a:gd name="T12" fmla="*/ 17 w 85"/>
                  <a:gd name="T13" fmla="*/ 26 h 84"/>
                  <a:gd name="T14" fmla="*/ 12 w 85"/>
                  <a:gd name="T15" fmla="*/ 62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1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80" y="27"/>
                      <a:pt x="76" y="25"/>
                    </a:cubicBezTo>
                    <a:cubicBezTo>
                      <a:pt x="60" y="25"/>
                      <a:pt x="33" y="19"/>
                      <a:pt x="17" y="26"/>
                    </a:cubicBezTo>
                    <a:cubicBezTo>
                      <a:pt x="7" y="31"/>
                      <a:pt x="3" y="52"/>
                      <a:pt x="12" y="62"/>
                    </a:cubicBezTo>
                    <a:cubicBezTo>
                      <a:pt x="23" y="74"/>
                      <a:pt x="54" y="63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3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90">
                <a:extLst>
                  <a:ext uri="{FF2B5EF4-FFF2-40B4-BE49-F238E27FC236}">
                    <a16:creationId xmlns:a16="http://schemas.microsoft.com/office/drawing/2014/main" id="{B667FBB7-D7D8-4AD1-A6CB-32ED8AC085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474724" y="3775719"/>
                <a:ext cx="183638" cy="201857"/>
              </a:xfrm>
              <a:custGeom>
                <a:avLst/>
                <a:gdLst>
                  <a:gd name="T0" fmla="*/ 3 w 89"/>
                  <a:gd name="T1" fmla="*/ 77 h 88"/>
                  <a:gd name="T2" fmla="*/ 3 w 89"/>
                  <a:gd name="T3" fmla="*/ 73 h 88"/>
                  <a:gd name="T4" fmla="*/ 72 w 89"/>
                  <a:gd name="T5" fmla="*/ 17 h 88"/>
                  <a:gd name="T6" fmla="*/ 11 w 89"/>
                  <a:gd name="T7" fmla="*/ 18 h 88"/>
                  <a:gd name="T8" fmla="*/ 6 w 89"/>
                  <a:gd name="T9" fmla="*/ 27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9 h 88"/>
                  <a:gd name="T16" fmla="*/ 79 w 89"/>
                  <a:gd name="T17" fmla="*/ 9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80 w 89"/>
                  <a:gd name="T35" fmla="*/ 79 h 88"/>
                  <a:gd name="T36" fmla="*/ 3 w 89"/>
                  <a:gd name="T37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7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5"/>
                      <a:pt x="72" y="17"/>
                    </a:cubicBezTo>
                    <a:cubicBezTo>
                      <a:pt x="52" y="17"/>
                      <a:pt x="30" y="16"/>
                      <a:pt x="11" y="18"/>
                    </a:cubicBezTo>
                    <a:cubicBezTo>
                      <a:pt x="7" y="18"/>
                      <a:pt x="11" y="27"/>
                      <a:pt x="6" y="27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9"/>
                    </a:cubicBezTo>
                    <a:cubicBezTo>
                      <a:pt x="35" y="9"/>
                      <a:pt x="57" y="9"/>
                      <a:pt x="79" y="9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5"/>
                      <a:pt x="88" y="16"/>
                      <a:pt x="86" y="22"/>
                    </a:cubicBezTo>
                    <a:cubicBezTo>
                      <a:pt x="85" y="25"/>
                      <a:pt x="77" y="31"/>
                      <a:pt x="73" y="34"/>
                    </a:cubicBezTo>
                    <a:cubicBezTo>
                      <a:pt x="58" y="46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4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4"/>
                      <a:pt x="86" y="87"/>
                    </a:cubicBezTo>
                    <a:cubicBezTo>
                      <a:pt x="81" y="88"/>
                      <a:pt x="82" y="82"/>
                      <a:pt x="80" y="79"/>
                    </a:cubicBezTo>
                    <a:cubicBezTo>
                      <a:pt x="58" y="75"/>
                      <a:pt x="28" y="78"/>
                      <a:pt x="3" y="7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91">
                <a:extLst>
                  <a:ext uri="{FF2B5EF4-FFF2-40B4-BE49-F238E27FC236}">
                    <a16:creationId xmlns:a16="http://schemas.microsoft.com/office/drawing/2014/main" id="{ACD7EBD8-1FDB-42F0-A4A3-7576FC071D6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644484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7" y="35"/>
                      <a:pt x="80" y="27"/>
                      <a:pt x="76" y="25"/>
                    </a:cubicBezTo>
                    <a:cubicBezTo>
                      <a:pt x="56" y="24"/>
                      <a:pt x="29" y="24"/>
                      <a:pt x="9" y="25"/>
                    </a:cubicBezTo>
                    <a:cubicBezTo>
                      <a:pt x="4" y="26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5" y="7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Freeform 92">
                <a:extLst>
                  <a:ext uri="{FF2B5EF4-FFF2-40B4-BE49-F238E27FC236}">
                    <a16:creationId xmlns:a16="http://schemas.microsoft.com/office/drawing/2014/main" id="{B28B5785-8C9F-42B8-A043-5698DB37D5C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04934" y="3778828"/>
                <a:ext cx="175371" cy="191506"/>
              </a:xfrm>
              <a:custGeom>
                <a:avLst/>
                <a:gdLst>
                  <a:gd name="T0" fmla="*/ 0 w 85"/>
                  <a:gd name="T1" fmla="*/ 47 h 86"/>
                  <a:gd name="T2" fmla="*/ 0 w 85"/>
                  <a:gd name="T3" fmla="*/ 40 h 86"/>
                  <a:gd name="T4" fmla="*/ 77 w 85"/>
                  <a:gd name="T5" fmla="*/ 7 h 86"/>
                  <a:gd name="T6" fmla="*/ 82 w 85"/>
                  <a:gd name="T7" fmla="*/ 1 h 86"/>
                  <a:gd name="T8" fmla="*/ 82 w 85"/>
                  <a:gd name="T9" fmla="*/ 35 h 86"/>
                  <a:gd name="T10" fmla="*/ 76 w 85"/>
                  <a:gd name="T11" fmla="*/ 24 h 86"/>
                  <a:gd name="T12" fmla="*/ 18 w 85"/>
                  <a:gd name="T13" fmla="*/ 47 h 86"/>
                  <a:gd name="T14" fmla="*/ 76 w 85"/>
                  <a:gd name="T15" fmla="*/ 69 h 86"/>
                  <a:gd name="T16" fmla="*/ 82 w 85"/>
                  <a:gd name="T17" fmla="*/ 59 h 86"/>
                  <a:gd name="T18" fmla="*/ 83 w 85"/>
                  <a:gd name="T19" fmla="*/ 85 h 86"/>
                  <a:gd name="T20" fmla="*/ 75 w 85"/>
                  <a:gd name="T21" fmla="*/ 77 h 86"/>
                  <a:gd name="T22" fmla="*/ 0 w 85"/>
                  <a:gd name="T23" fmla="*/ 4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86">
                    <a:moveTo>
                      <a:pt x="0" y="47"/>
                    </a:moveTo>
                    <a:cubicBezTo>
                      <a:pt x="0" y="44"/>
                      <a:pt x="0" y="42"/>
                      <a:pt x="0" y="40"/>
                    </a:cubicBezTo>
                    <a:cubicBezTo>
                      <a:pt x="25" y="28"/>
                      <a:pt x="53" y="20"/>
                      <a:pt x="77" y="7"/>
                    </a:cubicBezTo>
                    <a:cubicBezTo>
                      <a:pt x="80" y="6"/>
                      <a:pt x="77" y="0"/>
                      <a:pt x="82" y="1"/>
                    </a:cubicBezTo>
                    <a:cubicBezTo>
                      <a:pt x="84" y="8"/>
                      <a:pt x="85" y="28"/>
                      <a:pt x="82" y="35"/>
                    </a:cubicBezTo>
                    <a:cubicBezTo>
                      <a:pt x="77" y="35"/>
                      <a:pt x="80" y="26"/>
                      <a:pt x="76" y="24"/>
                    </a:cubicBezTo>
                    <a:cubicBezTo>
                      <a:pt x="56" y="31"/>
                      <a:pt x="38" y="40"/>
                      <a:pt x="18" y="47"/>
                    </a:cubicBezTo>
                    <a:cubicBezTo>
                      <a:pt x="37" y="54"/>
                      <a:pt x="56" y="62"/>
                      <a:pt x="76" y="69"/>
                    </a:cubicBezTo>
                    <a:cubicBezTo>
                      <a:pt x="81" y="68"/>
                      <a:pt x="76" y="58"/>
                      <a:pt x="82" y="59"/>
                    </a:cubicBezTo>
                    <a:cubicBezTo>
                      <a:pt x="85" y="63"/>
                      <a:pt x="82" y="80"/>
                      <a:pt x="83" y="85"/>
                    </a:cubicBezTo>
                    <a:cubicBezTo>
                      <a:pt x="77" y="86"/>
                      <a:pt x="79" y="79"/>
                      <a:pt x="75" y="77"/>
                    </a:cubicBezTo>
                    <a:cubicBezTo>
                      <a:pt x="50" y="67"/>
                      <a:pt x="25" y="56"/>
                      <a:pt x="0" y="4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93">
                <a:extLst>
                  <a:ext uri="{FF2B5EF4-FFF2-40B4-BE49-F238E27FC236}">
                    <a16:creationId xmlns:a16="http://schemas.microsoft.com/office/drawing/2014/main" id="{9B7EF755-FC66-4FC5-9632-D40C6FEF7D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000582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1 w 86"/>
                  <a:gd name="T23" fmla="*/ 57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8" y="54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4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7"/>
                      <a:pt x="6" y="49"/>
                      <a:pt x="11" y="57"/>
                    </a:cubicBezTo>
                    <a:cubicBezTo>
                      <a:pt x="15" y="64"/>
                      <a:pt x="23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0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2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94">
                <a:extLst>
                  <a:ext uri="{FF2B5EF4-FFF2-40B4-BE49-F238E27FC236}">
                    <a16:creationId xmlns:a16="http://schemas.microsoft.com/office/drawing/2014/main" id="{7BC79981-66CB-411A-BBCE-1F50E5EAF7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182266" y="3782458"/>
                <a:ext cx="191906" cy="175978"/>
              </a:xfrm>
              <a:custGeom>
                <a:avLst/>
                <a:gdLst>
                  <a:gd name="T0" fmla="*/ 44 w 93"/>
                  <a:gd name="T1" fmla="*/ 47 h 77"/>
                  <a:gd name="T2" fmla="*/ 11 w 93"/>
                  <a:gd name="T3" fmla="*/ 68 h 77"/>
                  <a:gd name="T4" fmla="*/ 4 w 93"/>
                  <a:gd name="T5" fmla="*/ 77 h 77"/>
                  <a:gd name="T6" fmla="*/ 3 w 93"/>
                  <a:gd name="T7" fmla="*/ 60 h 77"/>
                  <a:gd name="T8" fmla="*/ 40 w 93"/>
                  <a:gd name="T9" fmla="*/ 25 h 77"/>
                  <a:gd name="T10" fmla="*/ 10 w 93"/>
                  <a:gd name="T11" fmla="*/ 26 h 77"/>
                  <a:gd name="T12" fmla="*/ 5 w 93"/>
                  <a:gd name="T13" fmla="*/ 35 h 77"/>
                  <a:gd name="T14" fmla="*/ 4 w 93"/>
                  <a:gd name="T15" fmla="*/ 19 h 77"/>
                  <a:gd name="T16" fmla="*/ 4 w 93"/>
                  <a:gd name="T17" fmla="*/ 2 h 77"/>
                  <a:gd name="T18" fmla="*/ 10 w 93"/>
                  <a:gd name="T19" fmla="*/ 10 h 77"/>
                  <a:gd name="T20" fmla="*/ 78 w 93"/>
                  <a:gd name="T21" fmla="*/ 10 h 77"/>
                  <a:gd name="T22" fmla="*/ 84 w 93"/>
                  <a:gd name="T23" fmla="*/ 1 h 77"/>
                  <a:gd name="T24" fmla="*/ 75 w 93"/>
                  <a:gd name="T25" fmla="*/ 65 h 77"/>
                  <a:gd name="T26" fmla="*/ 44 w 93"/>
                  <a:gd name="T27" fmla="*/ 47 h 77"/>
                  <a:gd name="T28" fmla="*/ 80 w 93"/>
                  <a:gd name="T29" fmla="*/ 28 h 77"/>
                  <a:gd name="T30" fmla="*/ 46 w 93"/>
                  <a:gd name="T31" fmla="*/ 25 h 77"/>
                  <a:gd name="T32" fmla="*/ 80 w 93"/>
                  <a:gd name="T33" fmla="*/ 2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77">
                    <a:moveTo>
                      <a:pt x="44" y="47"/>
                    </a:moveTo>
                    <a:cubicBezTo>
                      <a:pt x="37" y="59"/>
                      <a:pt x="21" y="60"/>
                      <a:pt x="11" y="68"/>
                    </a:cubicBezTo>
                    <a:cubicBezTo>
                      <a:pt x="8" y="71"/>
                      <a:pt x="9" y="76"/>
                      <a:pt x="4" y="77"/>
                    </a:cubicBezTo>
                    <a:cubicBezTo>
                      <a:pt x="0" y="75"/>
                      <a:pt x="4" y="65"/>
                      <a:pt x="3" y="60"/>
                    </a:cubicBezTo>
                    <a:cubicBezTo>
                      <a:pt x="12" y="45"/>
                      <a:pt x="43" y="52"/>
                      <a:pt x="40" y="25"/>
                    </a:cubicBezTo>
                    <a:cubicBezTo>
                      <a:pt x="30" y="26"/>
                      <a:pt x="18" y="24"/>
                      <a:pt x="10" y="26"/>
                    </a:cubicBezTo>
                    <a:cubicBezTo>
                      <a:pt x="6" y="27"/>
                      <a:pt x="10" y="34"/>
                      <a:pt x="5" y="35"/>
                    </a:cubicBezTo>
                    <a:cubicBezTo>
                      <a:pt x="0" y="33"/>
                      <a:pt x="4" y="25"/>
                      <a:pt x="4" y="19"/>
                    </a:cubicBezTo>
                    <a:cubicBezTo>
                      <a:pt x="4" y="13"/>
                      <a:pt x="1" y="7"/>
                      <a:pt x="4" y="2"/>
                    </a:cubicBezTo>
                    <a:cubicBezTo>
                      <a:pt x="10" y="1"/>
                      <a:pt x="7" y="8"/>
                      <a:pt x="10" y="10"/>
                    </a:cubicBezTo>
                    <a:cubicBezTo>
                      <a:pt x="31" y="11"/>
                      <a:pt x="58" y="11"/>
                      <a:pt x="78" y="10"/>
                    </a:cubicBezTo>
                    <a:cubicBezTo>
                      <a:pt x="83" y="9"/>
                      <a:pt x="79" y="0"/>
                      <a:pt x="84" y="1"/>
                    </a:cubicBezTo>
                    <a:cubicBezTo>
                      <a:pt x="84" y="20"/>
                      <a:pt x="93" y="58"/>
                      <a:pt x="75" y="65"/>
                    </a:cubicBezTo>
                    <a:cubicBezTo>
                      <a:pt x="61" y="71"/>
                      <a:pt x="45" y="62"/>
                      <a:pt x="44" y="47"/>
                    </a:cubicBezTo>
                    <a:close/>
                    <a:moveTo>
                      <a:pt x="80" y="28"/>
                    </a:moveTo>
                    <a:cubicBezTo>
                      <a:pt x="74" y="22"/>
                      <a:pt x="57" y="27"/>
                      <a:pt x="46" y="25"/>
                    </a:cubicBezTo>
                    <a:cubicBezTo>
                      <a:pt x="36" y="60"/>
                      <a:pt x="88" y="64"/>
                      <a:pt x="80" y="2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95">
                <a:extLst>
                  <a:ext uri="{FF2B5EF4-FFF2-40B4-BE49-F238E27FC236}">
                    <a16:creationId xmlns:a16="http://schemas.microsoft.com/office/drawing/2014/main" id="{AD2EF0CA-1C12-46EC-B0F7-EC2FB967F8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519198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3" y="25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96">
                <a:extLst>
                  <a:ext uri="{FF2B5EF4-FFF2-40B4-BE49-F238E27FC236}">
                    <a16:creationId xmlns:a16="http://schemas.microsoft.com/office/drawing/2014/main" id="{F859B25E-EAF0-4587-BE39-2D7403FD2FC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659467" y="3790725"/>
                <a:ext cx="179504" cy="175978"/>
              </a:xfrm>
              <a:custGeom>
                <a:avLst/>
                <a:gdLst>
                  <a:gd name="T0" fmla="*/ 87 w 87"/>
                  <a:gd name="T1" fmla="*/ 5 h 77"/>
                  <a:gd name="T2" fmla="*/ 87 w 87"/>
                  <a:gd name="T3" fmla="*/ 75 h 77"/>
                  <a:gd name="T4" fmla="*/ 66 w 87"/>
                  <a:gd name="T5" fmla="*/ 74 h 77"/>
                  <a:gd name="T6" fmla="*/ 77 w 87"/>
                  <a:gd name="T7" fmla="*/ 67 h 77"/>
                  <a:gd name="T8" fmla="*/ 80 w 87"/>
                  <a:gd name="T9" fmla="*/ 46 h 77"/>
                  <a:gd name="T10" fmla="*/ 12 w 87"/>
                  <a:gd name="T11" fmla="*/ 47 h 77"/>
                  <a:gd name="T12" fmla="*/ 6 w 87"/>
                  <a:gd name="T13" fmla="*/ 58 h 77"/>
                  <a:gd name="T14" fmla="*/ 5 w 87"/>
                  <a:gd name="T15" fmla="*/ 45 h 77"/>
                  <a:gd name="T16" fmla="*/ 5 w 87"/>
                  <a:gd name="T17" fmla="*/ 21 h 77"/>
                  <a:gd name="T18" fmla="*/ 10 w 87"/>
                  <a:gd name="T19" fmla="*/ 31 h 77"/>
                  <a:gd name="T20" fmla="*/ 79 w 87"/>
                  <a:gd name="T21" fmla="*/ 33 h 77"/>
                  <a:gd name="T22" fmla="*/ 78 w 87"/>
                  <a:gd name="T23" fmla="*/ 16 h 77"/>
                  <a:gd name="T24" fmla="*/ 66 w 87"/>
                  <a:gd name="T25" fmla="*/ 7 h 77"/>
                  <a:gd name="T26" fmla="*/ 87 w 87"/>
                  <a:gd name="T27" fmla="*/ 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77">
                    <a:moveTo>
                      <a:pt x="87" y="5"/>
                    </a:moveTo>
                    <a:cubicBezTo>
                      <a:pt x="85" y="27"/>
                      <a:pt x="86" y="54"/>
                      <a:pt x="87" y="75"/>
                    </a:cubicBezTo>
                    <a:cubicBezTo>
                      <a:pt x="81" y="73"/>
                      <a:pt x="72" y="77"/>
                      <a:pt x="66" y="74"/>
                    </a:cubicBezTo>
                    <a:cubicBezTo>
                      <a:pt x="64" y="66"/>
                      <a:pt x="73" y="69"/>
                      <a:pt x="77" y="67"/>
                    </a:cubicBezTo>
                    <a:cubicBezTo>
                      <a:pt x="80" y="62"/>
                      <a:pt x="81" y="55"/>
                      <a:pt x="80" y="46"/>
                    </a:cubicBezTo>
                    <a:cubicBezTo>
                      <a:pt x="58" y="47"/>
                      <a:pt x="33" y="45"/>
                      <a:pt x="12" y="47"/>
                    </a:cubicBezTo>
                    <a:cubicBezTo>
                      <a:pt x="7" y="48"/>
                      <a:pt x="10" y="57"/>
                      <a:pt x="6" y="58"/>
                    </a:cubicBezTo>
                    <a:cubicBezTo>
                      <a:pt x="0" y="57"/>
                      <a:pt x="4" y="49"/>
                      <a:pt x="5" y="45"/>
                    </a:cubicBezTo>
                    <a:cubicBezTo>
                      <a:pt x="5" y="36"/>
                      <a:pt x="1" y="26"/>
                      <a:pt x="5" y="21"/>
                    </a:cubicBezTo>
                    <a:cubicBezTo>
                      <a:pt x="11" y="20"/>
                      <a:pt x="8" y="28"/>
                      <a:pt x="10" y="31"/>
                    </a:cubicBezTo>
                    <a:cubicBezTo>
                      <a:pt x="30" y="35"/>
                      <a:pt x="57" y="32"/>
                      <a:pt x="79" y="33"/>
                    </a:cubicBezTo>
                    <a:cubicBezTo>
                      <a:pt x="81" y="26"/>
                      <a:pt x="81" y="20"/>
                      <a:pt x="78" y="16"/>
                    </a:cubicBezTo>
                    <a:cubicBezTo>
                      <a:pt x="75" y="10"/>
                      <a:pt x="68" y="13"/>
                      <a:pt x="66" y="7"/>
                    </a:cubicBezTo>
                    <a:cubicBezTo>
                      <a:pt x="69" y="0"/>
                      <a:pt x="80" y="7"/>
                      <a:pt x="87" y="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97">
                <a:extLst>
                  <a:ext uri="{FF2B5EF4-FFF2-40B4-BE49-F238E27FC236}">
                    <a16:creationId xmlns:a16="http://schemas.microsoft.com/office/drawing/2014/main" id="{75ACE293-0E51-4200-B95A-CCEB2C7430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852527" y="3781928"/>
                <a:ext cx="181571" cy="191506"/>
              </a:xfrm>
              <a:custGeom>
                <a:avLst/>
                <a:gdLst>
                  <a:gd name="T0" fmla="*/ 87 w 88"/>
                  <a:gd name="T1" fmla="*/ 0 h 84"/>
                  <a:gd name="T2" fmla="*/ 86 w 88"/>
                  <a:gd name="T3" fmla="*/ 34 h 84"/>
                  <a:gd name="T4" fmla="*/ 81 w 88"/>
                  <a:gd name="T5" fmla="*/ 26 h 84"/>
                  <a:gd name="T6" fmla="*/ 48 w 88"/>
                  <a:gd name="T7" fmla="*/ 45 h 84"/>
                  <a:gd name="T8" fmla="*/ 79 w 88"/>
                  <a:gd name="T9" fmla="*/ 65 h 84"/>
                  <a:gd name="T10" fmla="*/ 85 w 88"/>
                  <a:gd name="T11" fmla="*/ 58 h 84"/>
                  <a:gd name="T12" fmla="*/ 86 w 88"/>
                  <a:gd name="T13" fmla="*/ 82 h 84"/>
                  <a:gd name="T14" fmla="*/ 80 w 88"/>
                  <a:gd name="T15" fmla="*/ 76 h 84"/>
                  <a:gd name="T16" fmla="*/ 41 w 88"/>
                  <a:gd name="T17" fmla="*/ 48 h 84"/>
                  <a:gd name="T18" fmla="*/ 11 w 88"/>
                  <a:gd name="T19" fmla="*/ 49 h 84"/>
                  <a:gd name="T20" fmla="*/ 6 w 88"/>
                  <a:gd name="T21" fmla="*/ 60 h 84"/>
                  <a:gd name="T22" fmla="*/ 5 w 88"/>
                  <a:gd name="T23" fmla="*/ 48 h 84"/>
                  <a:gd name="T24" fmla="*/ 5 w 88"/>
                  <a:gd name="T25" fmla="*/ 22 h 84"/>
                  <a:gd name="T26" fmla="*/ 10 w 88"/>
                  <a:gd name="T27" fmla="*/ 33 h 84"/>
                  <a:gd name="T28" fmla="*/ 40 w 88"/>
                  <a:gd name="T29" fmla="*/ 34 h 84"/>
                  <a:gd name="T30" fmla="*/ 60 w 88"/>
                  <a:gd name="T31" fmla="*/ 21 h 84"/>
                  <a:gd name="T32" fmla="*/ 83 w 88"/>
                  <a:gd name="T33" fmla="*/ 0 h 84"/>
                  <a:gd name="T34" fmla="*/ 87 w 88"/>
                  <a:gd name="T3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4">
                    <a:moveTo>
                      <a:pt x="87" y="0"/>
                    </a:moveTo>
                    <a:cubicBezTo>
                      <a:pt x="85" y="10"/>
                      <a:pt x="87" y="26"/>
                      <a:pt x="86" y="34"/>
                    </a:cubicBezTo>
                    <a:cubicBezTo>
                      <a:pt x="80" y="36"/>
                      <a:pt x="82" y="29"/>
                      <a:pt x="81" y="26"/>
                    </a:cubicBezTo>
                    <a:cubicBezTo>
                      <a:pt x="71" y="29"/>
                      <a:pt x="60" y="40"/>
                      <a:pt x="48" y="45"/>
                    </a:cubicBezTo>
                    <a:cubicBezTo>
                      <a:pt x="57" y="53"/>
                      <a:pt x="68" y="59"/>
                      <a:pt x="79" y="65"/>
                    </a:cubicBezTo>
                    <a:cubicBezTo>
                      <a:pt x="84" y="65"/>
                      <a:pt x="80" y="57"/>
                      <a:pt x="85" y="58"/>
                    </a:cubicBezTo>
                    <a:cubicBezTo>
                      <a:pt x="88" y="62"/>
                      <a:pt x="86" y="77"/>
                      <a:pt x="86" y="82"/>
                    </a:cubicBezTo>
                    <a:cubicBezTo>
                      <a:pt x="81" y="84"/>
                      <a:pt x="82" y="78"/>
                      <a:pt x="80" y="76"/>
                    </a:cubicBezTo>
                    <a:cubicBezTo>
                      <a:pt x="68" y="66"/>
                      <a:pt x="54" y="58"/>
                      <a:pt x="41" y="48"/>
                    </a:cubicBezTo>
                    <a:cubicBezTo>
                      <a:pt x="31" y="48"/>
                      <a:pt x="20" y="47"/>
                      <a:pt x="11" y="49"/>
                    </a:cubicBezTo>
                    <a:cubicBezTo>
                      <a:pt x="7" y="51"/>
                      <a:pt x="10" y="59"/>
                      <a:pt x="6" y="60"/>
                    </a:cubicBezTo>
                    <a:cubicBezTo>
                      <a:pt x="0" y="60"/>
                      <a:pt x="4" y="52"/>
                      <a:pt x="5" y="48"/>
                    </a:cubicBezTo>
                    <a:cubicBezTo>
                      <a:pt x="5" y="39"/>
                      <a:pt x="1" y="28"/>
                      <a:pt x="5" y="22"/>
                    </a:cubicBezTo>
                    <a:cubicBezTo>
                      <a:pt x="11" y="22"/>
                      <a:pt x="8" y="30"/>
                      <a:pt x="10" y="33"/>
                    </a:cubicBezTo>
                    <a:cubicBezTo>
                      <a:pt x="20" y="34"/>
                      <a:pt x="31" y="37"/>
                      <a:pt x="40" y="34"/>
                    </a:cubicBezTo>
                    <a:cubicBezTo>
                      <a:pt x="46" y="33"/>
                      <a:pt x="52" y="26"/>
                      <a:pt x="60" y="21"/>
                    </a:cubicBezTo>
                    <a:cubicBezTo>
                      <a:pt x="70" y="15"/>
                      <a:pt x="81" y="12"/>
                      <a:pt x="83" y="0"/>
                    </a:cubicBezTo>
                    <a:cubicBezTo>
                      <a:pt x="85" y="0"/>
                      <a:pt x="86" y="0"/>
                      <a:pt x="87" y="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98">
                <a:extLst>
                  <a:ext uri="{FF2B5EF4-FFF2-40B4-BE49-F238E27FC236}">
                    <a16:creationId xmlns:a16="http://schemas.microsoft.com/office/drawing/2014/main" id="{F8BC99B2-420A-4D12-AF8A-C462E90B9D7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325594" y="3802631"/>
                <a:ext cx="177437" cy="150099"/>
              </a:xfrm>
              <a:custGeom>
                <a:avLst/>
                <a:gdLst>
                  <a:gd name="T0" fmla="*/ 86 w 86"/>
                  <a:gd name="T1" fmla="*/ 62 h 66"/>
                  <a:gd name="T2" fmla="*/ 65 w 86"/>
                  <a:gd name="T3" fmla="*/ 61 h 66"/>
                  <a:gd name="T4" fmla="*/ 77 w 86"/>
                  <a:gd name="T5" fmla="*/ 53 h 66"/>
                  <a:gd name="T6" fmla="*/ 79 w 86"/>
                  <a:gd name="T7" fmla="*/ 27 h 66"/>
                  <a:gd name="T8" fmla="*/ 49 w 86"/>
                  <a:gd name="T9" fmla="*/ 25 h 66"/>
                  <a:gd name="T10" fmla="*/ 50 w 86"/>
                  <a:gd name="T11" fmla="*/ 48 h 66"/>
                  <a:gd name="T12" fmla="*/ 60 w 86"/>
                  <a:gd name="T13" fmla="*/ 54 h 66"/>
                  <a:gd name="T14" fmla="*/ 31 w 86"/>
                  <a:gd name="T15" fmla="*/ 55 h 66"/>
                  <a:gd name="T16" fmla="*/ 41 w 86"/>
                  <a:gd name="T17" fmla="*/ 49 h 66"/>
                  <a:gd name="T18" fmla="*/ 42 w 86"/>
                  <a:gd name="T19" fmla="*/ 25 h 66"/>
                  <a:gd name="T20" fmla="*/ 11 w 86"/>
                  <a:gd name="T21" fmla="*/ 26 h 66"/>
                  <a:gd name="T22" fmla="*/ 5 w 86"/>
                  <a:gd name="T23" fmla="*/ 36 h 66"/>
                  <a:gd name="T24" fmla="*/ 4 w 86"/>
                  <a:gd name="T25" fmla="*/ 15 h 66"/>
                  <a:gd name="T26" fmla="*/ 4 w 86"/>
                  <a:gd name="T27" fmla="*/ 1 h 66"/>
                  <a:gd name="T28" fmla="*/ 10 w 86"/>
                  <a:gd name="T29" fmla="*/ 10 h 66"/>
                  <a:gd name="T30" fmla="*/ 76 w 86"/>
                  <a:gd name="T31" fmla="*/ 11 h 66"/>
                  <a:gd name="T32" fmla="*/ 84 w 86"/>
                  <a:gd name="T33" fmla="*/ 2 h 66"/>
                  <a:gd name="T34" fmla="*/ 86 w 86"/>
                  <a:gd name="T35" fmla="*/ 3 h 66"/>
                  <a:gd name="T36" fmla="*/ 86 w 86"/>
                  <a:gd name="T37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66">
                    <a:moveTo>
                      <a:pt x="86" y="62"/>
                    </a:moveTo>
                    <a:cubicBezTo>
                      <a:pt x="80" y="61"/>
                      <a:pt x="69" y="66"/>
                      <a:pt x="65" y="61"/>
                    </a:cubicBezTo>
                    <a:cubicBezTo>
                      <a:pt x="67" y="54"/>
                      <a:pt x="74" y="58"/>
                      <a:pt x="77" y="53"/>
                    </a:cubicBezTo>
                    <a:cubicBezTo>
                      <a:pt x="82" y="46"/>
                      <a:pt x="78" y="38"/>
                      <a:pt x="79" y="27"/>
                    </a:cubicBezTo>
                    <a:cubicBezTo>
                      <a:pt x="73" y="23"/>
                      <a:pt x="59" y="26"/>
                      <a:pt x="49" y="25"/>
                    </a:cubicBezTo>
                    <a:cubicBezTo>
                      <a:pt x="48" y="31"/>
                      <a:pt x="46" y="43"/>
                      <a:pt x="50" y="48"/>
                    </a:cubicBezTo>
                    <a:cubicBezTo>
                      <a:pt x="53" y="52"/>
                      <a:pt x="56" y="50"/>
                      <a:pt x="60" y="54"/>
                    </a:cubicBezTo>
                    <a:cubicBezTo>
                      <a:pt x="58" y="59"/>
                      <a:pt x="36" y="57"/>
                      <a:pt x="31" y="55"/>
                    </a:cubicBezTo>
                    <a:cubicBezTo>
                      <a:pt x="31" y="49"/>
                      <a:pt x="40" y="53"/>
                      <a:pt x="41" y="49"/>
                    </a:cubicBezTo>
                    <a:cubicBezTo>
                      <a:pt x="42" y="42"/>
                      <a:pt x="42" y="33"/>
                      <a:pt x="42" y="25"/>
                    </a:cubicBezTo>
                    <a:cubicBezTo>
                      <a:pt x="32" y="25"/>
                      <a:pt x="20" y="24"/>
                      <a:pt x="11" y="26"/>
                    </a:cubicBezTo>
                    <a:cubicBezTo>
                      <a:pt x="6" y="26"/>
                      <a:pt x="10" y="35"/>
                      <a:pt x="5" y="36"/>
                    </a:cubicBezTo>
                    <a:cubicBezTo>
                      <a:pt x="0" y="34"/>
                      <a:pt x="4" y="23"/>
                      <a:pt x="4" y="15"/>
                    </a:cubicBezTo>
                    <a:cubicBezTo>
                      <a:pt x="3" y="10"/>
                      <a:pt x="0" y="3"/>
                      <a:pt x="4" y="1"/>
                    </a:cubicBezTo>
                    <a:cubicBezTo>
                      <a:pt x="10" y="0"/>
                      <a:pt x="7" y="9"/>
                      <a:pt x="10" y="10"/>
                    </a:cubicBezTo>
                    <a:cubicBezTo>
                      <a:pt x="27" y="8"/>
                      <a:pt x="60" y="17"/>
                      <a:pt x="76" y="11"/>
                    </a:cubicBezTo>
                    <a:cubicBezTo>
                      <a:pt x="82" y="9"/>
                      <a:pt x="79" y="4"/>
                      <a:pt x="84" y="2"/>
                    </a:cubicBezTo>
                    <a:cubicBezTo>
                      <a:pt x="85" y="2"/>
                      <a:pt x="86" y="2"/>
                      <a:pt x="86" y="3"/>
                    </a:cubicBezTo>
                    <a:cubicBezTo>
                      <a:pt x="84" y="21"/>
                      <a:pt x="85" y="44"/>
                      <a:pt x="86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99">
                <a:extLst>
                  <a:ext uri="{FF2B5EF4-FFF2-40B4-BE49-F238E27FC236}">
                    <a16:creationId xmlns:a16="http://schemas.microsoft.com/office/drawing/2014/main" id="{0046361D-9C26-4E8C-8720-F2678EED66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779000" y="3776752"/>
                <a:ext cx="181571" cy="201857"/>
              </a:xfrm>
              <a:custGeom>
                <a:avLst/>
                <a:gdLst>
                  <a:gd name="T0" fmla="*/ 86 w 88"/>
                  <a:gd name="T1" fmla="*/ 33 h 90"/>
                  <a:gd name="T2" fmla="*/ 78 w 88"/>
                  <a:gd name="T3" fmla="*/ 24 h 90"/>
                  <a:gd name="T4" fmla="*/ 53 w 88"/>
                  <a:gd name="T5" fmla="*/ 24 h 90"/>
                  <a:gd name="T6" fmla="*/ 52 w 88"/>
                  <a:gd name="T7" fmla="*/ 64 h 90"/>
                  <a:gd name="T8" fmla="*/ 77 w 88"/>
                  <a:gd name="T9" fmla="*/ 64 h 90"/>
                  <a:gd name="T10" fmla="*/ 85 w 88"/>
                  <a:gd name="T11" fmla="*/ 55 h 90"/>
                  <a:gd name="T12" fmla="*/ 86 w 88"/>
                  <a:gd name="T13" fmla="*/ 88 h 90"/>
                  <a:gd name="T14" fmla="*/ 80 w 88"/>
                  <a:gd name="T15" fmla="*/ 79 h 90"/>
                  <a:gd name="T16" fmla="*/ 14 w 88"/>
                  <a:gd name="T17" fmla="*/ 79 h 90"/>
                  <a:gd name="T18" fmla="*/ 6 w 88"/>
                  <a:gd name="T19" fmla="*/ 88 h 90"/>
                  <a:gd name="T20" fmla="*/ 5 w 88"/>
                  <a:gd name="T21" fmla="*/ 72 h 90"/>
                  <a:gd name="T22" fmla="*/ 5 w 88"/>
                  <a:gd name="T23" fmla="*/ 55 h 90"/>
                  <a:gd name="T24" fmla="*/ 11 w 88"/>
                  <a:gd name="T25" fmla="*/ 63 h 90"/>
                  <a:gd name="T26" fmla="*/ 45 w 88"/>
                  <a:gd name="T27" fmla="*/ 64 h 90"/>
                  <a:gd name="T28" fmla="*/ 45 w 88"/>
                  <a:gd name="T29" fmla="*/ 24 h 90"/>
                  <a:gd name="T30" fmla="*/ 14 w 88"/>
                  <a:gd name="T31" fmla="*/ 24 h 90"/>
                  <a:gd name="T32" fmla="*/ 5 w 88"/>
                  <a:gd name="T33" fmla="*/ 33 h 90"/>
                  <a:gd name="T34" fmla="*/ 5 w 88"/>
                  <a:gd name="T35" fmla="*/ 1 h 90"/>
                  <a:gd name="T36" fmla="*/ 10 w 88"/>
                  <a:gd name="T37" fmla="*/ 8 h 90"/>
                  <a:gd name="T38" fmla="*/ 78 w 88"/>
                  <a:gd name="T39" fmla="*/ 9 h 90"/>
                  <a:gd name="T40" fmla="*/ 85 w 88"/>
                  <a:gd name="T41" fmla="*/ 1 h 90"/>
                  <a:gd name="T42" fmla="*/ 86 w 88"/>
                  <a:gd name="T43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90">
                    <a:moveTo>
                      <a:pt x="86" y="33"/>
                    </a:moveTo>
                    <a:cubicBezTo>
                      <a:pt x="79" y="34"/>
                      <a:pt x="83" y="25"/>
                      <a:pt x="78" y="24"/>
                    </a:cubicBezTo>
                    <a:cubicBezTo>
                      <a:pt x="70" y="24"/>
                      <a:pt x="61" y="24"/>
                      <a:pt x="53" y="24"/>
                    </a:cubicBezTo>
                    <a:cubicBezTo>
                      <a:pt x="50" y="35"/>
                      <a:pt x="52" y="51"/>
                      <a:pt x="52" y="64"/>
                    </a:cubicBezTo>
                    <a:cubicBezTo>
                      <a:pt x="60" y="64"/>
                      <a:pt x="69" y="64"/>
                      <a:pt x="77" y="64"/>
                    </a:cubicBezTo>
                    <a:cubicBezTo>
                      <a:pt x="83" y="64"/>
                      <a:pt x="79" y="54"/>
                      <a:pt x="85" y="55"/>
                    </a:cubicBezTo>
                    <a:cubicBezTo>
                      <a:pt x="88" y="60"/>
                      <a:pt x="86" y="81"/>
                      <a:pt x="86" y="88"/>
                    </a:cubicBezTo>
                    <a:cubicBezTo>
                      <a:pt x="80" y="90"/>
                      <a:pt x="83" y="81"/>
                      <a:pt x="80" y="79"/>
                    </a:cubicBezTo>
                    <a:cubicBezTo>
                      <a:pt x="64" y="82"/>
                      <a:pt x="30" y="73"/>
                      <a:pt x="14" y="79"/>
                    </a:cubicBezTo>
                    <a:cubicBezTo>
                      <a:pt x="8" y="81"/>
                      <a:pt x="10" y="85"/>
                      <a:pt x="6" y="88"/>
                    </a:cubicBezTo>
                    <a:cubicBezTo>
                      <a:pt x="0" y="86"/>
                      <a:pt x="4" y="78"/>
                      <a:pt x="5" y="72"/>
                    </a:cubicBezTo>
                    <a:cubicBezTo>
                      <a:pt x="5" y="66"/>
                      <a:pt x="2" y="60"/>
                      <a:pt x="5" y="55"/>
                    </a:cubicBezTo>
                    <a:cubicBezTo>
                      <a:pt x="11" y="54"/>
                      <a:pt x="7" y="62"/>
                      <a:pt x="11" y="63"/>
                    </a:cubicBezTo>
                    <a:cubicBezTo>
                      <a:pt x="21" y="65"/>
                      <a:pt x="34" y="64"/>
                      <a:pt x="45" y="64"/>
                    </a:cubicBezTo>
                    <a:cubicBezTo>
                      <a:pt x="45" y="51"/>
                      <a:pt x="45" y="37"/>
                      <a:pt x="45" y="24"/>
                    </a:cubicBezTo>
                    <a:cubicBezTo>
                      <a:pt x="35" y="26"/>
                      <a:pt x="22" y="21"/>
                      <a:pt x="14" y="24"/>
                    </a:cubicBezTo>
                    <a:cubicBezTo>
                      <a:pt x="8" y="26"/>
                      <a:pt x="11" y="31"/>
                      <a:pt x="5" y="33"/>
                    </a:cubicBezTo>
                    <a:cubicBezTo>
                      <a:pt x="3" y="26"/>
                      <a:pt x="4" y="10"/>
                      <a:pt x="5" y="1"/>
                    </a:cubicBezTo>
                    <a:cubicBezTo>
                      <a:pt x="10" y="0"/>
                      <a:pt x="8" y="6"/>
                      <a:pt x="10" y="8"/>
                    </a:cubicBezTo>
                    <a:cubicBezTo>
                      <a:pt x="29" y="12"/>
                      <a:pt x="58" y="11"/>
                      <a:pt x="78" y="9"/>
                    </a:cubicBezTo>
                    <a:cubicBezTo>
                      <a:pt x="83" y="9"/>
                      <a:pt x="80" y="0"/>
                      <a:pt x="85" y="1"/>
                    </a:cubicBezTo>
                    <a:cubicBezTo>
                      <a:pt x="88" y="6"/>
                      <a:pt x="86" y="26"/>
                      <a:pt x="86" y="3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100">
                <a:extLst>
                  <a:ext uri="{FF2B5EF4-FFF2-40B4-BE49-F238E27FC236}">
                    <a16:creationId xmlns:a16="http://schemas.microsoft.com/office/drawing/2014/main" id="{399B37B1-4C44-42C7-BFF6-38CDFB59B0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2902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11 w 85"/>
                  <a:gd name="T5" fmla="*/ 24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7" y="29"/>
                      <a:pt x="26" y="19"/>
                      <a:pt x="11" y="24"/>
                    </a:cubicBezTo>
                    <a:cubicBezTo>
                      <a:pt x="5" y="27"/>
                      <a:pt x="8" y="32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101">
                <a:extLst>
                  <a:ext uri="{FF2B5EF4-FFF2-40B4-BE49-F238E27FC236}">
                    <a16:creationId xmlns:a16="http://schemas.microsoft.com/office/drawing/2014/main" id="{7E0B1EFC-4B82-45E6-9AA5-5EA7C6AEF8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123192" y="3779340"/>
                <a:ext cx="181571" cy="196682"/>
              </a:xfrm>
              <a:custGeom>
                <a:avLst/>
                <a:gdLst>
                  <a:gd name="T0" fmla="*/ 3 w 88"/>
                  <a:gd name="T1" fmla="*/ 78 h 89"/>
                  <a:gd name="T2" fmla="*/ 3 w 88"/>
                  <a:gd name="T3" fmla="*/ 73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7 h 89"/>
                  <a:gd name="T10" fmla="*/ 5 w 88"/>
                  <a:gd name="T11" fmla="*/ 14 h 89"/>
                  <a:gd name="T12" fmla="*/ 5 w 88"/>
                  <a:gd name="T13" fmla="*/ 0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1 h 89"/>
                  <a:gd name="T20" fmla="*/ 86 w 88"/>
                  <a:gd name="T21" fmla="*/ 22 h 89"/>
                  <a:gd name="T22" fmla="*/ 57 w 88"/>
                  <a:gd name="T23" fmla="*/ 46 h 89"/>
                  <a:gd name="T24" fmla="*/ 28 w 88"/>
                  <a:gd name="T25" fmla="*/ 71 h 89"/>
                  <a:gd name="T26" fmla="*/ 78 w 88"/>
                  <a:gd name="T27" fmla="*/ 70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8 h 89"/>
                  <a:gd name="T34" fmla="*/ 3 w 88"/>
                  <a:gd name="T35" fmla="*/ 7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8"/>
                    </a:moveTo>
                    <a:cubicBezTo>
                      <a:pt x="3" y="77"/>
                      <a:pt x="3" y="75"/>
                      <a:pt x="3" y="73"/>
                    </a:cubicBezTo>
                    <a:cubicBezTo>
                      <a:pt x="26" y="55"/>
                      <a:pt x="49" y="36"/>
                      <a:pt x="72" y="17"/>
                    </a:cubicBezTo>
                    <a:cubicBezTo>
                      <a:pt x="52" y="17"/>
                      <a:pt x="30" y="15"/>
                      <a:pt x="12" y="18"/>
                    </a:cubicBezTo>
                    <a:cubicBezTo>
                      <a:pt x="8" y="18"/>
                      <a:pt x="10" y="26"/>
                      <a:pt x="6" y="27"/>
                    </a:cubicBezTo>
                    <a:cubicBezTo>
                      <a:pt x="0" y="26"/>
                      <a:pt x="5" y="18"/>
                      <a:pt x="5" y="14"/>
                    </a:cubicBezTo>
                    <a:cubicBezTo>
                      <a:pt x="5" y="9"/>
                      <a:pt x="2" y="4"/>
                      <a:pt x="5" y="0"/>
                    </a:cubicBezTo>
                    <a:cubicBezTo>
                      <a:pt x="11" y="0"/>
                      <a:pt x="8" y="9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1"/>
                    </a:cubicBezTo>
                    <a:cubicBezTo>
                      <a:pt x="86" y="6"/>
                      <a:pt x="88" y="16"/>
                      <a:pt x="86" y="22"/>
                    </a:cubicBezTo>
                    <a:cubicBezTo>
                      <a:pt x="83" y="31"/>
                      <a:pt x="66" y="40"/>
                      <a:pt x="57" y="46"/>
                    </a:cubicBezTo>
                    <a:cubicBezTo>
                      <a:pt x="46" y="56"/>
                      <a:pt x="36" y="65"/>
                      <a:pt x="28" y="71"/>
                    </a:cubicBezTo>
                    <a:cubicBezTo>
                      <a:pt x="44" y="71"/>
                      <a:pt x="63" y="73"/>
                      <a:pt x="78" y="70"/>
                    </a:cubicBezTo>
                    <a:cubicBezTo>
                      <a:pt x="84" y="70"/>
                      <a:pt x="80" y="61"/>
                      <a:pt x="85" y="61"/>
                    </a:cubicBezTo>
                    <a:cubicBezTo>
                      <a:pt x="88" y="65"/>
                      <a:pt x="86" y="82"/>
                      <a:pt x="86" y="88"/>
                    </a:cubicBezTo>
                    <a:cubicBezTo>
                      <a:pt x="79" y="89"/>
                      <a:pt x="83" y="79"/>
                      <a:pt x="77" y="78"/>
                    </a:cubicBezTo>
                    <a:cubicBezTo>
                      <a:pt x="53" y="78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102">
                <a:extLst>
                  <a:ext uri="{FF2B5EF4-FFF2-40B4-BE49-F238E27FC236}">
                    <a16:creationId xmlns:a16="http://schemas.microsoft.com/office/drawing/2014/main" id="{F118DB06-F294-40B6-9A76-8365E145722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330738" y="3796422"/>
                <a:ext cx="175371" cy="160451"/>
              </a:xfrm>
              <a:custGeom>
                <a:avLst/>
                <a:gdLst>
                  <a:gd name="T0" fmla="*/ 85 w 85"/>
                  <a:gd name="T1" fmla="*/ 63 h 72"/>
                  <a:gd name="T2" fmla="*/ 65 w 85"/>
                  <a:gd name="T3" fmla="*/ 62 h 72"/>
                  <a:gd name="T4" fmla="*/ 76 w 85"/>
                  <a:gd name="T5" fmla="*/ 53 h 72"/>
                  <a:gd name="T6" fmla="*/ 77 w 85"/>
                  <a:gd name="T7" fmla="*/ 26 h 72"/>
                  <a:gd name="T8" fmla="*/ 50 w 85"/>
                  <a:gd name="T9" fmla="*/ 25 h 72"/>
                  <a:gd name="T10" fmla="*/ 51 w 85"/>
                  <a:gd name="T11" fmla="*/ 47 h 72"/>
                  <a:gd name="T12" fmla="*/ 60 w 85"/>
                  <a:gd name="T13" fmla="*/ 52 h 72"/>
                  <a:gd name="T14" fmla="*/ 31 w 85"/>
                  <a:gd name="T15" fmla="*/ 53 h 72"/>
                  <a:gd name="T16" fmla="*/ 41 w 85"/>
                  <a:gd name="T17" fmla="*/ 47 h 72"/>
                  <a:gd name="T18" fmla="*/ 42 w 85"/>
                  <a:gd name="T19" fmla="*/ 25 h 72"/>
                  <a:gd name="T20" fmla="*/ 9 w 85"/>
                  <a:gd name="T21" fmla="*/ 25 h 72"/>
                  <a:gd name="T22" fmla="*/ 14 w 85"/>
                  <a:gd name="T23" fmla="*/ 61 h 72"/>
                  <a:gd name="T24" fmla="*/ 26 w 85"/>
                  <a:gd name="T25" fmla="*/ 68 h 72"/>
                  <a:gd name="T26" fmla="*/ 2 w 85"/>
                  <a:gd name="T27" fmla="*/ 66 h 72"/>
                  <a:gd name="T28" fmla="*/ 3 w 85"/>
                  <a:gd name="T29" fmla="*/ 0 h 72"/>
                  <a:gd name="T30" fmla="*/ 8 w 85"/>
                  <a:gd name="T31" fmla="*/ 10 h 72"/>
                  <a:gd name="T32" fmla="*/ 76 w 85"/>
                  <a:gd name="T33" fmla="*/ 11 h 72"/>
                  <a:gd name="T34" fmla="*/ 83 w 85"/>
                  <a:gd name="T35" fmla="*/ 2 h 72"/>
                  <a:gd name="T36" fmla="*/ 85 w 85"/>
                  <a:gd name="T37" fmla="*/ 3 h 72"/>
                  <a:gd name="T38" fmla="*/ 85 w 85"/>
                  <a:gd name="T39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72">
                    <a:moveTo>
                      <a:pt x="85" y="63"/>
                    </a:moveTo>
                    <a:cubicBezTo>
                      <a:pt x="78" y="61"/>
                      <a:pt x="69" y="67"/>
                      <a:pt x="65" y="62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6"/>
                      <a:pt x="77" y="26"/>
                    </a:cubicBezTo>
                    <a:cubicBezTo>
                      <a:pt x="70" y="24"/>
                      <a:pt x="59" y="26"/>
                      <a:pt x="50" y="25"/>
                    </a:cubicBezTo>
                    <a:cubicBezTo>
                      <a:pt x="48" y="31"/>
                      <a:pt x="48" y="43"/>
                      <a:pt x="51" y="47"/>
                    </a:cubicBezTo>
                    <a:cubicBezTo>
                      <a:pt x="52" y="51"/>
                      <a:pt x="59" y="48"/>
                      <a:pt x="60" y="52"/>
                    </a:cubicBezTo>
                    <a:cubicBezTo>
                      <a:pt x="58" y="57"/>
                      <a:pt x="36" y="56"/>
                      <a:pt x="31" y="53"/>
                    </a:cubicBezTo>
                    <a:cubicBezTo>
                      <a:pt x="31" y="48"/>
                      <a:pt x="40" y="51"/>
                      <a:pt x="41" y="47"/>
                    </a:cubicBezTo>
                    <a:cubicBezTo>
                      <a:pt x="43" y="41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9"/>
                      <a:pt x="6" y="54"/>
                      <a:pt x="14" y="61"/>
                    </a:cubicBezTo>
                    <a:cubicBezTo>
                      <a:pt x="18" y="64"/>
                      <a:pt x="24" y="61"/>
                      <a:pt x="26" y="68"/>
                    </a:cubicBezTo>
                    <a:cubicBezTo>
                      <a:pt x="21" y="72"/>
                      <a:pt x="9" y="66"/>
                      <a:pt x="2" y="66"/>
                    </a:cubicBezTo>
                    <a:cubicBezTo>
                      <a:pt x="4" y="44"/>
                      <a:pt x="0" y="19"/>
                      <a:pt x="3" y="0"/>
                    </a:cubicBezTo>
                    <a:cubicBezTo>
                      <a:pt x="8" y="0"/>
                      <a:pt x="6" y="7"/>
                      <a:pt x="8" y="10"/>
                    </a:cubicBezTo>
                    <a:cubicBezTo>
                      <a:pt x="27" y="13"/>
                      <a:pt x="56" y="12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4" y="2"/>
                      <a:pt x="85" y="2"/>
                      <a:pt x="85" y="3"/>
                    </a:cubicBezTo>
                    <a:cubicBezTo>
                      <a:pt x="83" y="21"/>
                      <a:pt x="84" y="44"/>
                      <a:pt x="85" y="6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103">
                <a:extLst>
                  <a:ext uri="{FF2B5EF4-FFF2-40B4-BE49-F238E27FC236}">
                    <a16:creationId xmlns:a16="http://schemas.microsoft.com/office/drawing/2014/main" id="{8E151686-FE36-40D9-8DF0-E46C8062D4C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86836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6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9 h 72"/>
                  <a:gd name="T18" fmla="*/ 42 w 86"/>
                  <a:gd name="T19" fmla="*/ 26 h 72"/>
                  <a:gd name="T20" fmla="*/ 9 w 86"/>
                  <a:gd name="T21" fmla="*/ 26 h 72"/>
                  <a:gd name="T22" fmla="*/ 12 w 86"/>
                  <a:gd name="T23" fmla="*/ 59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1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2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6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1"/>
                      <a:pt x="40" y="49"/>
                    </a:cubicBezTo>
                    <a:cubicBezTo>
                      <a:pt x="43" y="43"/>
                      <a:pt x="42" y="34"/>
                      <a:pt x="42" y="26"/>
                    </a:cubicBezTo>
                    <a:cubicBezTo>
                      <a:pt x="31" y="26"/>
                      <a:pt x="20" y="26"/>
                      <a:pt x="9" y="26"/>
                    </a:cubicBezTo>
                    <a:cubicBezTo>
                      <a:pt x="8" y="38"/>
                      <a:pt x="6" y="52"/>
                      <a:pt x="12" y="59"/>
                    </a:cubicBezTo>
                    <a:cubicBezTo>
                      <a:pt x="17" y="65"/>
                      <a:pt x="24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1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1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104">
                <a:extLst>
                  <a:ext uri="{FF2B5EF4-FFF2-40B4-BE49-F238E27FC236}">
                    <a16:creationId xmlns:a16="http://schemas.microsoft.com/office/drawing/2014/main" id="{AE2C5B6A-B285-47D1-BC37-BC0867D066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955467" y="3762779"/>
                <a:ext cx="183638" cy="227737"/>
              </a:xfrm>
              <a:custGeom>
                <a:avLst/>
                <a:gdLst>
                  <a:gd name="T0" fmla="*/ 87 w 89"/>
                  <a:gd name="T1" fmla="*/ 27 h 102"/>
                  <a:gd name="T2" fmla="*/ 28 w 89"/>
                  <a:gd name="T3" fmla="*/ 51 h 102"/>
                  <a:gd name="T4" fmla="*/ 87 w 89"/>
                  <a:gd name="T5" fmla="*/ 78 h 102"/>
                  <a:gd name="T6" fmla="*/ 86 w 89"/>
                  <a:gd name="T7" fmla="*/ 102 h 102"/>
                  <a:gd name="T8" fmla="*/ 77 w 89"/>
                  <a:gd name="T9" fmla="*/ 92 h 102"/>
                  <a:gd name="T10" fmla="*/ 6 w 89"/>
                  <a:gd name="T11" fmla="*/ 102 h 102"/>
                  <a:gd name="T12" fmla="*/ 5 w 89"/>
                  <a:gd name="T13" fmla="*/ 85 h 102"/>
                  <a:gd name="T14" fmla="*/ 5 w 89"/>
                  <a:gd name="T15" fmla="*/ 69 h 102"/>
                  <a:gd name="T16" fmla="*/ 11 w 89"/>
                  <a:gd name="T17" fmla="*/ 78 h 102"/>
                  <a:gd name="T18" fmla="*/ 72 w 89"/>
                  <a:gd name="T19" fmla="*/ 79 h 102"/>
                  <a:gd name="T20" fmla="*/ 4 w 89"/>
                  <a:gd name="T21" fmla="*/ 49 h 102"/>
                  <a:gd name="T22" fmla="*/ 73 w 89"/>
                  <a:gd name="T23" fmla="*/ 18 h 102"/>
                  <a:gd name="T24" fmla="*/ 12 w 89"/>
                  <a:gd name="T25" fmla="*/ 18 h 102"/>
                  <a:gd name="T26" fmla="*/ 5 w 89"/>
                  <a:gd name="T27" fmla="*/ 27 h 102"/>
                  <a:gd name="T28" fmla="*/ 5 w 89"/>
                  <a:gd name="T29" fmla="*/ 1 h 102"/>
                  <a:gd name="T30" fmla="*/ 13 w 89"/>
                  <a:gd name="T31" fmla="*/ 11 h 102"/>
                  <a:gd name="T32" fmla="*/ 79 w 89"/>
                  <a:gd name="T33" fmla="*/ 11 h 102"/>
                  <a:gd name="T34" fmla="*/ 85 w 89"/>
                  <a:gd name="T35" fmla="*/ 2 h 102"/>
                  <a:gd name="T36" fmla="*/ 87 w 89"/>
                  <a:gd name="T37" fmla="*/ 2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02">
                    <a:moveTo>
                      <a:pt x="87" y="27"/>
                    </a:moveTo>
                    <a:cubicBezTo>
                      <a:pt x="67" y="34"/>
                      <a:pt x="48" y="44"/>
                      <a:pt x="28" y="51"/>
                    </a:cubicBezTo>
                    <a:cubicBezTo>
                      <a:pt x="45" y="62"/>
                      <a:pt x="68" y="68"/>
                      <a:pt x="87" y="78"/>
                    </a:cubicBezTo>
                    <a:cubicBezTo>
                      <a:pt x="85" y="85"/>
                      <a:pt x="87" y="97"/>
                      <a:pt x="86" y="102"/>
                    </a:cubicBezTo>
                    <a:cubicBezTo>
                      <a:pt x="80" y="102"/>
                      <a:pt x="83" y="93"/>
                      <a:pt x="77" y="92"/>
                    </a:cubicBezTo>
                    <a:cubicBezTo>
                      <a:pt x="55" y="96"/>
                      <a:pt x="11" y="83"/>
                      <a:pt x="6" y="102"/>
                    </a:cubicBezTo>
                    <a:cubicBezTo>
                      <a:pt x="0" y="100"/>
                      <a:pt x="5" y="91"/>
                      <a:pt x="5" y="85"/>
                    </a:cubicBezTo>
                    <a:cubicBezTo>
                      <a:pt x="5" y="79"/>
                      <a:pt x="1" y="72"/>
                      <a:pt x="5" y="69"/>
                    </a:cubicBezTo>
                    <a:cubicBezTo>
                      <a:pt x="11" y="69"/>
                      <a:pt x="8" y="77"/>
                      <a:pt x="11" y="78"/>
                    </a:cubicBezTo>
                    <a:cubicBezTo>
                      <a:pt x="30" y="80"/>
                      <a:pt x="52" y="78"/>
                      <a:pt x="72" y="79"/>
                    </a:cubicBezTo>
                    <a:cubicBezTo>
                      <a:pt x="50" y="68"/>
                      <a:pt x="26" y="60"/>
                      <a:pt x="4" y="49"/>
                    </a:cubicBezTo>
                    <a:cubicBezTo>
                      <a:pt x="23" y="36"/>
                      <a:pt x="49" y="29"/>
                      <a:pt x="73" y="18"/>
                    </a:cubicBezTo>
                    <a:cubicBezTo>
                      <a:pt x="55" y="17"/>
                      <a:pt x="30" y="17"/>
                      <a:pt x="12" y="18"/>
                    </a:cubicBezTo>
                    <a:cubicBezTo>
                      <a:pt x="7" y="19"/>
                      <a:pt x="11" y="27"/>
                      <a:pt x="5" y="27"/>
                    </a:cubicBezTo>
                    <a:cubicBezTo>
                      <a:pt x="3" y="21"/>
                      <a:pt x="4" y="8"/>
                      <a:pt x="5" y="1"/>
                    </a:cubicBezTo>
                    <a:cubicBezTo>
                      <a:pt x="11" y="0"/>
                      <a:pt x="8" y="10"/>
                      <a:pt x="13" y="11"/>
                    </a:cubicBezTo>
                    <a:cubicBezTo>
                      <a:pt x="35" y="11"/>
                      <a:pt x="57" y="11"/>
                      <a:pt x="79" y="11"/>
                    </a:cubicBezTo>
                    <a:cubicBezTo>
                      <a:pt x="84" y="10"/>
                      <a:pt x="80" y="1"/>
                      <a:pt x="85" y="2"/>
                    </a:cubicBezTo>
                    <a:cubicBezTo>
                      <a:pt x="89" y="6"/>
                      <a:pt x="84" y="20"/>
                      <a:pt x="87" y="2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105">
                <a:extLst>
                  <a:ext uri="{FF2B5EF4-FFF2-40B4-BE49-F238E27FC236}">
                    <a16:creationId xmlns:a16="http://schemas.microsoft.com/office/drawing/2014/main" id="{0DE88A8F-2543-4C4B-A152-F62E9B788E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86303" y="3792801"/>
                <a:ext cx="177437" cy="165626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2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5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3 w 86"/>
                  <a:gd name="T23" fmla="*/ 60 h 72"/>
                  <a:gd name="T24" fmla="*/ 26 w 86"/>
                  <a:gd name="T25" fmla="*/ 68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3"/>
                      <a:pt x="70" y="64"/>
                      <a:pt x="65" y="62"/>
                    </a:cubicBezTo>
                    <a:cubicBezTo>
                      <a:pt x="64" y="55"/>
                      <a:pt x="73" y="57"/>
                      <a:pt x="75" y="54"/>
                    </a:cubicBezTo>
                    <a:cubicBezTo>
                      <a:pt x="79" y="48"/>
                      <a:pt x="78" y="36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5"/>
                    </a:cubicBezTo>
                    <a:cubicBezTo>
                      <a:pt x="50" y="51"/>
                      <a:pt x="60" y="47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8"/>
                      <a:pt x="6" y="53"/>
                      <a:pt x="13" y="60"/>
                    </a:cubicBezTo>
                    <a:cubicBezTo>
                      <a:pt x="18" y="64"/>
                      <a:pt x="25" y="60"/>
                      <a:pt x="26" y="68"/>
                    </a:cubicBezTo>
                    <a:cubicBezTo>
                      <a:pt x="21" y="72"/>
                      <a:pt x="10" y="65"/>
                      <a:pt x="2" y="67"/>
                    </a:cubicBezTo>
                    <a:cubicBezTo>
                      <a:pt x="3" y="44"/>
                      <a:pt x="0" y="19"/>
                      <a:pt x="3" y="0"/>
                    </a:cubicBezTo>
                    <a:cubicBezTo>
                      <a:pt x="9" y="0"/>
                      <a:pt x="6" y="8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1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106">
                <a:extLst>
                  <a:ext uri="{FF2B5EF4-FFF2-40B4-BE49-F238E27FC236}">
                    <a16:creationId xmlns:a16="http://schemas.microsoft.com/office/drawing/2014/main" id="{F6F6FF8B-34DF-487E-B878-111F40D8CB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8373163" y="3782962"/>
                <a:ext cx="191906" cy="191506"/>
              </a:xfrm>
              <a:custGeom>
                <a:avLst/>
                <a:gdLst>
                  <a:gd name="T0" fmla="*/ 8 w 93"/>
                  <a:gd name="T1" fmla="*/ 1 h 86"/>
                  <a:gd name="T2" fmla="*/ 13 w 93"/>
                  <a:gd name="T3" fmla="*/ 11 h 86"/>
                  <a:gd name="T4" fmla="*/ 82 w 93"/>
                  <a:gd name="T5" fmla="*/ 12 h 86"/>
                  <a:gd name="T6" fmla="*/ 88 w 93"/>
                  <a:gd name="T7" fmla="*/ 3 h 86"/>
                  <a:gd name="T8" fmla="*/ 90 w 93"/>
                  <a:gd name="T9" fmla="*/ 4 h 86"/>
                  <a:gd name="T10" fmla="*/ 50 w 93"/>
                  <a:gd name="T11" fmla="*/ 86 h 86"/>
                  <a:gd name="T12" fmla="*/ 8 w 93"/>
                  <a:gd name="T13" fmla="*/ 1 h 86"/>
                  <a:gd name="T14" fmla="*/ 16 w 93"/>
                  <a:gd name="T15" fmla="*/ 56 h 86"/>
                  <a:gd name="T16" fmla="*/ 80 w 93"/>
                  <a:gd name="T17" fmla="*/ 57 h 86"/>
                  <a:gd name="T18" fmla="*/ 84 w 93"/>
                  <a:gd name="T19" fmla="*/ 30 h 86"/>
                  <a:gd name="T20" fmla="*/ 82 w 93"/>
                  <a:gd name="T21" fmla="*/ 27 h 86"/>
                  <a:gd name="T22" fmla="*/ 14 w 93"/>
                  <a:gd name="T23" fmla="*/ 27 h 86"/>
                  <a:gd name="T24" fmla="*/ 16 w 93"/>
                  <a:gd name="T25" fmla="*/ 5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6">
                    <a:moveTo>
                      <a:pt x="8" y="1"/>
                    </a:moveTo>
                    <a:cubicBezTo>
                      <a:pt x="14" y="0"/>
                      <a:pt x="10" y="10"/>
                      <a:pt x="13" y="11"/>
                    </a:cubicBezTo>
                    <a:cubicBezTo>
                      <a:pt x="34" y="13"/>
                      <a:pt x="60" y="11"/>
                      <a:pt x="82" y="12"/>
                    </a:cubicBezTo>
                    <a:cubicBezTo>
                      <a:pt x="87" y="11"/>
                      <a:pt x="83" y="2"/>
                      <a:pt x="88" y="3"/>
                    </a:cubicBezTo>
                    <a:cubicBezTo>
                      <a:pt x="89" y="3"/>
                      <a:pt x="90" y="3"/>
                      <a:pt x="90" y="4"/>
                    </a:cubicBezTo>
                    <a:cubicBezTo>
                      <a:pt x="93" y="46"/>
                      <a:pt x="92" y="86"/>
                      <a:pt x="50" y="86"/>
                    </a:cubicBezTo>
                    <a:cubicBezTo>
                      <a:pt x="8" y="86"/>
                      <a:pt x="0" y="44"/>
                      <a:pt x="8" y="1"/>
                    </a:cubicBezTo>
                    <a:close/>
                    <a:moveTo>
                      <a:pt x="16" y="56"/>
                    </a:moveTo>
                    <a:cubicBezTo>
                      <a:pt x="27" y="78"/>
                      <a:pt x="70" y="75"/>
                      <a:pt x="80" y="57"/>
                    </a:cubicBezTo>
                    <a:cubicBezTo>
                      <a:pt x="84" y="50"/>
                      <a:pt x="84" y="41"/>
                      <a:pt x="84" y="30"/>
                    </a:cubicBezTo>
                    <a:cubicBezTo>
                      <a:pt x="84" y="29"/>
                      <a:pt x="83" y="28"/>
                      <a:pt x="82" y="27"/>
                    </a:cubicBezTo>
                    <a:cubicBezTo>
                      <a:pt x="62" y="25"/>
                      <a:pt x="35" y="25"/>
                      <a:pt x="14" y="27"/>
                    </a:cubicBezTo>
                    <a:cubicBezTo>
                      <a:pt x="11" y="39"/>
                      <a:pt x="12" y="48"/>
                      <a:pt x="16" y="56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Freeform 107">
                <a:extLst>
                  <a:ext uri="{FF2B5EF4-FFF2-40B4-BE49-F238E27FC236}">
                    <a16:creationId xmlns:a16="http://schemas.microsoft.com/office/drawing/2014/main" id="{4DAC89BA-3C92-40DA-AE78-BB6E643DBF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554820" y="3838350"/>
                <a:ext cx="175371" cy="72461"/>
              </a:xfrm>
              <a:custGeom>
                <a:avLst/>
                <a:gdLst>
                  <a:gd name="T0" fmla="*/ 83 w 85"/>
                  <a:gd name="T1" fmla="*/ 33 h 34"/>
                  <a:gd name="T2" fmla="*/ 76 w 85"/>
                  <a:gd name="T3" fmla="*/ 25 h 34"/>
                  <a:gd name="T4" fmla="*/ 9 w 85"/>
                  <a:gd name="T5" fmla="*/ 25 h 34"/>
                  <a:gd name="T6" fmla="*/ 2 w 85"/>
                  <a:gd name="T7" fmla="*/ 33 h 34"/>
                  <a:gd name="T8" fmla="*/ 2 w 85"/>
                  <a:gd name="T9" fmla="*/ 1 h 34"/>
                  <a:gd name="T10" fmla="*/ 8 w 85"/>
                  <a:gd name="T11" fmla="*/ 9 h 34"/>
                  <a:gd name="T12" fmla="*/ 75 w 85"/>
                  <a:gd name="T13" fmla="*/ 9 h 34"/>
                  <a:gd name="T14" fmla="*/ 82 w 85"/>
                  <a:gd name="T15" fmla="*/ 1 h 34"/>
                  <a:gd name="T16" fmla="*/ 83 w 85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3"/>
                    </a:moveTo>
                    <a:cubicBezTo>
                      <a:pt x="77" y="34"/>
                      <a:pt x="79" y="27"/>
                      <a:pt x="76" y="25"/>
                    </a:cubicBezTo>
                    <a:cubicBezTo>
                      <a:pt x="56" y="23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9" y="11"/>
                      <a:pt x="55" y="11"/>
                      <a:pt x="75" y="9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Freeform 108">
                <a:extLst>
                  <a:ext uri="{FF2B5EF4-FFF2-40B4-BE49-F238E27FC236}">
                    <a16:creationId xmlns:a16="http://schemas.microsoft.com/office/drawing/2014/main" id="{8A87014F-690E-486F-AFEE-B84EE268C76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867958" y="3835762"/>
                <a:ext cx="175371" cy="77637"/>
              </a:xfrm>
              <a:custGeom>
                <a:avLst/>
                <a:gdLst>
                  <a:gd name="T0" fmla="*/ 83 w 85"/>
                  <a:gd name="T1" fmla="*/ 34 h 34"/>
                  <a:gd name="T2" fmla="*/ 74 w 85"/>
                  <a:gd name="T3" fmla="*/ 24 h 34"/>
                  <a:gd name="T4" fmla="*/ 11 w 85"/>
                  <a:gd name="T5" fmla="*/ 24 h 34"/>
                  <a:gd name="T6" fmla="*/ 2 w 85"/>
                  <a:gd name="T7" fmla="*/ 34 h 34"/>
                  <a:gd name="T8" fmla="*/ 2 w 85"/>
                  <a:gd name="T9" fmla="*/ 1 h 34"/>
                  <a:gd name="T10" fmla="*/ 7 w 85"/>
                  <a:gd name="T11" fmla="*/ 9 h 34"/>
                  <a:gd name="T12" fmla="*/ 75 w 85"/>
                  <a:gd name="T13" fmla="*/ 10 h 34"/>
                  <a:gd name="T14" fmla="*/ 82 w 85"/>
                  <a:gd name="T15" fmla="*/ 1 h 34"/>
                  <a:gd name="T16" fmla="*/ 83 w 8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4"/>
                    </a:moveTo>
                    <a:cubicBezTo>
                      <a:pt x="76" y="34"/>
                      <a:pt x="80" y="25"/>
                      <a:pt x="74" y="24"/>
                    </a:cubicBezTo>
                    <a:cubicBezTo>
                      <a:pt x="57" y="28"/>
                      <a:pt x="26" y="18"/>
                      <a:pt x="11" y="24"/>
                    </a:cubicBezTo>
                    <a:cubicBezTo>
                      <a:pt x="5" y="26"/>
                      <a:pt x="8" y="31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109">
                <a:extLst>
                  <a:ext uri="{FF2B5EF4-FFF2-40B4-BE49-F238E27FC236}">
                    <a16:creationId xmlns:a16="http://schemas.microsoft.com/office/drawing/2014/main" id="{066B8202-7B8C-4A68-802B-A103405EAC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033072" y="3779340"/>
                <a:ext cx="181571" cy="196682"/>
              </a:xfrm>
              <a:custGeom>
                <a:avLst/>
                <a:gdLst>
                  <a:gd name="T0" fmla="*/ 3 w 88"/>
                  <a:gd name="T1" fmla="*/ 79 h 89"/>
                  <a:gd name="T2" fmla="*/ 3 w 88"/>
                  <a:gd name="T3" fmla="*/ 74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8 h 89"/>
                  <a:gd name="T10" fmla="*/ 5 w 88"/>
                  <a:gd name="T11" fmla="*/ 14 h 89"/>
                  <a:gd name="T12" fmla="*/ 5 w 88"/>
                  <a:gd name="T13" fmla="*/ 1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2 h 89"/>
                  <a:gd name="T20" fmla="*/ 86 w 88"/>
                  <a:gd name="T21" fmla="*/ 22 h 89"/>
                  <a:gd name="T22" fmla="*/ 73 w 88"/>
                  <a:gd name="T23" fmla="*/ 35 h 89"/>
                  <a:gd name="T24" fmla="*/ 28 w 88"/>
                  <a:gd name="T25" fmla="*/ 72 h 89"/>
                  <a:gd name="T26" fmla="*/ 78 w 88"/>
                  <a:gd name="T27" fmla="*/ 71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9 h 89"/>
                  <a:gd name="T34" fmla="*/ 3 w 88"/>
                  <a:gd name="T35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9"/>
                    </a:moveTo>
                    <a:cubicBezTo>
                      <a:pt x="3" y="77"/>
                      <a:pt x="3" y="75"/>
                      <a:pt x="3" y="74"/>
                    </a:cubicBezTo>
                    <a:cubicBezTo>
                      <a:pt x="26" y="55"/>
                      <a:pt x="49" y="37"/>
                      <a:pt x="72" y="17"/>
                    </a:cubicBezTo>
                    <a:cubicBezTo>
                      <a:pt x="52" y="18"/>
                      <a:pt x="30" y="16"/>
                      <a:pt x="12" y="18"/>
                    </a:cubicBezTo>
                    <a:cubicBezTo>
                      <a:pt x="8" y="19"/>
                      <a:pt x="10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2" y="4"/>
                      <a:pt x="5" y="1"/>
                    </a:cubicBezTo>
                    <a:cubicBezTo>
                      <a:pt x="11" y="0"/>
                      <a:pt x="8" y="10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2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2"/>
                      <a:pt x="73" y="35"/>
                    </a:cubicBezTo>
                    <a:cubicBezTo>
                      <a:pt x="58" y="48"/>
                      <a:pt x="39" y="61"/>
                      <a:pt x="28" y="72"/>
                    </a:cubicBezTo>
                    <a:cubicBezTo>
                      <a:pt x="44" y="71"/>
                      <a:pt x="63" y="73"/>
                      <a:pt x="78" y="71"/>
                    </a:cubicBezTo>
                    <a:cubicBezTo>
                      <a:pt x="84" y="71"/>
                      <a:pt x="80" y="61"/>
                      <a:pt x="85" y="61"/>
                    </a:cubicBezTo>
                    <a:cubicBezTo>
                      <a:pt x="88" y="65"/>
                      <a:pt x="86" y="83"/>
                      <a:pt x="86" y="88"/>
                    </a:cubicBezTo>
                    <a:cubicBezTo>
                      <a:pt x="79" y="89"/>
                      <a:pt x="83" y="79"/>
                      <a:pt x="77" y="79"/>
                    </a:cubicBezTo>
                    <a:cubicBezTo>
                      <a:pt x="53" y="79"/>
                      <a:pt x="28" y="79"/>
                      <a:pt x="3" y="79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Freeform 110">
                <a:extLst>
                  <a:ext uri="{FF2B5EF4-FFF2-40B4-BE49-F238E27FC236}">
                    <a16:creationId xmlns:a16="http://schemas.microsoft.com/office/drawing/2014/main" id="{1262A61E-5C8B-4CF7-A593-7138F2D69CD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239584" y="3795389"/>
                <a:ext cx="177437" cy="160451"/>
              </a:xfrm>
              <a:custGeom>
                <a:avLst/>
                <a:gdLst>
                  <a:gd name="T0" fmla="*/ 26 w 86"/>
                  <a:gd name="T1" fmla="*/ 70 h 70"/>
                  <a:gd name="T2" fmla="*/ 22 w 86"/>
                  <a:gd name="T3" fmla="*/ 70 h 70"/>
                  <a:gd name="T4" fmla="*/ 2 w 86"/>
                  <a:gd name="T5" fmla="*/ 66 h 70"/>
                  <a:gd name="T6" fmla="*/ 3 w 86"/>
                  <a:gd name="T7" fmla="*/ 0 h 70"/>
                  <a:gd name="T8" fmla="*/ 8 w 86"/>
                  <a:gd name="T9" fmla="*/ 9 h 70"/>
                  <a:gd name="T10" fmla="*/ 76 w 86"/>
                  <a:gd name="T11" fmla="*/ 10 h 70"/>
                  <a:gd name="T12" fmla="*/ 83 w 86"/>
                  <a:gd name="T13" fmla="*/ 2 h 70"/>
                  <a:gd name="T14" fmla="*/ 85 w 86"/>
                  <a:gd name="T15" fmla="*/ 62 h 70"/>
                  <a:gd name="T16" fmla="*/ 65 w 86"/>
                  <a:gd name="T17" fmla="*/ 61 h 70"/>
                  <a:gd name="T18" fmla="*/ 76 w 86"/>
                  <a:gd name="T19" fmla="*/ 53 h 70"/>
                  <a:gd name="T20" fmla="*/ 77 w 86"/>
                  <a:gd name="T21" fmla="*/ 26 h 70"/>
                  <a:gd name="T22" fmla="*/ 50 w 86"/>
                  <a:gd name="T23" fmla="*/ 25 h 70"/>
                  <a:gd name="T24" fmla="*/ 60 w 86"/>
                  <a:gd name="T25" fmla="*/ 52 h 70"/>
                  <a:gd name="T26" fmla="*/ 47 w 86"/>
                  <a:gd name="T27" fmla="*/ 54 h 70"/>
                  <a:gd name="T28" fmla="*/ 31 w 86"/>
                  <a:gd name="T29" fmla="*/ 53 h 70"/>
                  <a:gd name="T30" fmla="*/ 41 w 86"/>
                  <a:gd name="T31" fmla="*/ 47 h 70"/>
                  <a:gd name="T32" fmla="*/ 42 w 86"/>
                  <a:gd name="T33" fmla="*/ 25 h 70"/>
                  <a:gd name="T34" fmla="*/ 9 w 86"/>
                  <a:gd name="T35" fmla="*/ 25 h 70"/>
                  <a:gd name="T36" fmla="*/ 26 w 86"/>
                  <a:gd name="T37" fmla="*/ 65 h 70"/>
                  <a:gd name="T38" fmla="*/ 26 w 86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70">
                    <a:moveTo>
                      <a:pt x="26" y="70"/>
                    </a:moveTo>
                    <a:cubicBezTo>
                      <a:pt x="24" y="70"/>
                      <a:pt x="23" y="70"/>
                      <a:pt x="22" y="70"/>
                    </a:cubicBezTo>
                    <a:cubicBezTo>
                      <a:pt x="16" y="68"/>
                      <a:pt x="8" y="67"/>
                      <a:pt x="2" y="66"/>
                    </a:cubicBezTo>
                    <a:cubicBezTo>
                      <a:pt x="4" y="43"/>
                      <a:pt x="0" y="18"/>
                      <a:pt x="3" y="0"/>
                    </a:cubicBezTo>
                    <a:cubicBezTo>
                      <a:pt x="8" y="0"/>
                      <a:pt x="6" y="7"/>
                      <a:pt x="8" y="9"/>
                    </a:cubicBezTo>
                    <a:cubicBezTo>
                      <a:pt x="27" y="13"/>
                      <a:pt x="56" y="11"/>
                      <a:pt x="76" y="10"/>
                    </a:cubicBezTo>
                    <a:cubicBezTo>
                      <a:pt x="81" y="10"/>
                      <a:pt x="78" y="1"/>
                      <a:pt x="83" y="2"/>
                    </a:cubicBezTo>
                    <a:cubicBezTo>
                      <a:pt x="86" y="16"/>
                      <a:pt x="83" y="45"/>
                      <a:pt x="85" y="62"/>
                    </a:cubicBezTo>
                    <a:cubicBezTo>
                      <a:pt x="78" y="60"/>
                      <a:pt x="69" y="66"/>
                      <a:pt x="65" y="61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5"/>
                      <a:pt x="77" y="26"/>
                    </a:cubicBezTo>
                    <a:cubicBezTo>
                      <a:pt x="70" y="23"/>
                      <a:pt x="59" y="25"/>
                      <a:pt x="50" y="25"/>
                    </a:cubicBezTo>
                    <a:cubicBezTo>
                      <a:pt x="46" y="39"/>
                      <a:pt x="50" y="51"/>
                      <a:pt x="60" y="52"/>
                    </a:cubicBezTo>
                    <a:cubicBezTo>
                      <a:pt x="60" y="57"/>
                      <a:pt x="52" y="54"/>
                      <a:pt x="47" y="54"/>
                    </a:cubicBezTo>
                    <a:cubicBezTo>
                      <a:pt x="41" y="55"/>
                      <a:pt x="33" y="56"/>
                      <a:pt x="31" y="53"/>
                    </a:cubicBezTo>
                    <a:cubicBezTo>
                      <a:pt x="31" y="47"/>
                      <a:pt x="40" y="51"/>
                      <a:pt x="41" y="47"/>
                    </a:cubicBezTo>
                    <a:cubicBezTo>
                      <a:pt x="43" y="41"/>
                      <a:pt x="42" y="32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6" y="43"/>
                      <a:pt x="8" y="64"/>
                      <a:pt x="26" y="65"/>
                    </a:cubicBezTo>
                    <a:cubicBezTo>
                      <a:pt x="26" y="67"/>
                      <a:pt x="26" y="68"/>
                      <a:pt x="26" y="70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59E0BD85-1775-4367-8A8E-93C5707B8B5E}"/>
                </a:ext>
              </a:extLst>
            </p:cNvPr>
            <p:cNvGrpSpPr/>
            <p:nvPr/>
          </p:nvGrpSpPr>
          <p:grpSpPr>
            <a:xfrm>
              <a:off x="5019429" y="2951383"/>
              <a:ext cx="4389099" cy="674611"/>
              <a:chOff x="5019428" y="2976185"/>
              <a:chExt cx="4389099" cy="674611"/>
            </a:xfrm>
          </p:grpSpPr>
          <p:sp>
            <p:nvSpPr>
              <p:cNvPr id="24" name="Freeform 64">
                <a:extLst>
                  <a:ext uri="{FF2B5EF4-FFF2-40B4-BE49-F238E27FC236}">
                    <a16:creationId xmlns:a16="http://schemas.microsoft.com/office/drawing/2014/main" id="{1A085EB5-D7E7-4C33-863D-81C2BC0C52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Freeform 65">
                <a:extLst>
                  <a:ext uri="{FF2B5EF4-FFF2-40B4-BE49-F238E27FC236}">
                    <a16:creationId xmlns:a16="http://schemas.microsoft.com/office/drawing/2014/main" id="{29FC3704-4DC7-471C-95E6-ACE441CD296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Freeform 66">
                <a:extLst>
                  <a:ext uri="{FF2B5EF4-FFF2-40B4-BE49-F238E27FC236}">
                    <a16:creationId xmlns:a16="http://schemas.microsoft.com/office/drawing/2014/main" id="{A8E80DF1-4A5B-459A-A111-8DA62E4E85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68">
                <a:extLst>
                  <a:ext uri="{FF2B5EF4-FFF2-40B4-BE49-F238E27FC236}">
                    <a16:creationId xmlns:a16="http://schemas.microsoft.com/office/drawing/2014/main" id="{F1DE2CC8-C5D9-4D7C-8501-9270902CD9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69">
                <a:extLst>
                  <a:ext uri="{FF2B5EF4-FFF2-40B4-BE49-F238E27FC236}">
                    <a16:creationId xmlns:a16="http://schemas.microsoft.com/office/drawing/2014/main" id="{F0FA5C8C-E87E-4C26-B9E7-E4F6EBAB66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70">
                <a:extLst>
                  <a:ext uri="{FF2B5EF4-FFF2-40B4-BE49-F238E27FC236}">
                    <a16:creationId xmlns:a16="http://schemas.microsoft.com/office/drawing/2014/main" id="{92ADE193-C4D3-49DA-9454-BA0BE0CBA9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72">
                <a:extLst>
                  <a:ext uri="{FF2B5EF4-FFF2-40B4-BE49-F238E27FC236}">
                    <a16:creationId xmlns:a16="http://schemas.microsoft.com/office/drawing/2014/main" id="{01D334FF-6511-4BCF-AE0D-B80301C303A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74">
                <a:extLst>
                  <a:ext uri="{FF2B5EF4-FFF2-40B4-BE49-F238E27FC236}">
                    <a16:creationId xmlns:a16="http://schemas.microsoft.com/office/drawing/2014/main" id="{8CF8E716-C5D1-4272-A081-47745209141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Freeform 75">
                <a:extLst>
                  <a:ext uri="{FF2B5EF4-FFF2-40B4-BE49-F238E27FC236}">
                    <a16:creationId xmlns:a16="http://schemas.microsoft.com/office/drawing/2014/main" id="{759E53DA-8681-4BD9-AA9F-FE92C33E71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Freeform 117">
                <a:extLst>
                  <a:ext uri="{FF2B5EF4-FFF2-40B4-BE49-F238E27FC236}">
                    <a16:creationId xmlns:a16="http://schemas.microsoft.com/office/drawing/2014/main" id="{66870DCD-855D-4717-BD2B-E4EB52B3C88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1" name="TextBox 15">
            <a:extLst>
              <a:ext uri="{FF2B5EF4-FFF2-40B4-BE49-F238E27FC236}">
                <a16:creationId xmlns:a16="http://schemas.microsoft.com/office/drawing/2014/main" id="{92DEC652-136B-42C8-9584-B0929DD42233}"/>
              </a:ext>
            </a:extLst>
          </p:cNvPr>
          <p:cNvSpPr txBox="1"/>
          <p:nvPr/>
        </p:nvSpPr>
        <p:spPr>
          <a:xfrm>
            <a:off x="5568973" y="4167364"/>
            <a:ext cx="1547503" cy="346230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8">
            <a:extLst>
              <a:ext uri="{FF2B5EF4-FFF2-40B4-BE49-F238E27FC236}">
                <a16:creationId xmlns:a16="http://schemas.microsoft.com/office/drawing/2014/main" id="{69986E03-DE79-4D9F-91C2-891122DE37A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15845" y="4234754"/>
            <a:ext cx="216000" cy="211449"/>
          </a:xfrm>
          <a:custGeom>
            <a:avLst/>
            <a:gdLst>
              <a:gd name="T0" fmla="*/ 2895 w 12754"/>
              <a:gd name="T1" fmla="*/ 3482 h 12486"/>
              <a:gd name="T2" fmla="*/ 6377 w 12754"/>
              <a:gd name="T3" fmla="*/ 0 h 12486"/>
              <a:gd name="T4" fmla="*/ 9859 w 12754"/>
              <a:gd name="T5" fmla="*/ 3482 h 12486"/>
              <a:gd name="T6" fmla="*/ 6377 w 12754"/>
              <a:gd name="T7" fmla="*/ 6963 h 12486"/>
              <a:gd name="T8" fmla="*/ 2895 w 12754"/>
              <a:gd name="T9" fmla="*/ 3482 h 12486"/>
              <a:gd name="T10" fmla="*/ 0 w 12754"/>
              <a:gd name="T11" fmla="*/ 12468 h 12486"/>
              <a:gd name="T12" fmla="*/ 3586 w 12754"/>
              <a:gd name="T13" fmla="*/ 7045 h 12486"/>
              <a:gd name="T14" fmla="*/ 6377 w 12754"/>
              <a:gd name="T15" fmla="*/ 8014 h 12486"/>
              <a:gd name="T16" fmla="*/ 9182 w 12754"/>
              <a:gd name="T17" fmla="*/ 7036 h 12486"/>
              <a:gd name="T18" fmla="*/ 12754 w 12754"/>
              <a:gd name="T19" fmla="*/ 12468 h 12486"/>
              <a:gd name="T20" fmla="*/ 0 w 12754"/>
              <a:gd name="T21" fmla="*/ 12468 h 12486"/>
              <a:gd name="T22" fmla="*/ 0 w 12754"/>
              <a:gd name="T23" fmla="*/ 12468 h 1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54" h="12486">
                <a:moveTo>
                  <a:pt x="2895" y="3482"/>
                </a:moveTo>
                <a:cubicBezTo>
                  <a:pt x="2895" y="1562"/>
                  <a:pt x="4457" y="0"/>
                  <a:pt x="6377" y="0"/>
                </a:cubicBezTo>
                <a:cubicBezTo>
                  <a:pt x="8297" y="0"/>
                  <a:pt x="9859" y="1562"/>
                  <a:pt x="9859" y="3482"/>
                </a:cubicBezTo>
                <a:cubicBezTo>
                  <a:pt x="9859" y="5402"/>
                  <a:pt x="8297" y="6963"/>
                  <a:pt x="6377" y="6963"/>
                </a:cubicBezTo>
                <a:cubicBezTo>
                  <a:pt x="4457" y="6963"/>
                  <a:pt x="2895" y="5402"/>
                  <a:pt x="2895" y="3482"/>
                </a:cubicBezTo>
                <a:close/>
                <a:moveTo>
                  <a:pt x="0" y="12468"/>
                </a:moveTo>
                <a:cubicBezTo>
                  <a:pt x="75" y="11626"/>
                  <a:pt x="479" y="8643"/>
                  <a:pt x="3586" y="7045"/>
                </a:cubicBezTo>
                <a:cubicBezTo>
                  <a:pt x="4356" y="7650"/>
                  <a:pt x="5324" y="8014"/>
                  <a:pt x="6377" y="8014"/>
                </a:cubicBezTo>
                <a:cubicBezTo>
                  <a:pt x="7436" y="8014"/>
                  <a:pt x="8409" y="7647"/>
                  <a:pt x="9182" y="7036"/>
                </a:cubicBezTo>
                <a:cubicBezTo>
                  <a:pt x="12302" y="8627"/>
                  <a:pt x="12678" y="11589"/>
                  <a:pt x="12754" y="12468"/>
                </a:cubicBezTo>
                <a:cubicBezTo>
                  <a:pt x="12736" y="12486"/>
                  <a:pt x="18" y="12470"/>
                  <a:pt x="0" y="12468"/>
                </a:cubicBezTo>
                <a:close/>
                <a:moveTo>
                  <a:pt x="0" y="12468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62266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11A3CC2-CF1C-46BF-8A07-1D3EBD66CD5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BSiw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UosN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BSiw0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FKLD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FKLD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FKLD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FKLDSCPzQztyAAAAcgAAABwAAAB1bml2ZXJzYWwvbG9jYWxfc2V0dGluZ3MueG1ss7GvyM1RKEstKs7Mz7NVMtQzUFJIzUvOT8nMS7dVCg1x07VQUiguScxLSczJz0u1VcrLV1Kwt+OyyclPTswJTi0pASosVijISaxMLQpJzQUySlL9EnOBKp/tmfJ8ya5n09qfr9ivoJGcX1CpqaRvxwU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BSiw0iNMDbvXAgAAJAgAAApAAAAdW5pdmVyc2FsL3NraW5fY3VzdG9taXphdGlvbl9zZXR0aW5ncy54bWy1Wmtu48gR/r+naChYYAME1oN6OdAooMiWTYxMaUXankkQCC2xbREm2QrZ0owW+pF/uUCQEwRBzhAEyF3yY/caqW6SFilLMmlPxLExrK76qrpe/ZB70ZMbaOuIM9/9iXCXBRbl3A0eo/53CPUWzGPhJKQR5VF1T7l3A4d9MYIHJmhAjTgJHBI6mhiN+jU0lB/U7ahdvQtvzUGzgTpN3MBdpOOWBmOXin6paDCmN+par3oAEeOGdEEDfhy1V82NvhQwgoiG3Agc+rWv5LmzQ/kZXIXEcYEv6reb4tmlWnd6UzyoWW91WnjXUBVFaSOtpdf12q7TueyodYRrzVZN2Q26DaWhoHqrVb9s7+qdRkuBt+FlG1Ca+LKNmp1ms6HvGrgB0khVB3pD23WUy3pdBW24e6nthsNBp1ZD9Xpdaeq7VlsZDmoIuBXAUJWucKCiKwOlvVMHar2roKE2HAybO6zjttZC3QZu12q75mCg1Gp75+5nl3XXnlp4Oqk7XwE8GoKjoyK3qkeSq7dYhyEw29RfeYRTFBCffqj8/O+//vL3f/38t7/88s//oB8WbLX9dSVJUJnMKXtqV54aE4EswPpHsHpVOZKySbuyhZGlI9f5UJmvOWfBxYIFHIy9CFjoE6/S/1WcO8nMikiyDQ3LyD2QBd2r68hPUbFEF+QzPOeEFsxfkWA7Yo/sYk4WT48hWwdOITOX2xUNPTd4Au7aZUfDZxV5bsQNTv2cfbgrnuJiK+hXERXmtbF4Ckl6ZE69VGNNfkrI7VW+7pED0Y0buVyKqnXxnBNdkUeaD0BXFc95mQC05KPWEc/rQpx+5cCuiPJvnGX3yJaGeSVxuzwrxVbrVdl8WoXsUTg7L/d6oJ/lPAbdJ3gUFtbEU0hITFAoLBSlxG1y/voBY/J62Et6PmiB4GabS0KSkJPBTBvfTFTz82w0vhrPBsZVpa/FVYlEWX73Q6Pd/VpvtaF1JYIFoawbdTTKgyEJ1qoVwzLt6Xg0A0A8mpn4k13pi9+lRce39sgwcaWf/Kc0wGSK7yp98buI6O10ik17Zo0MHc8Ma2aObemXEbaxXul/Zmu0JBuKOEMbl35BfEkR9Gc3pCjyXEcOiJ7tBmtaQJ8+vlENczbFlj01NNsYm5W+xcJw+xuJTNZ8CdmzJBFy3IjMPepItZAjclz0F9AuN2gI/vGlC5zMJ25wUUT7VL03zKuZPR6PrBk29ZRS6ePAQXpIhKbyQFPVwlPACAks5G8Tn8nskwhI9bzSINfG1fUIfmxhyLX7uPTgh7/BmgmGkExoUEAQEgdPIess63481YUPQSEiaEWi6AsLnVzSZENXANswtTGkpmZn8G0Bk2JD4N1gAalDF7wA3g22LPUKzwbjT5DjUJvjkkLjj1CSH0sKfcYW1BC2CoiZ6p1xpYqKEGWYFkhagwsi8t3bIrJYgJzw5sZl6wgowsNQJrIao4vSmiz84y0E0lBHJ6o9BgZny7dHd0PBlNCBda6ALmhDGtZFdv14a/x+NlSNEdZnkG76+H5myy4plPpkiwLGEXE2JFhQNKcLsoZK2MKY4zpyTERemvCntfsTIjzpP98nrcvU8afv32BSruEdsQw2zKAM9ikr/pp24bZkBm80ROT6SSuKOODNJlgaNtWpMf42IYpcf+3FXfpbBOrZuLLBetWO9/ureNj+D8ZYcQseGNDRBi4rJYRhJRZLDiyeXilBwxyCukncz6HhiyNqKQBznGCYDL0D5g48lzPkDjxaDuIeDyzDhs3WPZ2L40cBYVmrcdSOx1scEj0KJ/TnUp3TBwb7JY+STbyRgbVLhr9IlDNbpdzSYhv2CAw3AfMxTipA9VxfHKKKwd7e4NQV8WqQm889W3uOrG7PfZIrAvh57dOX+7CHkPmS6pEozet4UfrdOw2JpziN9U7KbSCeC7RwrDL1+a6IWVidatczTTU1LE4Uop694nJQHcInI9uajdSBQIAy8QlfLGEVfhAHveJY8YlAx0MV8JLJW5SEi+V///yP4jAH9sRUlFB/WxYHil90TfyM9weTcRr9sQCOrQ7yovKloGByoEpFi5+vbAMS9JscWUi8LPnMF3dchVRDCSRhVG1b1a5voEosWRRsHcJesCTIjTr9CI1P7vUr/RsSPkHjtBnzygJJz4vc5KVt2B9x19xzA1pS/N0rkZi8bUxmqq7Lsz/UqOcunuLl14EDTHLPhzz2WAZPu1ZN6M4HkNRxeXlMubilXQtaQvy+bwibo2vdM2F/o+IR6OE8d0ET8JB5E3G19fIuFxjETRykcZ+H4kifvmU5oiX7ksSu/0C8CNiypEPWCdgwEZvFBDJPO+SeitpxsrgJ5ZDxjnmwLmjxdDLQefqhlKYN5NVvVsEz7YXlcMxKhjKm74mH/Cb9yl/wZ4iH/JZYU8Zwrntp0+FQVjS9jxuQMEsvEjvgoYHsUglP+pbnERaMxL1slJlIQshz+syhfbk22q5Pk3IWtKzB1RMW94Ln7cuNkJlv5bQj8b1DbmCfvtXz+dvjLvfo6eSW84ASzLpavh+rgITnWAnE3x8cOiOmIr5d0Q8VOIiQxVJ0+qiCEowPFeHO+CuaU3KrtJ+JdpaRlNacF/VlP5ftvJTKQHTxcqpYXOznhXrVF37qVc9FqJfAng5gsPbnNMSQAy50uSRCeWKWfZlehd3JHemB3InRLABfAnYAZ6S0EjKEXGLJbVVaLfFLdhz2ltz16IamrSpDyDjn/Px7EVTH+eRW+Yg+8Gx6J5TSVZD0un0u5ntghn5SSp7IskoORkoWHSfzSM7+SLdKF5+9jUeWo7RNi3TPdmjGD6JePaIKeE95v1fNLrPQo158zXpIA1HAO/lHB/8DUEsDBBQAAgAIABSiw0hyCctNChIAACg+AAAXAAAAdW5pdmVyc2FsL3VuaXZlcnNhbC5wbmftm3tYktnWwCmTMS8z1Whk3rrMHGa6oJaZmohpnmo0rcbKKRQnnZqiREXzCqhpZZjMZKUnBdNKLVOjMvEGXkImUel4CU0FlRQFFRUBEYEPv3HK7zln/vj+h+fh5Xn32vtda+39Y++13mfv1KPeB430N+oDAACjw4cOHAcAdEAAwMpUPaCm5O2+zmrNzwr08YNugNI28zHNzarz+4/sBwDIBIOFn3U196tDD/2EBgC+bFz8rmCgioIBAGjt4QP7faMDJvp98MHn5cABuRcWAEs4U59C+X38QISJrq6HR2fKN0lrjJOqbn6XT1m9JSvlB+PkG4ar1mYcsduUNb6OZyXgdyxwBlvIT1mOJ6K6IiRoI7sML+XYUzHcHzOpKKlQ1IfM8IlRnJ7a6SazanZA3MQIb7Dxuou5DnBDYMKKpUt0cGBwSrPRXasCnGWaWi5EqPWN7Axt6gA6S5fnb12Hb0zz/wGvkbw/kz1Zd/OaicXyB2wAbvPpzP1CVCsjBW4m7vrcsK7uMHDbKeci2Q+HicfBOsuemXP2QTj9Kkw1TWhIudMMWCYCmxbBpwfuRAy9bt+5vIWhTkNKcuxxN8nZIXryX5oDXSlrtiXrLzMmH/gMDjDRfVz5Dv6pLcZID9SQElr/WY3rm4TQFcdX3b6Wj3L/WXqOtSSRwvVM3HSXaT2mcxKScDOpHf4r5C8ViVRgssGgG+Wz+4GbzrpSAN+vPOz+74o8m7iX55ckcZBk/bykT7USEotWbAe5euy/ALEDfTIEoXErdDN8WW+vsd0ETzBOfJQ32ns0q7Zn95+SBCjILeXochc6E+4aPMh/YAe6b/CXigdlKzSWrYEsG5sbG9ZAXG+6th+dvfxdC2fc9E9JHckgz61ouQsX65p1jx47et+g9ZP/79gJGsv0QMsG4YChHmiTx6YL383bG59DSZckgayUo5t9l7uwJ3B4ZdF337WmjHzyfxSpGStIssGysdqi6cnftvxmZ4wx03+5N25J8pzvVrRm23IXNj4PX+FrfGfEDf3J/9k9mzSWNSwfq7U6DbqH1h7aeJNqlNKTDV2SdKM3++qZLHfByK8SsE3/B3Re5ScV8xsXLRtcPlY3VgyufKT3jZEH91rDeCtpSTJeqcVNi5sWNy1uWty0uGlx0+KmxU2LmxY3LW5a3LS4aXHT4qbFTYubFjctblrctLhpcdPipsVNi5sWNy1uWty0uGlx0+KmxU2LmxY3LW5a3LS4aXHT4qbFTYvb/we36KnJatFkvANw+Qbt0KeLNddBTP8DTKc9w1W1BZ/2S1Owf2vgBYqqoN6w9belqt5/S0BhAbyCfedTKRv1t+AZsbl2WXmmSxvC6578l64eKAqdlvaiRAHx0/R+NAtaoWg+RX2hmC2EYfgugrAuXjHjJ4Ks03hEett5yZSIPTZQWTWej0Fa/Ug0e88g4BZ4R/jXJQtCe54UCeP613AqWYS91/F7ufFomZyFU7WlpPZeO0WosIxig1axeve6L+l3eF8nLKNhzzM//ujNES48J/W2hz0RwnsrRfd5xz0W7vNpEfEjmagvQdY1Uw0ndPFhocIwFNQBWap+aKX89ZQVslTRw8JekX1AlilZkTilECGiyltRnPh4WTXXPxKBdMkV7sBtlTdaqaZGu9Xj52Fx490+/OPsfRHOyHNBWJyil2tZzXlfabnr9py5J2G4GKEUTL7mxzwtnL1Z2PX2F25hW8uERRBwQ1G4tJTq+Uvr6tn2SKqYKNpBiuqKvDfJP21d1lNgMNc6OHQ64wx0chYfTJyqFWFE1Y5kOJrrA5V0quFlSYeVccQ/3jO+cJlKzKax+3KFOap8BIPq5mEh9sHOZOxV+zPK3RqyPPyleV9hRgNtnvV2RQpeR9baZoYfA49vfdSJs269lPv7dLe33LwCei+2VGLePFM5Toyjdwg+jiEMPO39JzfsfsdyvevGcha31ELJlomBb6XlwOvlhOpzOX1uzx3hzzAPoqZjPaNfwwPAQZFbfsKVrQaVnyWLPr64Lxhb3f9rZoXzejZ0UheXfC1s4Wl5mesxNcy7ifGLyTfIkxK1iR6j5Z8OpuztXwV9W+z9vnC7qQinVsiAd8J63f+ZrjSXmDf90HOZ8JgknoovDQ1LNWGhS7zn550mhcwwdN8i9uUoCYTEemzVcbtrll+Nl516GeD0JdIaBElfeAvgTWxFNroSc9q4V16iDp2EQGRnnTkX7YjuxGS2muWOIEYQTqTop2519Q3M4mCjizLm5dve+OU5zdJj/viDnPvQBeHoH7tja8IOKLXcepuiNGrRgGfepJmcfmk4gpleHtTqynGtBakhpFW5PNudckcGvwYpq7yifttOfspMwW9tpDtQkI0eexrFMh7rC1/wq4cWiN3ObMcJegR3/J+UrNxffRrpVJtdsueieU+w6HpaGiNinO+n8Ltnyf2eA5FsiW0OiujtoJLMYQxCoiLoAWcLOlf2UwsNvLOntlP2HKyMEUwc82ScbR1uoKc00KmydsKKE6NFTF08k2rDLQ8N++NGKFl10L8s5t9oIhNLdOSk79Vhnx9wQQVyolbSgmcP584iZsRsQq+/k6VnpgEIpAeSXClyV+za5tfJubUnG5N5bWzmsvWA5H3BhQfZk5VFuFyV8fMxEn4srLSCfAS3srsbfUxtL0WlCbmv+UP2Wwux6eUEejPdHkblmFtr5iYCMAArH7ZHXX+RF4eLkTVvL8sxtiH5UbpbVV4/9lzOJN7mtE1veT5y+ViF8gbLKbUk1BZ72ldZK2J0kXjkKBrLqS2yASZleXHvnazPHzk+iFpVt9a+wKyqsOKJ4l/AG/q6Hb0tjU2zc9amppt/ZfKzQkYDxH6TpylzmkmCKjOD17qYx1qMhnwQR71gAnQKNzjIfKT7hs0ncyr8nc7xF/qipqk+ytVpDfTU7SAklkXPq6hOq3DvGu4glNP2Bo3h64eZ3GCBH7s3XRCUnBrWJ0jGwk9uX8fjFppVHZzawM5uC1mVWPXMjXEZlnph7DJa0v0am07Oq7aU3WeEt3HR5GH6y4BO1QIfxo0wVISA4TuqpeWiDbZ1dbZAbzn55Qm9VhhVViuCxlqUiWw7mLj5jtxJqqQENUHCSHsYAUJZv4+y9yvs1NXsqJg0NQmHK1I8ZQpEO7loQZUn46JQ2SURkjvROZwrzk2xlhKRJOdLKLeqJh3h7wJNl4giaZoi5cy7CQJ0PW+a9ELtRnGwhe9IjKgERQM5/ko3hHWNqEbc9pDOlN88p6SFDiKb2cY6hh+NOuMmCI6plhX/ogmDF9QO9aVsmTvO0iV+bhRtVeV911tS2SS7IffZvMBEqMLRHWFD1OHKHTEfwhFinq3RvsgGBK6JdmvLZS66VPFk4ARO4Ejgn9n/UJXGC5t6oJIluYsAfor49H7cYryET8WM4duG5SC54ooXKm5z9UTKMUqgkIrZGe3ixfXQKaPOCw7XnzWG8ZKjXgk7MgbWQgrANSarOLHCEoZb/ay9ghq1MBlFq65URZx4MFmo8q3zixtyruW0e6VXsqZrS0hcijIvNKxXSejtFJcm2DZ0OR+4xdtHrLclxGGzX5AXFwUDUAP9nN2Z3yupqILCZDz5uK06jot50bRx8bhUv+tQofuEgW7QnryAMlkKfl6GUM1kEsrlnoNnX8k7Nh3TuNbZm5bumBewC92C8ca/XFuUvhokqWSEmW+3UJz8ps0E0tzUPr0Wkpzaeuh1frhywnpcpsxaDfLqi+KRrHjsSwNZGXz55abm/cSP7xl6Rl2vfBo9iJsImJViYZrJb5jtHzq+FpA/2EqRaRmiINzPwvbxdEeXrd90BRUH2UjxnTTr2p0XqfM2K0/0X6latwsD5+uDJI730gmh5M3whTEf3AeMZm2irrBVFuGKma8tL7FlrYXFKwaTlKVSKEpaVl9nC2YpNNPIURv7rYQM7lpDQVVku79iZwFq2lQdAO7uIIw9faP3rUQW7elbe3m0m0+2exg0GZWMn64RxliersyCsWMDOliOmH2deRXQ1SA17Xv0zVAVR+CeabF7ICz7W2fejP6XKZKvc+feTCIRig+TZty5piCrxY6MslJ0M0JKtwbPNZHfn+ALV4Oo3k4KWZ+cJgSuo92Ko4bbqp8cEVd43Pp6Qp46296bL1C8jXgojvbsXABvu+yIgN9n3VNsZBNdCGSf4JqSC9RwcoTaxKvpqYcSqv7eV3w377GiNzymx8/J5SRk/UmISiWjiUjY+TF/3RtJsaM8OT+XVuntXxHyUlJXTUXZEw1z1kEKrDuD3i68U0Y6FZCK2WuAGw6ZRo89zkwPUcqIXqK4W5wK/tka4gVVR/77Sz+QShPMY4vffcgYfcyjSLEjHvJoy4671zEofNWECkk/t+ruhaL7aj0uugR+59Zj3lb4jmT86cdzLedd0MjnWcD0qpD+c8LEKAzX2MnUT9HgfP8ZOdwRl7ceEt8fMV81DY+hPUrkk+ImHyWQXw2FjhZ63GIr/j1iFXum0zk0zQRfpYqXBE3IcspFl3picby4rllbgtXmamt4C3f9CTViMI+z+UeUhVmcvQDLEJPUwc/QyfhdYWn7YTsvrrMXgG519RJDzpC7o3oOusz83r8YQ/Rr1uM4q1NXDLFzjVacGmUrYzDoqHUoo4bihXo5nBIzXw2R9pcGZJXAHcacuh717n5TxwNysIqJgzTPn5lIKSWEuIZ75TaC6ylwEueO+oKZQRlR/Wzq1xPTqA7GCTCHxyXI+9d3KE6/+M3JUiItWmsucBFGW8RSI2uehhYz+airG2W7Mdu7HaiFwJJpOLL8sdcOC82iZADKCD1mVo4k0J1dO0NxkmJEf3wa945DbVsmdfZxP4g6pVs/1JxE17uaRA+nOI3Qh7tDj1lf4lVEGIC8AT7lfKmh7XOO65DM3xy9RfUI9TL442EYFTwtR8QM332Y5GHBBK+HkN4knm4QT2si0RHG1SNX3R/T5TcPKHtnncovzQ5+hfPTBMiTE/p/tLPb2ocz52MRseYQBO72oJ/jScNZu6khvDVpVlrkWcsBw1i3JR/5VdcUsYMpoPQv1zfQL6npP2riOFjx+uscgR2if27gC9h3i5E5PRF6JDPW1n8eODhDAnuOhEwaXto91bKb9Up/g6cLRAIdh8ST5seOMqgWF80PbgdlZGwezOeT1moQi0PhnaS6V8bMkpkVxECHgHSQDtSoRj6SDZ6gOUj3LBzuD3krz4iF+wyJqap5IbjktF9lVvkzBWf9ibgdI8UgMQbEWR/Zn3eA4oCjOEgrCkJifi5hkWeNGoahPnda+vtMu0MecNC04T1z98uqP/Lu5/beY6hmmNYHqQTNX39V2vzvLxT2EeohEC3a2EZA46NSnxr1S7ZeUL4qEhqaNtDljR61ODTToM+WDZVA8z25cDhV+fGNLbplAyVEJzN6wmVE4oLJ/rZwjBUFElnLoRFoCuWATkz6VWpB10IrCosWk+QlsJtSTZw+OqngqqmhYSlxEKxmTuP0YtY9eTf7xAcj+PgPXp/nuETinxu02BVligOMhRZCItPMQSJD5PByIDG5SKxO5NDeLLAVep6arsSsv0611CQWyCNk5Nc9fBdZJZ3bBjWykpypEtoHTEHUSfwsBNu2TBZG4mX79p8fguY7+2eCxbusgZCggb7ho/MHYoTKEkdYzXs0dw9jyHy4byQ07NYfr80peznRQafirKlzdGtOVdL0gpjFhReWnqmY3hL1L5Ajoyfs3P8mTAMvgE/rKt9HlfZdSaqVLkxtZGHYQDz6Djq70QOzP7c4EY7e9DqAn3XyZYPbBK2o4monV1xxGKPJTGgx24/4/8MPLtVt22vMyP4zhWWaUQrQtD38m2dYX1XD1DsR6IMp+J25A/fLFO2e1hOCU81sQhER20nr+oW90OcsZdJs9o2kOy4lYn1ROhoKEfOR3C9E8piwoE953SGzxYRwu81/vtl4/GOZouPR59zx/EA9TDX9FThzJfD/nA4OXjwdjFOJc8H9qQdiMKntLS1pn7PGy4tStSZM+q9nhwNlXNhJ62/YEeGROC/bT28NDH1JRbC9g/mqBSFC7fT9k7qOLwg/Ze/5fFTZ5qjj2YUYY4jASqUU4UScOBF0c+PtDcvt6rv4INx9+PpYrlrH79f0GbuYaBpA8zns4X2g1C0w6X8AUEsDBBQAAgAIABSiw0jXo5xjSwAAAGoAAAAbAAAAdW5pdmVyc2FsL3VuaXZlcnNhbC5wbmcueG1ss7GvyM1RKEstKs7Mz7NVMtQzULK34+WyKShKLctMLVeoAIoBBSFASaESyDVCcMszU0oybJXMzcwRYhmpmekZJbZKpuamcEF9oJEAUEsBAgAAFAACAAgAFKLDSBUOrShkBAAABxEAAB0AAAAAAAAAAQAAAAAAAAAAAHVuaXZlcnNhbC9jb21tb25fbWVzc2FnZXMubG5nUEsBAgAAFAACAAgAFKLDSAh+CyMpAwAAhgwAACcAAAAAAAAAAQAAAAAAnwQAAHVuaXZlcnNhbC9mbGFzaF9wdWJsaXNoaW5nX3NldHRpbmdzLnhtbFBLAQIAABQAAgAIABSiw0i1/AlkugIAAFUKAAAhAAAAAAAAAAEAAAAAAA0IAAB1bml2ZXJzYWwvZmxhc2hfc2tpbl9zZXR0aW5ncy54bWxQSwECAAAUAAIACAAUosNIKpYPZ/4CAACXCwAAJgAAAAAAAAABAAAAAAAGCwAAdW5pdmVyc2FsL2h0bWxfcHVibGlzaGluZ19zZXR0aW5ncy54bWxQSwECAAAUAAIACAAUosNIaHFSkZoBAAAfBgAAHwAAAAAAAAABAAAAAABIDgAAdW5pdmVyc2FsL2h0bWxfc2tpbl9zZXR0aW5ncy5qc1BLAQIAABQAAgAIABSiw0g9PC/RwQAAAOUBAAAaAAAAAAAAAAEAAAAAAB8QAAB1bml2ZXJzYWwvaTE4bl9wcmVzZXRzLnhtbFBLAQIAABQAAgAIABSiw0gj80M7cgAAAHIAAAAcAAAAAAAAAAEAAAAAABgRAAB1bml2ZXJzYWwvbG9jYWxfc2V0dGluZ3MueG1sUEsBAgAAFAACAAgARJRXRyO0Tvv7AgAAsAgAABQAAAAAAAAAAQAAAAAAxBEAAHVuaXZlcnNhbC9wbGF5ZXIueG1sUEsBAgAAFAACAAgAFKLDSI0wNu9cCAAAkCAAACkAAAAAAAAAAQAAAAAA8RQAAHVuaXZlcnNhbC9za2luX2N1c3RvbWl6YXRpb25fc2V0dGluZ3MueG1sUEsBAgAAFAACAAgAFKLDSHIJy00KEgAAKD4AABcAAAAAAAAAAAAAAAAAlB0AAHVuaXZlcnNhbC91bml2ZXJzYWwucG5nUEsBAgAAFAACAAgAFKLDSNejnGNLAAAAagAAABsAAAAAAAAAAQAAAAAA0y8AAHVuaXZlcnNhbC91bml2ZXJzYWwucG5nLnhtbFBLBQYAAAAACwALAEkDAABXMAAAAAA="/>
  <p:tag name="ISPRING_PRESENTATION_TITLE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34915;#51628;#66117;#405337;#405337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b432256-1616-41c7-bad2-05b9bc9614c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自定义设计方案">
  <a:themeElements>
    <a:clrScheme name="红色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</TotalTime>
  <Words>1669</Words>
  <Application>Microsoft Office PowerPoint</Application>
  <PresentationFormat>全屏显示(16:9)</PresentationFormat>
  <Paragraphs>234</Paragraphs>
  <Slides>25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微软雅黑</vt:lpstr>
      <vt:lpstr>微软雅黑</vt:lpstr>
      <vt:lpstr>Arial</vt:lpstr>
      <vt:lpstr>Calibri</vt:lpstr>
      <vt:lpstr>Office 主题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www.tukuppt.com</dc:creator>
  <cp:keywords>tukuppt</cp:keywords>
  <cp:lastModifiedBy>tangtang</cp:lastModifiedBy>
  <cp:revision>44</cp:revision>
  <dcterms:created xsi:type="dcterms:W3CDTF">2016-05-28T05:09:11Z</dcterms:created>
  <dcterms:modified xsi:type="dcterms:W3CDTF">2020-05-29T08:10:55Z</dcterms:modified>
</cp:coreProperties>
</file>