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945" r:id="rId2"/>
    <p:sldId id="261" r:id="rId3"/>
    <p:sldId id="262" r:id="rId4"/>
    <p:sldId id="256" r:id="rId5"/>
    <p:sldId id="263" r:id="rId6"/>
    <p:sldId id="264" r:id="rId7"/>
    <p:sldId id="265" r:id="rId8"/>
    <p:sldId id="283" r:id="rId9"/>
    <p:sldId id="266" r:id="rId10"/>
    <p:sldId id="267" r:id="rId11"/>
    <p:sldId id="289" r:id="rId12"/>
    <p:sldId id="268" r:id="rId13"/>
    <p:sldId id="271" r:id="rId14"/>
    <p:sldId id="272" r:id="rId15"/>
    <p:sldId id="259" r:id="rId16"/>
    <p:sldId id="273" r:id="rId17"/>
    <p:sldId id="286" r:id="rId18"/>
    <p:sldId id="275" r:id="rId19"/>
    <p:sldId id="276" r:id="rId20"/>
    <p:sldId id="260" r:id="rId21"/>
    <p:sldId id="285" r:id="rId22"/>
    <p:sldId id="279" r:id="rId23"/>
    <p:sldId id="281" r:id="rId24"/>
    <p:sldId id="287" r:id="rId25"/>
    <p:sldId id="257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E22"/>
    <a:srgbClr val="007344"/>
    <a:srgbClr val="595959"/>
    <a:srgbClr val="E4373F"/>
    <a:srgbClr val="504A4C"/>
    <a:srgbClr val="4F49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4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84"/>
      </p:cViewPr>
      <p:guideLst>
        <p:guide orient="horz" pos="2455"/>
        <p:guide pos="3840"/>
        <p:guide orient="horz" pos="29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3587D-C763-422B-9B48-6E5AA5BEC52D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508BA-0199-49D5-BCDF-968F129897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934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806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911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78AFB-122D-4B6B-8F77-748E5F103BCE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687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63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276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868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307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246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270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222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694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132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1714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3030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8871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4945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5601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90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735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0616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5480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508BA-0199-49D5-BCDF-968F1298973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124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0ACFFAD8-08D4-4925-A66F-76F4CF470F4A}"/>
              </a:ext>
            </a:extLst>
          </p:cNvPr>
          <p:cNvSpPr/>
          <p:nvPr userDrawn="1"/>
        </p:nvSpPr>
        <p:spPr>
          <a:xfrm>
            <a:off x="0" y="2262171"/>
            <a:ext cx="12192000" cy="2333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4CEF7F4-9BF0-4BEF-8D2D-E770B3D79E67}"/>
              </a:ext>
            </a:extLst>
          </p:cNvPr>
          <p:cNvCxnSpPr/>
          <p:nvPr userDrawn="1"/>
        </p:nvCxnSpPr>
        <p:spPr>
          <a:xfrm>
            <a:off x="1039416" y="2028825"/>
            <a:ext cx="1011316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3BED927-241D-48D3-9689-4CA4B522CB83}"/>
              </a:ext>
            </a:extLst>
          </p:cNvPr>
          <p:cNvCxnSpPr/>
          <p:nvPr userDrawn="1"/>
        </p:nvCxnSpPr>
        <p:spPr>
          <a:xfrm>
            <a:off x="1039416" y="4867275"/>
            <a:ext cx="1011316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5AB79CA-B939-4B84-9495-D925D71DEC4A}"/>
              </a:ext>
            </a:extLst>
          </p:cNvPr>
          <p:cNvSpPr/>
          <p:nvPr userDrawn="1"/>
        </p:nvSpPr>
        <p:spPr>
          <a:xfrm>
            <a:off x="1" y="1620809"/>
            <a:ext cx="12191999" cy="3775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07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19F4783-0F31-4EA9-88F6-AEA06D713755}"/>
              </a:ext>
            </a:extLst>
          </p:cNvPr>
          <p:cNvSpPr/>
          <p:nvPr userDrawn="1"/>
        </p:nvSpPr>
        <p:spPr>
          <a:xfrm>
            <a:off x="0" y="2292692"/>
            <a:ext cx="12191999" cy="3267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11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FC37949-7A10-431F-8C6F-0DEDB1808B89}"/>
              </a:ext>
            </a:extLst>
          </p:cNvPr>
          <p:cNvGrpSpPr/>
          <p:nvPr userDrawn="1"/>
        </p:nvGrpSpPr>
        <p:grpSpPr>
          <a:xfrm>
            <a:off x="914290" y="479637"/>
            <a:ext cx="3651855" cy="523220"/>
            <a:chOff x="348510" y="242923"/>
            <a:chExt cx="2474314" cy="338638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BDE32397-0E29-460F-BEFC-63D5AF4A595C}"/>
                </a:ext>
              </a:extLst>
            </p:cNvPr>
            <p:cNvGrpSpPr/>
            <p:nvPr/>
          </p:nvGrpSpPr>
          <p:grpSpPr>
            <a:xfrm>
              <a:off x="348510" y="242923"/>
              <a:ext cx="320469" cy="292319"/>
              <a:chOff x="763125" y="5047910"/>
              <a:chExt cx="666750" cy="608182"/>
            </a:xfrm>
            <a:noFill/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1596D03E-8252-4713-A969-050EC0423EB1}"/>
                  </a:ext>
                </a:extLst>
              </p:cNvPr>
              <p:cNvSpPr/>
              <p:nvPr/>
            </p:nvSpPr>
            <p:spPr>
              <a:xfrm>
                <a:off x="934576" y="5160792"/>
                <a:ext cx="495299" cy="495300"/>
              </a:xfrm>
              <a:prstGeom prst="rect">
                <a:avLst/>
              </a:prstGeom>
              <a:grpFill/>
              <a:ln w="25400">
                <a:solidFill>
                  <a:srgbClr val="ACCE2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0F946F05-C8C0-4209-BFD7-5C5432D3297A}"/>
                  </a:ext>
                </a:extLst>
              </p:cNvPr>
              <p:cNvSpPr/>
              <p:nvPr/>
            </p:nvSpPr>
            <p:spPr>
              <a:xfrm>
                <a:off x="763125" y="5047910"/>
                <a:ext cx="495300" cy="495301"/>
              </a:xfrm>
              <a:prstGeom prst="rect">
                <a:avLst/>
              </a:prstGeom>
              <a:solidFill>
                <a:srgbClr val="007344"/>
              </a:solidFill>
              <a:ln w="25400">
                <a:solidFill>
                  <a:srgbClr val="0073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6F5D4F8-0940-4376-AC33-E851DDE7E00F}"/>
                </a:ext>
              </a:extLst>
            </p:cNvPr>
            <p:cNvSpPr/>
            <p:nvPr/>
          </p:nvSpPr>
          <p:spPr>
            <a:xfrm>
              <a:off x="751386" y="242923"/>
              <a:ext cx="2071438" cy="3386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0C9BEDD-2D4F-43A4-A9B8-AE9AA60BE2A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/>
          </a:p>
        </p:txBody>
      </p:sp>
    </p:spTree>
    <p:extLst>
      <p:ext uri="{BB962C8B-B14F-4D97-AF65-F5344CB8AC3E}">
        <p14:creationId xmlns:p14="http://schemas.microsoft.com/office/powerpoint/2010/main" val="15563653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75" r:id="rId3"/>
    <p:sldLayoutId id="2147483650" r:id="rId4"/>
    <p:sldLayoutId id="214748367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>
            <a:extLst>
              <a:ext uri="{FF2B5EF4-FFF2-40B4-BE49-F238E27FC236}">
                <a16:creationId xmlns:a16="http://schemas.microsoft.com/office/drawing/2014/main" id="{17E61186-0A51-4491-B926-815B4DC361E8}"/>
              </a:ext>
            </a:extLst>
          </p:cNvPr>
          <p:cNvSpPr txBox="1"/>
          <p:nvPr/>
        </p:nvSpPr>
        <p:spPr>
          <a:xfrm>
            <a:off x="1180254" y="3292452"/>
            <a:ext cx="10104048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5" b="1" dirty="0">
                <a:solidFill>
                  <a:prstClr val="white"/>
                </a:solidFill>
                <a:latin typeface="Arial" panose="020F0502020204030204"/>
                <a:ea typeface="微软雅黑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830FB2B-9F1E-4DD5-AC98-2B8A5A6958CC}"/>
              </a:ext>
            </a:extLst>
          </p:cNvPr>
          <p:cNvGrpSpPr/>
          <p:nvPr/>
        </p:nvGrpSpPr>
        <p:grpSpPr>
          <a:xfrm>
            <a:off x="3357637" y="2364861"/>
            <a:ext cx="4668316" cy="803736"/>
            <a:chOff x="2783470" y="2858688"/>
            <a:chExt cx="6625058" cy="114062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7A710DF2-732E-46EA-93DE-9CA0E6E233F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101" name="Freeform 62">
                <a:extLst>
                  <a:ext uri="{FF2B5EF4-FFF2-40B4-BE49-F238E27FC236}">
                    <a16:creationId xmlns:a16="http://schemas.microsoft.com/office/drawing/2014/main" id="{D5E7EB67-D7E4-43E7-807B-9168A966AA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102" name="Freeform 63">
                <a:extLst>
                  <a:ext uri="{FF2B5EF4-FFF2-40B4-BE49-F238E27FC236}">
                    <a16:creationId xmlns:a16="http://schemas.microsoft.com/office/drawing/2014/main" id="{9D59A477-0B99-48C2-AFF4-E6172D29786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103" name="Freeform 67">
                <a:extLst>
                  <a:ext uri="{FF2B5EF4-FFF2-40B4-BE49-F238E27FC236}">
                    <a16:creationId xmlns:a16="http://schemas.microsoft.com/office/drawing/2014/main" id="{BBB6C868-2D88-48D3-994E-DC851003C5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  <p:sp>
          <p:nvSpPr>
            <p:cNvPr id="56" name="Freeform 77">
              <a:extLst>
                <a:ext uri="{FF2B5EF4-FFF2-40B4-BE49-F238E27FC236}">
                  <a16:creationId xmlns:a16="http://schemas.microsoft.com/office/drawing/2014/main" id="{75C805A6-2C25-4187-911F-3AFE322F54E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57" name="Freeform 78">
              <a:extLst>
                <a:ext uri="{FF2B5EF4-FFF2-40B4-BE49-F238E27FC236}">
                  <a16:creationId xmlns:a16="http://schemas.microsoft.com/office/drawing/2014/main" id="{2A1488FA-86DD-4A56-89CB-CB12AE6D4F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58" name="Freeform 79">
              <a:extLst>
                <a:ext uri="{FF2B5EF4-FFF2-40B4-BE49-F238E27FC236}">
                  <a16:creationId xmlns:a16="http://schemas.microsoft.com/office/drawing/2014/main" id="{64E7EDC2-3ACA-439A-B3D3-9C3BF4118A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59" name="Freeform 80">
              <a:extLst>
                <a:ext uri="{FF2B5EF4-FFF2-40B4-BE49-F238E27FC236}">
                  <a16:creationId xmlns:a16="http://schemas.microsoft.com/office/drawing/2014/main" id="{E7E74B0A-4393-47B7-8BF3-23C9D3F0DC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0" name="Freeform 81">
              <a:extLst>
                <a:ext uri="{FF2B5EF4-FFF2-40B4-BE49-F238E27FC236}">
                  <a16:creationId xmlns:a16="http://schemas.microsoft.com/office/drawing/2014/main" id="{F4FFEA09-DA43-4F30-A47E-0AA8AE9D3C6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1" name="Freeform 82">
              <a:extLst>
                <a:ext uri="{FF2B5EF4-FFF2-40B4-BE49-F238E27FC236}">
                  <a16:creationId xmlns:a16="http://schemas.microsoft.com/office/drawing/2014/main" id="{B95B4B0F-800B-4EA0-9AB0-8B8CCC2AB5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2" name="Freeform 83">
              <a:extLst>
                <a:ext uri="{FF2B5EF4-FFF2-40B4-BE49-F238E27FC236}">
                  <a16:creationId xmlns:a16="http://schemas.microsoft.com/office/drawing/2014/main" id="{633B385E-6C2B-4E7C-A567-640D631BF12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3" name="Freeform 84">
              <a:extLst>
                <a:ext uri="{FF2B5EF4-FFF2-40B4-BE49-F238E27FC236}">
                  <a16:creationId xmlns:a16="http://schemas.microsoft.com/office/drawing/2014/main" id="{19F53A6E-962F-4476-A7D0-60690CE174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4" name="Freeform 85">
              <a:extLst>
                <a:ext uri="{FF2B5EF4-FFF2-40B4-BE49-F238E27FC236}">
                  <a16:creationId xmlns:a16="http://schemas.microsoft.com/office/drawing/2014/main" id="{19FC3B1B-9B4A-4004-BC2D-6B4E842284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5" name="Freeform 86">
              <a:extLst>
                <a:ext uri="{FF2B5EF4-FFF2-40B4-BE49-F238E27FC236}">
                  <a16:creationId xmlns:a16="http://schemas.microsoft.com/office/drawing/2014/main" id="{E21B5B24-10A3-4E59-9DCE-29A33AABC0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6" name="Freeform 87">
              <a:extLst>
                <a:ext uri="{FF2B5EF4-FFF2-40B4-BE49-F238E27FC236}">
                  <a16:creationId xmlns:a16="http://schemas.microsoft.com/office/drawing/2014/main" id="{7969709A-404A-4A16-B1C5-1B111C5350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7" name="Freeform 88">
              <a:extLst>
                <a:ext uri="{FF2B5EF4-FFF2-40B4-BE49-F238E27FC236}">
                  <a16:creationId xmlns:a16="http://schemas.microsoft.com/office/drawing/2014/main" id="{B627F535-1E1B-4F5C-8095-EAE8C2F46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8" name="Freeform 89">
              <a:extLst>
                <a:ext uri="{FF2B5EF4-FFF2-40B4-BE49-F238E27FC236}">
                  <a16:creationId xmlns:a16="http://schemas.microsoft.com/office/drawing/2014/main" id="{815A36AF-E6A8-4C27-9F2C-3FCD3A8EB9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9" name="Freeform 90">
              <a:extLst>
                <a:ext uri="{FF2B5EF4-FFF2-40B4-BE49-F238E27FC236}">
                  <a16:creationId xmlns:a16="http://schemas.microsoft.com/office/drawing/2014/main" id="{3E0DF416-29E2-4F3A-A61A-BE4D1452A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BBB3F713-3DAF-400D-BFC3-1341025427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1" name="Freeform 92">
              <a:extLst>
                <a:ext uri="{FF2B5EF4-FFF2-40B4-BE49-F238E27FC236}">
                  <a16:creationId xmlns:a16="http://schemas.microsoft.com/office/drawing/2014/main" id="{5216B909-50D4-40E9-B08A-C979D5461F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2" name="Freeform 93">
              <a:extLst>
                <a:ext uri="{FF2B5EF4-FFF2-40B4-BE49-F238E27FC236}">
                  <a16:creationId xmlns:a16="http://schemas.microsoft.com/office/drawing/2014/main" id="{B2156739-4657-4AD5-91F4-20E8473598A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3" name="Freeform 94">
              <a:extLst>
                <a:ext uri="{FF2B5EF4-FFF2-40B4-BE49-F238E27FC236}">
                  <a16:creationId xmlns:a16="http://schemas.microsoft.com/office/drawing/2014/main" id="{D2668E69-2F16-43F0-8A12-35FFB007673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4" name="Freeform 95">
              <a:extLst>
                <a:ext uri="{FF2B5EF4-FFF2-40B4-BE49-F238E27FC236}">
                  <a16:creationId xmlns:a16="http://schemas.microsoft.com/office/drawing/2014/main" id="{92D0E9B6-511D-4BFD-852E-D9B89251AC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5" name="Freeform 96">
              <a:extLst>
                <a:ext uri="{FF2B5EF4-FFF2-40B4-BE49-F238E27FC236}">
                  <a16:creationId xmlns:a16="http://schemas.microsoft.com/office/drawing/2014/main" id="{5EBAEE22-7F68-466D-BA8F-AB63F324BE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6" name="Freeform 97">
              <a:extLst>
                <a:ext uri="{FF2B5EF4-FFF2-40B4-BE49-F238E27FC236}">
                  <a16:creationId xmlns:a16="http://schemas.microsoft.com/office/drawing/2014/main" id="{C6695F3F-0495-4A12-B055-49FE2CDDE1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7" name="Freeform 98">
              <a:extLst>
                <a:ext uri="{FF2B5EF4-FFF2-40B4-BE49-F238E27FC236}">
                  <a16:creationId xmlns:a16="http://schemas.microsoft.com/office/drawing/2014/main" id="{BC770C08-19CC-4BC0-9C53-5D0859BD3EC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8" name="Freeform 99">
              <a:extLst>
                <a:ext uri="{FF2B5EF4-FFF2-40B4-BE49-F238E27FC236}">
                  <a16:creationId xmlns:a16="http://schemas.microsoft.com/office/drawing/2014/main" id="{83C4D1BD-F2C6-4F5B-9DAF-6FDACAEE8BF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DEB59EAF-43B1-4BA9-A3BF-B5FC0844651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0" name="Freeform 101">
              <a:extLst>
                <a:ext uri="{FF2B5EF4-FFF2-40B4-BE49-F238E27FC236}">
                  <a16:creationId xmlns:a16="http://schemas.microsoft.com/office/drawing/2014/main" id="{B629671C-5B72-4C18-90F8-DC1B2C59938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58896B36-3770-45B5-9081-AFB2DB74D32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2" name="Freeform 103">
              <a:extLst>
                <a:ext uri="{FF2B5EF4-FFF2-40B4-BE49-F238E27FC236}">
                  <a16:creationId xmlns:a16="http://schemas.microsoft.com/office/drawing/2014/main" id="{4B2FC449-AA4A-4019-B738-2E62B6C5C9A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3" name="Freeform 104">
              <a:extLst>
                <a:ext uri="{FF2B5EF4-FFF2-40B4-BE49-F238E27FC236}">
                  <a16:creationId xmlns:a16="http://schemas.microsoft.com/office/drawing/2014/main" id="{DEB9A798-E44E-4B7E-A6B3-4599E0550A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4" name="Freeform 105">
              <a:extLst>
                <a:ext uri="{FF2B5EF4-FFF2-40B4-BE49-F238E27FC236}">
                  <a16:creationId xmlns:a16="http://schemas.microsoft.com/office/drawing/2014/main" id="{C47272EF-5773-4E29-8B5C-FBEB0C53FD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5" name="Freeform 106">
              <a:extLst>
                <a:ext uri="{FF2B5EF4-FFF2-40B4-BE49-F238E27FC236}">
                  <a16:creationId xmlns:a16="http://schemas.microsoft.com/office/drawing/2014/main" id="{ABFCFBD0-8CCC-4A89-B8BC-5DD64FCD06E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6" name="Freeform 107">
              <a:extLst>
                <a:ext uri="{FF2B5EF4-FFF2-40B4-BE49-F238E27FC236}">
                  <a16:creationId xmlns:a16="http://schemas.microsoft.com/office/drawing/2014/main" id="{F342AF01-9522-4075-B136-0950BA4EDF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7" name="Freeform 108">
              <a:extLst>
                <a:ext uri="{FF2B5EF4-FFF2-40B4-BE49-F238E27FC236}">
                  <a16:creationId xmlns:a16="http://schemas.microsoft.com/office/drawing/2014/main" id="{E12648BE-FC22-4AAF-AA8D-C4E693392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8" name="Freeform 109">
              <a:extLst>
                <a:ext uri="{FF2B5EF4-FFF2-40B4-BE49-F238E27FC236}">
                  <a16:creationId xmlns:a16="http://schemas.microsoft.com/office/drawing/2014/main" id="{8390B394-B8A7-4F43-A01E-4209941568F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9" name="Freeform 110">
              <a:extLst>
                <a:ext uri="{FF2B5EF4-FFF2-40B4-BE49-F238E27FC236}">
                  <a16:creationId xmlns:a16="http://schemas.microsoft.com/office/drawing/2014/main" id="{AF32666C-82A9-4AEB-990E-1BDD329588D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24243DF2-E5C5-44E3-859D-6EFCB893691C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91" name="Freeform 64">
                <a:extLst>
                  <a:ext uri="{FF2B5EF4-FFF2-40B4-BE49-F238E27FC236}">
                    <a16:creationId xmlns:a16="http://schemas.microsoft.com/office/drawing/2014/main" id="{4910A599-65BB-4339-A101-B356CEB18E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2" name="Freeform 65">
                <a:extLst>
                  <a:ext uri="{FF2B5EF4-FFF2-40B4-BE49-F238E27FC236}">
                    <a16:creationId xmlns:a16="http://schemas.microsoft.com/office/drawing/2014/main" id="{7B3E68DF-3D84-4FDF-ABCC-2E808857FE5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3" name="Freeform 66">
                <a:extLst>
                  <a:ext uri="{FF2B5EF4-FFF2-40B4-BE49-F238E27FC236}">
                    <a16:creationId xmlns:a16="http://schemas.microsoft.com/office/drawing/2014/main" id="{A7D18E60-8FCC-4B7E-8A52-44F5C29E02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4" name="Freeform 68">
                <a:extLst>
                  <a:ext uri="{FF2B5EF4-FFF2-40B4-BE49-F238E27FC236}">
                    <a16:creationId xmlns:a16="http://schemas.microsoft.com/office/drawing/2014/main" id="{263647AC-A62B-4717-B863-A69D47DA71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5" name="Freeform 69">
                <a:extLst>
                  <a:ext uri="{FF2B5EF4-FFF2-40B4-BE49-F238E27FC236}">
                    <a16:creationId xmlns:a16="http://schemas.microsoft.com/office/drawing/2014/main" id="{BCCA8C1D-B156-4702-BE9A-B75F07F834A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6" name="Freeform 70">
                <a:extLst>
                  <a:ext uri="{FF2B5EF4-FFF2-40B4-BE49-F238E27FC236}">
                    <a16:creationId xmlns:a16="http://schemas.microsoft.com/office/drawing/2014/main" id="{9A256D57-8630-4BB4-A234-A99F05B2B5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7" name="Freeform 72">
                <a:extLst>
                  <a:ext uri="{FF2B5EF4-FFF2-40B4-BE49-F238E27FC236}">
                    <a16:creationId xmlns:a16="http://schemas.microsoft.com/office/drawing/2014/main" id="{9F264C0D-1EA3-4E02-BC93-53A1960CEE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8" name="Freeform 74">
                <a:extLst>
                  <a:ext uri="{FF2B5EF4-FFF2-40B4-BE49-F238E27FC236}">
                    <a16:creationId xmlns:a16="http://schemas.microsoft.com/office/drawing/2014/main" id="{0A7B1B6F-D083-4183-BD67-33FE7A1858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9" name="Freeform 75">
                <a:extLst>
                  <a:ext uri="{FF2B5EF4-FFF2-40B4-BE49-F238E27FC236}">
                    <a16:creationId xmlns:a16="http://schemas.microsoft.com/office/drawing/2014/main" id="{5375CD70-5A3E-4103-B62F-F79152E2A85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100" name="Freeform 117">
                <a:extLst>
                  <a:ext uri="{FF2B5EF4-FFF2-40B4-BE49-F238E27FC236}">
                    <a16:creationId xmlns:a16="http://schemas.microsoft.com/office/drawing/2014/main" id="{6729FCC4-2BF3-4600-8E9B-961AAD92F9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19821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51374" y="3328361"/>
            <a:ext cx="10289252" cy="1106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504A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毕业论文答辩</a:t>
            </a:r>
            <a:r>
              <a:rPr lang="en-US" altLang="zh-CN" sz="6600" b="1" dirty="0">
                <a:solidFill>
                  <a:srgbClr val="504A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600" b="1" dirty="0">
                <a:solidFill>
                  <a:srgbClr val="504A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039416" y="2028825"/>
            <a:ext cx="1011316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039416" y="4867275"/>
            <a:ext cx="1011316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318385" y="4984578"/>
            <a:ext cx="1555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7">
            <a:extLst>
              <a:ext uri="{FF2B5EF4-FFF2-40B4-BE49-F238E27FC236}">
                <a16:creationId xmlns:a16="http://schemas.microsoft.com/office/drawing/2014/main" id="{566CFEA0-200A-4E3C-BEA5-DD5CF77B0C7F}"/>
              </a:ext>
            </a:extLst>
          </p:cNvPr>
          <p:cNvSpPr/>
          <p:nvPr/>
        </p:nvSpPr>
        <p:spPr>
          <a:xfrm>
            <a:off x="5089312" y="5104981"/>
            <a:ext cx="164812" cy="161340"/>
          </a:xfrm>
          <a:custGeom>
            <a:avLst/>
            <a:gdLst>
              <a:gd name="T0" fmla="*/ 2895 w 12754"/>
              <a:gd name="T1" fmla="*/ 3482 h 12486"/>
              <a:gd name="T2" fmla="*/ 6377 w 12754"/>
              <a:gd name="T3" fmla="*/ 0 h 12486"/>
              <a:gd name="T4" fmla="*/ 9859 w 12754"/>
              <a:gd name="T5" fmla="*/ 3482 h 12486"/>
              <a:gd name="T6" fmla="*/ 6377 w 12754"/>
              <a:gd name="T7" fmla="*/ 6963 h 12486"/>
              <a:gd name="T8" fmla="*/ 2895 w 12754"/>
              <a:gd name="T9" fmla="*/ 3482 h 12486"/>
              <a:gd name="T10" fmla="*/ 0 w 12754"/>
              <a:gd name="T11" fmla="*/ 12468 h 12486"/>
              <a:gd name="T12" fmla="*/ 3586 w 12754"/>
              <a:gd name="T13" fmla="*/ 7045 h 12486"/>
              <a:gd name="T14" fmla="*/ 6377 w 12754"/>
              <a:gd name="T15" fmla="*/ 8014 h 12486"/>
              <a:gd name="T16" fmla="*/ 9182 w 12754"/>
              <a:gd name="T17" fmla="*/ 7036 h 12486"/>
              <a:gd name="T18" fmla="*/ 12754 w 12754"/>
              <a:gd name="T19" fmla="*/ 12468 h 12486"/>
              <a:gd name="T20" fmla="*/ 0 w 12754"/>
              <a:gd name="T21" fmla="*/ 12468 h 12486"/>
              <a:gd name="T22" fmla="*/ 0 w 12754"/>
              <a:gd name="T23" fmla="*/ 12468 h 12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754" h="12486">
                <a:moveTo>
                  <a:pt x="2895" y="3482"/>
                </a:moveTo>
                <a:cubicBezTo>
                  <a:pt x="2895" y="1562"/>
                  <a:pt x="4457" y="0"/>
                  <a:pt x="6377" y="0"/>
                </a:cubicBezTo>
                <a:cubicBezTo>
                  <a:pt x="8297" y="0"/>
                  <a:pt x="9859" y="1562"/>
                  <a:pt x="9859" y="3482"/>
                </a:cubicBezTo>
                <a:cubicBezTo>
                  <a:pt x="9859" y="5402"/>
                  <a:pt x="8297" y="6963"/>
                  <a:pt x="6377" y="6963"/>
                </a:cubicBezTo>
                <a:cubicBezTo>
                  <a:pt x="4457" y="6963"/>
                  <a:pt x="2895" y="5402"/>
                  <a:pt x="2895" y="3482"/>
                </a:cubicBezTo>
                <a:close/>
                <a:moveTo>
                  <a:pt x="0" y="12468"/>
                </a:moveTo>
                <a:cubicBezTo>
                  <a:pt x="75" y="11626"/>
                  <a:pt x="479" y="8643"/>
                  <a:pt x="3586" y="7045"/>
                </a:cubicBezTo>
                <a:cubicBezTo>
                  <a:pt x="4356" y="7650"/>
                  <a:pt x="5324" y="8014"/>
                  <a:pt x="6377" y="8014"/>
                </a:cubicBezTo>
                <a:cubicBezTo>
                  <a:pt x="7436" y="8014"/>
                  <a:pt x="8409" y="7647"/>
                  <a:pt x="9182" y="7036"/>
                </a:cubicBezTo>
                <a:cubicBezTo>
                  <a:pt x="12302" y="8627"/>
                  <a:pt x="12678" y="11589"/>
                  <a:pt x="12754" y="12468"/>
                </a:cubicBezTo>
                <a:cubicBezTo>
                  <a:pt x="12736" y="12486"/>
                  <a:pt x="18" y="12470"/>
                  <a:pt x="0" y="12468"/>
                </a:cubicBezTo>
                <a:close/>
                <a:moveTo>
                  <a:pt x="0" y="12468"/>
                </a:moveTo>
                <a:close/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0C0B86FD-F868-4436-A7F9-262B4740147F}"/>
              </a:ext>
            </a:extLst>
          </p:cNvPr>
          <p:cNvGrpSpPr/>
          <p:nvPr/>
        </p:nvGrpSpPr>
        <p:grpSpPr>
          <a:xfrm>
            <a:off x="3936378" y="2534567"/>
            <a:ext cx="4000187" cy="793794"/>
            <a:chOff x="2783470" y="2858688"/>
            <a:chExt cx="6625058" cy="1140624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FB6F624B-4948-40FF-9B96-90E80A0304C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116" name="Freeform 62">
                <a:extLst>
                  <a:ext uri="{FF2B5EF4-FFF2-40B4-BE49-F238E27FC236}">
                    <a16:creationId xmlns:a16="http://schemas.microsoft.com/office/drawing/2014/main" id="{174C76A5-C516-4EBC-A4E8-84EA8B180EF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63">
                <a:extLst>
                  <a:ext uri="{FF2B5EF4-FFF2-40B4-BE49-F238E27FC236}">
                    <a16:creationId xmlns:a16="http://schemas.microsoft.com/office/drawing/2014/main" id="{09511750-E36E-4709-808B-D4CB4B7771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67">
                <a:extLst>
                  <a:ext uri="{FF2B5EF4-FFF2-40B4-BE49-F238E27FC236}">
                    <a16:creationId xmlns:a16="http://schemas.microsoft.com/office/drawing/2014/main" id="{9B3FBBB8-F62C-40F3-B161-4556CB2B8E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FBC3CAA8-480B-4545-B472-112A46C5B5F8}"/>
                </a:ext>
              </a:extLst>
            </p:cNvPr>
            <p:cNvGrpSpPr/>
            <p:nvPr/>
          </p:nvGrpSpPr>
          <p:grpSpPr>
            <a:xfrm>
              <a:off x="2783470" y="3743490"/>
              <a:ext cx="6625058" cy="255822"/>
              <a:chOff x="2783470" y="3743490"/>
              <a:chExt cx="6625058" cy="255822"/>
            </a:xfrm>
          </p:grpSpPr>
          <p:sp>
            <p:nvSpPr>
              <p:cNvPr id="82" name="Freeform 77">
                <a:extLst>
                  <a:ext uri="{FF2B5EF4-FFF2-40B4-BE49-F238E27FC236}">
                    <a16:creationId xmlns:a16="http://schemas.microsoft.com/office/drawing/2014/main" id="{3DB27542-D07C-4A9C-8AFD-6E6032154E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3211822" y="3780894"/>
                <a:ext cx="183638" cy="191506"/>
              </a:xfrm>
              <a:custGeom>
                <a:avLst/>
                <a:gdLst>
                  <a:gd name="T0" fmla="*/ 89 w 89"/>
                  <a:gd name="T1" fmla="*/ 49 h 87"/>
                  <a:gd name="T2" fmla="*/ 13 w 89"/>
                  <a:gd name="T3" fmla="*/ 80 h 87"/>
                  <a:gd name="T4" fmla="*/ 5 w 89"/>
                  <a:gd name="T5" fmla="*/ 87 h 87"/>
                  <a:gd name="T6" fmla="*/ 5 w 89"/>
                  <a:gd name="T7" fmla="*/ 54 h 87"/>
                  <a:gd name="T8" fmla="*/ 11 w 89"/>
                  <a:gd name="T9" fmla="*/ 64 h 87"/>
                  <a:gd name="T10" fmla="*/ 35 w 89"/>
                  <a:gd name="T11" fmla="*/ 56 h 87"/>
                  <a:gd name="T12" fmla="*/ 35 w 89"/>
                  <a:gd name="T13" fmla="*/ 28 h 87"/>
                  <a:gd name="T14" fmla="*/ 11 w 89"/>
                  <a:gd name="T15" fmla="*/ 18 h 87"/>
                  <a:gd name="T16" fmla="*/ 6 w 89"/>
                  <a:gd name="T17" fmla="*/ 29 h 87"/>
                  <a:gd name="T18" fmla="*/ 5 w 89"/>
                  <a:gd name="T19" fmla="*/ 15 h 87"/>
                  <a:gd name="T20" fmla="*/ 5 w 89"/>
                  <a:gd name="T21" fmla="*/ 1 h 87"/>
                  <a:gd name="T22" fmla="*/ 10 w 89"/>
                  <a:gd name="T23" fmla="*/ 9 h 87"/>
                  <a:gd name="T24" fmla="*/ 89 w 89"/>
                  <a:gd name="T25" fmla="*/ 43 h 87"/>
                  <a:gd name="T26" fmla="*/ 89 w 89"/>
                  <a:gd name="T27" fmla="*/ 49 h 87"/>
                  <a:gd name="T28" fmla="*/ 41 w 89"/>
                  <a:gd name="T29" fmla="*/ 30 h 87"/>
                  <a:gd name="T30" fmla="*/ 42 w 89"/>
                  <a:gd name="T31" fmla="*/ 54 h 87"/>
                  <a:gd name="T32" fmla="*/ 71 w 89"/>
                  <a:gd name="T33" fmla="*/ 41 h 87"/>
                  <a:gd name="T34" fmla="*/ 41 w 89"/>
                  <a:gd name="T35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" h="87">
                    <a:moveTo>
                      <a:pt x="89" y="49"/>
                    </a:moveTo>
                    <a:cubicBezTo>
                      <a:pt x="64" y="59"/>
                      <a:pt x="39" y="70"/>
                      <a:pt x="13" y="80"/>
                    </a:cubicBezTo>
                    <a:cubicBezTo>
                      <a:pt x="9" y="80"/>
                      <a:pt x="11" y="87"/>
                      <a:pt x="5" y="87"/>
                    </a:cubicBezTo>
                    <a:cubicBezTo>
                      <a:pt x="3" y="79"/>
                      <a:pt x="3" y="62"/>
                      <a:pt x="5" y="54"/>
                    </a:cubicBezTo>
                    <a:cubicBezTo>
                      <a:pt x="11" y="54"/>
                      <a:pt x="7" y="63"/>
                      <a:pt x="11" y="64"/>
                    </a:cubicBezTo>
                    <a:cubicBezTo>
                      <a:pt x="20" y="62"/>
                      <a:pt x="27" y="58"/>
                      <a:pt x="35" y="56"/>
                    </a:cubicBezTo>
                    <a:cubicBezTo>
                      <a:pt x="35" y="46"/>
                      <a:pt x="35" y="37"/>
                      <a:pt x="35" y="28"/>
                    </a:cubicBezTo>
                    <a:cubicBezTo>
                      <a:pt x="28" y="24"/>
                      <a:pt x="20" y="21"/>
                      <a:pt x="11" y="18"/>
                    </a:cubicBezTo>
                    <a:cubicBezTo>
                      <a:pt x="7" y="19"/>
                      <a:pt x="11" y="28"/>
                      <a:pt x="6" y="29"/>
                    </a:cubicBezTo>
                    <a:cubicBezTo>
                      <a:pt x="0" y="28"/>
                      <a:pt x="5" y="20"/>
                      <a:pt x="5" y="15"/>
                    </a:cubicBezTo>
                    <a:cubicBezTo>
                      <a:pt x="5" y="10"/>
                      <a:pt x="2" y="4"/>
                      <a:pt x="5" y="1"/>
                    </a:cubicBezTo>
                    <a:cubicBezTo>
                      <a:pt x="10" y="0"/>
                      <a:pt x="8" y="7"/>
                      <a:pt x="10" y="9"/>
                    </a:cubicBezTo>
                    <a:cubicBezTo>
                      <a:pt x="35" y="21"/>
                      <a:pt x="63" y="32"/>
                      <a:pt x="89" y="43"/>
                    </a:cubicBezTo>
                    <a:cubicBezTo>
                      <a:pt x="89" y="45"/>
                      <a:pt x="89" y="47"/>
                      <a:pt x="89" y="49"/>
                    </a:cubicBezTo>
                    <a:close/>
                    <a:moveTo>
                      <a:pt x="41" y="30"/>
                    </a:moveTo>
                    <a:cubicBezTo>
                      <a:pt x="42" y="37"/>
                      <a:pt x="40" y="48"/>
                      <a:pt x="42" y="54"/>
                    </a:cubicBezTo>
                    <a:cubicBezTo>
                      <a:pt x="51" y="49"/>
                      <a:pt x="62" y="46"/>
                      <a:pt x="71" y="41"/>
                    </a:cubicBezTo>
                    <a:cubicBezTo>
                      <a:pt x="60" y="38"/>
                      <a:pt x="51" y="33"/>
                      <a:pt x="41" y="3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78">
                <a:extLst>
                  <a:ext uri="{FF2B5EF4-FFF2-40B4-BE49-F238E27FC236}">
                    <a16:creationId xmlns:a16="http://schemas.microsoft.com/office/drawing/2014/main" id="{71BAE5B5-562A-48BD-8B9E-D6444B15DA9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779233" y="3782865"/>
                <a:ext cx="220684" cy="212209"/>
              </a:xfrm>
              <a:custGeom>
                <a:avLst/>
                <a:gdLst>
                  <a:gd name="T0" fmla="*/ 18 w 107"/>
                  <a:gd name="T1" fmla="*/ 60 h 95"/>
                  <a:gd name="T2" fmla="*/ 18 w 107"/>
                  <a:gd name="T3" fmla="*/ 40 h 95"/>
                  <a:gd name="T4" fmla="*/ 50 w 107"/>
                  <a:gd name="T5" fmla="*/ 8 h 95"/>
                  <a:gd name="T6" fmla="*/ 71 w 107"/>
                  <a:gd name="T7" fmla="*/ 8 h 95"/>
                  <a:gd name="T8" fmla="*/ 99 w 107"/>
                  <a:gd name="T9" fmla="*/ 83 h 95"/>
                  <a:gd name="T10" fmla="*/ 76 w 107"/>
                  <a:gd name="T11" fmla="*/ 82 h 95"/>
                  <a:gd name="T12" fmla="*/ 89 w 107"/>
                  <a:gd name="T13" fmla="*/ 74 h 95"/>
                  <a:gd name="T14" fmla="*/ 96 w 107"/>
                  <a:gd name="T15" fmla="*/ 52 h 95"/>
                  <a:gd name="T16" fmla="*/ 29 w 107"/>
                  <a:gd name="T17" fmla="*/ 71 h 95"/>
                  <a:gd name="T18" fmla="*/ 52 w 107"/>
                  <a:gd name="T19" fmla="*/ 71 h 95"/>
                  <a:gd name="T20" fmla="*/ 58 w 107"/>
                  <a:gd name="T21" fmla="*/ 59 h 95"/>
                  <a:gd name="T22" fmla="*/ 60 w 107"/>
                  <a:gd name="T23" fmla="*/ 75 h 95"/>
                  <a:gd name="T24" fmla="*/ 60 w 107"/>
                  <a:gd name="T25" fmla="*/ 93 h 95"/>
                  <a:gd name="T26" fmla="*/ 52 w 107"/>
                  <a:gd name="T27" fmla="*/ 85 h 95"/>
                  <a:gd name="T28" fmla="*/ 24 w 107"/>
                  <a:gd name="T29" fmla="*/ 85 h 95"/>
                  <a:gd name="T30" fmla="*/ 18 w 107"/>
                  <a:gd name="T31" fmla="*/ 6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95">
                    <a:moveTo>
                      <a:pt x="18" y="60"/>
                    </a:moveTo>
                    <a:cubicBezTo>
                      <a:pt x="18" y="54"/>
                      <a:pt x="18" y="47"/>
                      <a:pt x="18" y="40"/>
                    </a:cubicBezTo>
                    <a:cubicBezTo>
                      <a:pt x="22" y="23"/>
                      <a:pt x="33" y="12"/>
                      <a:pt x="50" y="8"/>
                    </a:cubicBezTo>
                    <a:cubicBezTo>
                      <a:pt x="57" y="8"/>
                      <a:pt x="64" y="8"/>
                      <a:pt x="71" y="8"/>
                    </a:cubicBezTo>
                    <a:cubicBezTo>
                      <a:pt x="104" y="11"/>
                      <a:pt x="107" y="50"/>
                      <a:pt x="99" y="83"/>
                    </a:cubicBezTo>
                    <a:cubicBezTo>
                      <a:pt x="92" y="83"/>
                      <a:pt x="82" y="85"/>
                      <a:pt x="76" y="82"/>
                    </a:cubicBezTo>
                    <a:cubicBezTo>
                      <a:pt x="76" y="73"/>
                      <a:pt x="85" y="77"/>
                      <a:pt x="89" y="74"/>
                    </a:cubicBezTo>
                    <a:cubicBezTo>
                      <a:pt x="96" y="69"/>
                      <a:pt x="97" y="58"/>
                      <a:pt x="96" y="52"/>
                    </a:cubicBezTo>
                    <a:cubicBezTo>
                      <a:pt x="95" y="0"/>
                      <a:pt x="0" y="24"/>
                      <a:pt x="29" y="71"/>
                    </a:cubicBezTo>
                    <a:cubicBezTo>
                      <a:pt x="36" y="72"/>
                      <a:pt x="45" y="72"/>
                      <a:pt x="52" y="71"/>
                    </a:cubicBezTo>
                    <a:cubicBezTo>
                      <a:pt x="57" y="70"/>
                      <a:pt x="52" y="59"/>
                      <a:pt x="58" y="59"/>
                    </a:cubicBezTo>
                    <a:cubicBezTo>
                      <a:pt x="63" y="60"/>
                      <a:pt x="60" y="69"/>
                      <a:pt x="60" y="75"/>
                    </a:cubicBezTo>
                    <a:cubicBezTo>
                      <a:pt x="60" y="82"/>
                      <a:pt x="61" y="89"/>
                      <a:pt x="60" y="93"/>
                    </a:cubicBezTo>
                    <a:cubicBezTo>
                      <a:pt x="53" y="95"/>
                      <a:pt x="56" y="86"/>
                      <a:pt x="52" y="85"/>
                    </a:cubicBezTo>
                    <a:cubicBezTo>
                      <a:pt x="43" y="85"/>
                      <a:pt x="34" y="85"/>
                      <a:pt x="24" y="85"/>
                    </a:cubicBezTo>
                    <a:cubicBezTo>
                      <a:pt x="22" y="77"/>
                      <a:pt x="20" y="68"/>
                      <a:pt x="18" y="6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79">
                <a:extLst>
                  <a:ext uri="{FF2B5EF4-FFF2-40B4-BE49-F238E27FC236}">
                    <a16:creationId xmlns:a16="http://schemas.microsoft.com/office/drawing/2014/main" id="{63E88D11-5360-40B0-A891-E67C019458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34278" y="3776656"/>
                <a:ext cx="218617" cy="222561"/>
              </a:xfrm>
              <a:custGeom>
                <a:avLst/>
                <a:gdLst>
                  <a:gd name="T0" fmla="*/ 17 w 106"/>
                  <a:gd name="T1" fmla="*/ 62 h 99"/>
                  <a:gd name="T2" fmla="*/ 17 w 106"/>
                  <a:gd name="T3" fmla="*/ 42 h 99"/>
                  <a:gd name="T4" fmla="*/ 90 w 106"/>
                  <a:gd name="T5" fmla="*/ 19 h 99"/>
                  <a:gd name="T6" fmla="*/ 98 w 106"/>
                  <a:gd name="T7" fmla="*/ 86 h 99"/>
                  <a:gd name="T8" fmla="*/ 75 w 106"/>
                  <a:gd name="T9" fmla="*/ 85 h 99"/>
                  <a:gd name="T10" fmla="*/ 88 w 106"/>
                  <a:gd name="T11" fmla="*/ 76 h 99"/>
                  <a:gd name="T12" fmla="*/ 95 w 106"/>
                  <a:gd name="T13" fmla="*/ 52 h 99"/>
                  <a:gd name="T14" fmla="*/ 28 w 106"/>
                  <a:gd name="T15" fmla="*/ 74 h 99"/>
                  <a:gd name="T16" fmla="*/ 50 w 106"/>
                  <a:gd name="T17" fmla="*/ 74 h 99"/>
                  <a:gd name="T18" fmla="*/ 57 w 106"/>
                  <a:gd name="T19" fmla="*/ 62 h 99"/>
                  <a:gd name="T20" fmla="*/ 59 w 106"/>
                  <a:gd name="T21" fmla="*/ 78 h 99"/>
                  <a:gd name="T22" fmla="*/ 59 w 106"/>
                  <a:gd name="T23" fmla="*/ 96 h 99"/>
                  <a:gd name="T24" fmla="*/ 52 w 106"/>
                  <a:gd name="T25" fmla="*/ 89 h 99"/>
                  <a:gd name="T26" fmla="*/ 23 w 106"/>
                  <a:gd name="T27" fmla="*/ 88 h 99"/>
                  <a:gd name="T28" fmla="*/ 17 w 106"/>
                  <a:gd name="T29" fmla="*/ 6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6" h="99">
                    <a:moveTo>
                      <a:pt x="17" y="62"/>
                    </a:moveTo>
                    <a:cubicBezTo>
                      <a:pt x="17" y="56"/>
                      <a:pt x="17" y="49"/>
                      <a:pt x="17" y="42"/>
                    </a:cubicBezTo>
                    <a:cubicBezTo>
                      <a:pt x="20" y="11"/>
                      <a:pt x="67" y="0"/>
                      <a:pt x="90" y="19"/>
                    </a:cubicBezTo>
                    <a:cubicBezTo>
                      <a:pt x="106" y="34"/>
                      <a:pt x="102" y="61"/>
                      <a:pt x="98" y="86"/>
                    </a:cubicBezTo>
                    <a:cubicBezTo>
                      <a:pt x="91" y="85"/>
                      <a:pt x="79" y="89"/>
                      <a:pt x="75" y="85"/>
                    </a:cubicBezTo>
                    <a:cubicBezTo>
                      <a:pt x="76" y="77"/>
                      <a:pt x="84" y="79"/>
                      <a:pt x="88" y="76"/>
                    </a:cubicBezTo>
                    <a:cubicBezTo>
                      <a:pt x="95" y="70"/>
                      <a:pt x="96" y="60"/>
                      <a:pt x="95" y="52"/>
                    </a:cubicBezTo>
                    <a:cubicBezTo>
                      <a:pt x="91" y="5"/>
                      <a:pt x="0" y="25"/>
                      <a:pt x="28" y="74"/>
                    </a:cubicBezTo>
                    <a:cubicBezTo>
                      <a:pt x="35" y="74"/>
                      <a:pt x="43" y="74"/>
                      <a:pt x="50" y="74"/>
                    </a:cubicBezTo>
                    <a:cubicBezTo>
                      <a:pt x="56" y="74"/>
                      <a:pt x="51" y="63"/>
                      <a:pt x="57" y="62"/>
                    </a:cubicBezTo>
                    <a:cubicBezTo>
                      <a:pt x="62" y="63"/>
                      <a:pt x="59" y="72"/>
                      <a:pt x="59" y="78"/>
                    </a:cubicBezTo>
                    <a:cubicBezTo>
                      <a:pt x="59" y="85"/>
                      <a:pt x="60" y="92"/>
                      <a:pt x="59" y="96"/>
                    </a:cubicBezTo>
                    <a:cubicBezTo>
                      <a:pt x="52" y="99"/>
                      <a:pt x="56" y="90"/>
                      <a:pt x="52" y="89"/>
                    </a:cubicBezTo>
                    <a:cubicBezTo>
                      <a:pt x="44" y="87"/>
                      <a:pt x="33" y="89"/>
                      <a:pt x="23" y="88"/>
                    </a:cubicBezTo>
                    <a:cubicBezTo>
                      <a:pt x="21" y="80"/>
                      <a:pt x="19" y="71"/>
                      <a:pt x="17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80">
                <a:extLst>
                  <a:ext uri="{FF2B5EF4-FFF2-40B4-BE49-F238E27FC236}">
                    <a16:creationId xmlns:a16="http://schemas.microsoft.com/office/drawing/2014/main" id="{65EDB9A9-62CD-4E51-A028-A746B7A9450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360832" y="3786087"/>
                <a:ext cx="191906" cy="160451"/>
              </a:xfrm>
              <a:custGeom>
                <a:avLst/>
                <a:gdLst>
                  <a:gd name="T0" fmla="*/ 0 w 93"/>
                  <a:gd name="T1" fmla="*/ 46 h 72"/>
                  <a:gd name="T2" fmla="*/ 0 w 93"/>
                  <a:gd name="T3" fmla="*/ 27 h 72"/>
                  <a:gd name="T4" fmla="*/ 4 w 93"/>
                  <a:gd name="T5" fmla="*/ 9 h 72"/>
                  <a:gd name="T6" fmla="*/ 28 w 93"/>
                  <a:gd name="T7" fmla="*/ 11 h 72"/>
                  <a:gd name="T8" fmla="*/ 28 w 93"/>
                  <a:gd name="T9" fmla="*/ 16 h 72"/>
                  <a:gd name="T10" fmla="*/ 13 w 93"/>
                  <a:gd name="T11" fmla="*/ 22 h 72"/>
                  <a:gd name="T12" fmla="*/ 20 w 93"/>
                  <a:gd name="T13" fmla="*/ 54 h 72"/>
                  <a:gd name="T14" fmla="*/ 52 w 93"/>
                  <a:gd name="T15" fmla="*/ 12 h 72"/>
                  <a:gd name="T16" fmla="*/ 81 w 93"/>
                  <a:gd name="T17" fmla="*/ 62 h 72"/>
                  <a:gd name="T18" fmla="*/ 62 w 93"/>
                  <a:gd name="T19" fmla="*/ 61 h 72"/>
                  <a:gd name="T20" fmla="*/ 76 w 93"/>
                  <a:gd name="T21" fmla="*/ 49 h 72"/>
                  <a:gd name="T22" fmla="*/ 66 w 93"/>
                  <a:gd name="T23" fmla="*/ 23 h 72"/>
                  <a:gd name="T24" fmla="*/ 35 w 93"/>
                  <a:gd name="T25" fmla="*/ 64 h 72"/>
                  <a:gd name="T26" fmla="*/ 0 w 93"/>
                  <a:gd name="T27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72">
                    <a:moveTo>
                      <a:pt x="0" y="46"/>
                    </a:moveTo>
                    <a:cubicBezTo>
                      <a:pt x="0" y="39"/>
                      <a:pt x="0" y="33"/>
                      <a:pt x="0" y="27"/>
                    </a:cubicBezTo>
                    <a:cubicBezTo>
                      <a:pt x="2" y="21"/>
                      <a:pt x="3" y="16"/>
                      <a:pt x="4" y="9"/>
                    </a:cubicBezTo>
                    <a:cubicBezTo>
                      <a:pt x="10" y="12"/>
                      <a:pt x="22" y="9"/>
                      <a:pt x="28" y="11"/>
                    </a:cubicBezTo>
                    <a:cubicBezTo>
                      <a:pt x="28" y="13"/>
                      <a:pt x="28" y="14"/>
                      <a:pt x="28" y="16"/>
                    </a:cubicBezTo>
                    <a:cubicBezTo>
                      <a:pt x="22" y="21"/>
                      <a:pt x="19" y="18"/>
                      <a:pt x="13" y="22"/>
                    </a:cubicBezTo>
                    <a:cubicBezTo>
                      <a:pt x="1" y="30"/>
                      <a:pt x="5" y="54"/>
                      <a:pt x="20" y="54"/>
                    </a:cubicBezTo>
                    <a:cubicBezTo>
                      <a:pt x="37" y="54"/>
                      <a:pt x="36" y="20"/>
                      <a:pt x="52" y="12"/>
                    </a:cubicBezTo>
                    <a:cubicBezTo>
                      <a:pt x="79" y="0"/>
                      <a:pt x="93" y="35"/>
                      <a:pt x="81" y="62"/>
                    </a:cubicBezTo>
                    <a:cubicBezTo>
                      <a:pt x="75" y="62"/>
                      <a:pt x="66" y="61"/>
                      <a:pt x="62" y="61"/>
                    </a:cubicBezTo>
                    <a:cubicBezTo>
                      <a:pt x="61" y="49"/>
                      <a:pt x="71" y="57"/>
                      <a:pt x="76" y="49"/>
                    </a:cubicBezTo>
                    <a:cubicBezTo>
                      <a:pt x="82" y="40"/>
                      <a:pt x="78" y="22"/>
                      <a:pt x="66" y="23"/>
                    </a:cubicBezTo>
                    <a:cubicBezTo>
                      <a:pt x="49" y="23"/>
                      <a:pt x="53" y="56"/>
                      <a:pt x="35" y="64"/>
                    </a:cubicBezTo>
                    <a:cubicBezTo>
                      <a:pt x="17" y="72"/>
                      <a:pt x="4" y="59"/>
                      <a:pt x="0" y="4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81">
                <a:extLst>
                  <a:ext uri="{FF2B5EF4-FFF2-40B4-BE49-F238E27FC236}">
                    <a16:creationId xmlns:a16="http://schemas.microsoft.com/office/drawing/2014/main" id="{E7D78C3F-BC11-403D-B2C5-6CDDE5CBA0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091691" y="3737447"/>
                <a:ext cx="231177" cy="243264"/>
              </a:xfrm>
              <a:custGeom>
                <a:avLst/>
                <a:gdLst>
                  <a:gd name="T0" fmla="*/ 6 w 112"/>
                  <a:gd name="T1" fmla="*/ 67 h 109"/>
                  <a:gd name="T2" fmla="*/ 6 w 112"/>
                  <a:gd name="T3" fmla="*/ 46 h 109"/>
                  <a:gd name="T4" fmla="*/ 26 w 112"/>
                  <a:gd name="T5" fmla="*/ 18 h 109"/>
                  <a:gd name="T6" fmla="*/ 85 w 112"/>
                  <a:gd name="T7" fmla="*/ 80 h 109"/>
                  <a:gd name="T8" fmla="*/ 6 w 112"/>
                  <a:gd name="T9" fmla="*/ 67 h 109"/>
                  <a:gd name="T10" fmla="*/ 12 w 112"/>
                  <a:gd name="T11" fmla="*/ 64 h 109"/>
                  <a:gd name="T12" fmla="*/ 84 w 112"/>
                  <a:gd name="T13" fmla="*/ 49 h 109"/>
                  <a:gd name="T14" fmla="*/ 12 w 112"/>
                  <a:gd name="T15" fmla="*/ 6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109">
                    <a:moveTo>
                      <a:pt x="6" y="67"/>
                    </a:moveTo>
                    <a:cubicBezTo>
                      <a:pt x="6" y="60"/>
                      <a:pt x="6" y="53"/>
                      <a:pt x="6" y="46"/>
                    </a:cubicBezTo>
                    <a:cubicBezTo>
                      <a:pt x="8" y="33"/>
                      <a:pt x="17" y="22"/>
                      <a:pt x="26" y="18"/>
                    </a:cubicBezTo>
                    <a:cubicBezTo>
                      <a:pt x="61" y="0"/>
                      <a:pt x="112" y="36"/>
                      <a:pt x="85" y="80"/>
                    </a:cubicBezTo>
                    <a:cubicBezTo>
                      <a:pt x="68" y="109"/>
                      <a:pt x="9" y="100"/>
                      <a:pt x="6" y="67"/>
                    </a:cubicBezTo>
                    <a:close/>
                    <a:moveTo>
                      <a:pt x="12" y="64"/>
                    </a:moveTo>
                    <a:cubicBezTo>
                      <a:pt x="21" y="93"/>
                      <a:pt x="94" y="90"/>
                      <a:pt x="84" y="49"/>
                    </a:cubicBezTo>
                    <a:cubicBezTo>
                      <a:pt x="77" y="16"/>
                      <a:pt x="0" y="23"/>
                      <a:pt x="12" y="6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82">
                <a:extLst>
                  <a:ext uri="{FF2B5EF4-FFF2-40B4-BE49-F238E27FC236}">
                    <a16:creationId xmlns:a16="http://schemas.microsoft.com/office/drawing/2014/main" id="{B3A90000-6DBB-4A46-9DB7-05EB2C3FA3E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552305" y="3777794"/>
                <a:ext cx="189839" cy="191506"/>
              </a:xfrm>
              <a:custGeom>
                <a:avLst/>
                <a:gdLst>
                  <a:gd name="T0" fmla="*/ 3 w 92"/>
                  <a:gd name="T1" fmla="*/ 57 h 85"/>
                  <a:gd name="T2" fmla="*/ 3 w 92"/>
                  <a:gd name="T3" fmla="*/ 39 h 85"/>
                  <a:gd name="T4" fmla="*/ 77 w 92"/>
                  <a:gd name="T5" fmla="*/ 21 h 85"/>
                  <a:gd name="T6" fmla="*/ 82 w 92"/>
                  <a:gd name="T7" fmla="*/ 80 h 85"/>
                  <a:gd name="T8" fmla="*/ 60 w 92"/>
                  <a:gd name="T9" fmla="*/ 80 h 85"/>
                  <a:gd name="T10" fmla="*/ 74 w 92"/>
                  <a:gd name="T11" fmla="*/ 71 h 85"/>
                  <a:gd name="T12" fmla="*/ 78 w 92"/>
                  <a:gd name="T13" fmla="*/ 39 h 85"/>
                  <a:gd name="T14" fmla="*/ 11 w 92"/>
                  <a:gd name="T15" fmla="*/ 62 h 85"/>
                  <a:gd name="T16" fmla="*/ 25 w 92"/>
                  <a:gd name="T17" fmla="*/ 80 h 85"/>
                  <a:gd name="T18" fmla="*/ 10 w 92"/>
                  <a:gd name="T19" fmla="*/ 75 h 85"/>
                  <a:gd name="T20" fmla="*/ 3 w 92"/>
                  <a:gd name="T21" fmla="*/ 5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85">
                    <a:moveTo>
                      <a:pt x="3" y="57"/>
                    </a:moveTo>
                    <a:cubicBezTo>
                      <a:pt x="3" y="51"/>
                      <a:pt x="3" y="45"/>
                      <a:pt x="3" y="39"/>
                    </a:cubicBezTo>
                    <a:cubicBezTo>
                      <a:pt x="6" y="8"/>
                      <a:pt x="57" y="0"/>
                      <a:pt x="77" y="21"/>
                    </a:cubicBezTo>
                    <a:cubicBezTo>
                      <a:pt x="92" y="36"/>
                      <a:pt x="90" y="59"/>
                      <a:pt x="82" y="80"/>
                    </a:cubicBezTo>
                    <a:cubicBezTo>
                      <a:pt x="74" y="79"/>
                      <a:pt x="66" y="83"/>
                      <a:pt x="60" y="80"/>
                    </a:cubicBezTo>
                    <a:cubicBezTo>
                      <a:pt x="59" y="70"/>
                      <a:pt x="69" y="74"/>
                      <a:pt x="74" y="71"/>
                    </a:cubicBezTo>
                    <a:cubicBezTo>
                      <a:pt x="84" y="65"/>
                      <a:pt x="84" y="50"/>
                      <a:pt x="78" y="39"/>
                    </a:cubicBezTo>
                    <a:cubicBezTo>
                      <a:pt x="65" y="12"/>
                      <a:pt x="0" y="23"/>
                      <a:pt x="11" y="62"/>
                    </a:cubicBezTo>
                    <a:cubicBezTo>
                      <a:pt x="14" y="70"/>
                      <a:pt x="21" y="73"/>
                      <a:pt x="25" y="80"/>
                    </a:cubicBezTo>
                    <a:cubicBezTo>
                      <a:pt x="21" y="85"/>
                      <a:pt x="14" y="78"/>
                      <a:pt x="10" y="75"/>
                    </a:cubicBezTo>
                    <a:cubicBezTo>
                      <a:pt x="6" y="70"/>
                      <a:pt x="4" y="62"/>
                      <a:pt x="3" y="5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83">
                <a:extLst>
                  <a:ext uri="{FF2B5EF4-FFF2-40B4-BE49-F238E27FC236}">
                    <a16:creationId xmlns:a16="http://schemas.microsoft.com/office/drawing/2014/main" id="{6402EC48-6503-4CF4-BC5F-D0F21BC2147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486029" y="3778845"/>
                <a:ext cx="196040" cy="170802"/>
              </a:xfrm>
              <a:custGeom>
                <a:avLst/>
                <a:gdLst>
                  <a:gd name="T0" fmla="*/ 0 w 95"/>
                  <a:gd name="T1" fmla="*/ 49 h 74"/>
                  <a:gd name="T2" fmla="*/ 0 w 95"/>
                  <a:gd name="T3" fmla="*/ 31 h 74"/>
                  <a:gd name="T4" fmla="*/ 4 w 95"/>
                  <a:gd name="T5" fmla="*/ 14 h 74"/>
                  <a:gd name="T6" fmla="*/ 28 w 95"/>
                  <a:gd name="T7" fmla="*/ 16 h 74"/>
                  <a:gd name="T8" fmla="*/ 28 w 95"/>
                  <a:gd name="T9" fmla="*/ 20 h 74"/>
                  <a:gd name="T10" fmla="*/ 15 w 95"/>
                  <a:gd name="T11" fmla="*/ 24 h 74"/>
                  <a:gd name="T12" fmla="*/ 21 w 95"/>
                  <a:gd name="T13" fmla="*/ 58 h 74"/>
                  <a:gd name="T14" fmla="*/ 50 w 95"/>
                  <a:gd name="T15" fmla="*/ 17 h 74"/>
                  <a:gd name="T16" fmla="*/ 81 w 95"/>
                  <a:gd name="T17" fmla="*/ 65 h 74"/>
                  <a:gd name="T18" fmla="*/ 62 w 95"/>
                  <a:gd name="T19" fmla="*/ 65 h 74"/>
                  <a:gd name="T20" fmla="*/ 62 w 95"/>
                  <a:gd name="T21" fmla="*/ 61 h 74"/>
                  <a:gd name="T22" fmla="*/ 70 w 95"/>
                  <a:gd name="T23" fmla="*/ 57 h 74"/>
                  <a:gd name="T24" fmla="*/ 67 w 95"/>
                  <a:gd name="T25" fmla="*/ 26 h 74"/>
                  <a:gd name="T26" fmla="*/ 33 w 95"/>
                  <a:gd name="T27" fmla="*/ 68 h 74"/>
                  <a:gd name="T28" fmla="*/ 0 w 95"/>
                  <a:gd name="T29" fmla="*/ 4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74">
                    <a:moveTo>
                      <a:pt x="0" y="49"/>
                    </a:moveTo>
                    <a:cubicBezTo>
                      <a:pt x="0" y="43"/>
                      <a:pt x="0" y="37"/>
                      <a:pt x="0" y="31"/>
                    </a:cubicBezTo>
                    <a:cubicBezTo>
                      <a:pt x="1" y="25"/>
                      <a:pt x="3" y="20"/>
                      <a:pt x="4" y="14"/>
                    </a:cubicBezTo>
                    <a:cubicBezTo>
                      <a:pt x="13" y="14"/>
                      <a:pt x="22" y="13"/>
                      <a:pt x="28" y="16"/>
                    </a:cubicBezTo>
                    <a:cubicBezTo>
                      <a:pt x="28" y="17"/>
                      <a:pt x="28" y="19"/>
                      <a:pt x="28" y="20"/>
                    </a:cubicBezTo>
                    <a:cubicBezTo>
                      <a:pt x="22" y="24"/>
                      <a:pt x="20" y="22"/>
                      <a:pt x="15" y="24"/>
                    </a:cubicBezTo>
                    <a:cubicBezTo>
                      <a:pt x="1" y="31"/>
                      <a:pt x="4" y="59"/>
                      <a:pt x="21" y="58"/>
                    </a:cubicBezTo>
                    <a:cubicBezTo>
                      <a:pt x="37" y="57"/>
                      <a:pt x="36" y="26"/>
                      <a:pt x="50" y="17"/>
                    </a:cubicBezTo>
                    <a:cubicBezTo>
                      <a:pt x="76" y="0"/>
                      <a:pt x="95" y="38"/>
                      <a:pt x="81" y="65"/>
                    </a:cubicBezTo>
                    <a:cubicBezTo>
                      <a:pt x="75" y="65"/>
                      <a:pt x="67" y="67"/>
                      <a:pt x="62" y="65"/>
                    </a:cubicBezTo>
                    <a:cubicBezTo>
                      <a:pt x="62" y="63"/>
                      <a:pt x="62" y="62"/>
                      <a:pt x="62" y="61"/>
                    </a:cubicBezTo>
                    <a:cubicBezTo>
                      <a:pt x="61" y="56"/>
                      <a:pt x="68" y="59"/>
                      <a:pt x="70" y="57"/>
                    </a:cubicBezTo>
                    <a:cubicBezTo>
                      <a:pt x="83" y="52"/>
                      <a:pt x="80" y="26"/>
                      <a:pt x="67" y="26"/>
                    </a:cubicBezTo>
                    <a:cubicBezTo>
                      <a:pt x="49" y="26"/>
                      <a:pt x="53" y="61"/>
                      <a:pt x="33" y="68"/>
                    </a:cubicBezTo>
                    <a:cubicBezTo>
                      <a:pt x="18" y="74"/>
                      <a:pt x="5" y="65"/>
                      <a:pt x="0" y="4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84">
                <a:extLst>
                  <a:ext uri="{FF2B5EF4-FFF2-40B4-BE49-F238E27FC236}">
                    <a16:creationId xmlns:a16="http://schemas.microsoft.com/office/drawing/2014/main" id="{A2655E61-BB4C-42AA-9339-73A59D02969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699248" y="3784012"/>
                <a:ext cx="202240" cy="170802"/>
              </a:xfrm>
              <a:custGeom>
                <a:avLst/>
                <a:gdLst>
                  <a:gd name="T0" fmla="*/ 4 w 98"/>
                  <a:gd name="T1" fmla="*/ 49 h 75"/>
                  <a:gd name="T2" fmla="*/ 4 w 98"/>
                  <a:gd name="T3" fmla="*/ 31 h 75"/>
                  <a:gd name="T4" fmla="*/ 44 w 98"/>
                  <a:gd name="T5" fmla="*/ 1 h 75"/>
                  <a:gd name="T6" fmla="*/ 84 w 98"/>
                  <a:gd name="T7" fmla="*/ 72 h 75"/>
                  <a:gd name="T8" fmla="*/ 61 w 98"/>
                  <a:gd name="T9" fmla="*/ 71 h 75"/>
                  <a:gd name="T10" fmla="*/ 74 w 98"/>
                  <a:gd name="T11" fmla="*/ 63 h 75"/>
                  <a:gd name="T12" fmla="*/ 81 w 98"/>
                  <a:gd name="T13" fmla="*/ 34 h 75"/>
                  <a:gd name="T14" fmla="*/ 12 w 98"/>
                  <a:gd name="T15" fmla="*/ 53 h 75"/>
                  <a:gd name="T16" fmla="*/ 19 w 98"/>
                  <a:gd name="T17" fmla="*/ 64 h 75"/>
                  <a:gd name="T18" fmla="*/ 26 w 98"/>
                  <a:gd name="T19" fmla="*/ 73 h 75"/>
                  <a:gd name="T20" fmla="*/ 4 w 98"/>
                  <a:gd name="T21" fmla="*/ 4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75">
                    <a:moveTo>
                      <a:pt x="4" y="49"/>
                    </a:moveTo>
                    <a:cubicBezTo>
                      <a:pt x="4" y="43"/>
                      <a:pt x="4" y="37"/>
                      <a:pt x="4" y="31"/>
                    </a:cubicBezTo>
                    <a:cubicBezTo>
                      <a:pt x="8" y="11"/>
                      <a:pt x="23" y="1"/>
                      <a:pt x="44" y="1"/>
                    </a:cubicBezTo>
                    <a:cubicBezTo>
                      <a:pt x="82" y="0"/>
                      <a:pt x="98" y="34"/>
                      <a:pt x="84" y="72"/>
                    </a:cubicBezTo>
                    <a:cubicBezTo>
                      <a:pt x="78" y="72"/>
                      <a:pt x="65" y="75"/>
                      <a:pt x="61" y="71"/>
                    </a:cubicBezTo>
                    <a:cubicBezTo>
                      <a:pt x="61" y="62"/>
                      <a:pt x="70" y="65"/>
                      <a:pt x="74" y="63"/>
                    </a:cubicBezTo>
                    <a:cubicBezTo>
                      <a:pt x="84" y="57"/>
                      <a:pt x="85" y="45"/>
                      <a:pt x="81" y="34"/>
                    </a:cubicBezTo>
                    <a:cubicBezTo>
                      <a:pt x="73" y="5"/>
                      <a:pt x="0" y="10"/>
                      <a:pt x="12" y="53"/>
                    </a:cubicBezTo>
                    <a:cubicBezTo>
                      <a:pt x="14" y="58"/>
                      <a:pt x="16" y="61"/>
                      <a:pt x="19" y="64"/>
                    </a:cubicBezTo>
                    <a:cubicBezTo>
                      <a:pt x="21" y="66"/>
                      <a:pt x="28" y="67"/>
                      <a:pt x="26" y="73"/>
                    </a:cubicBezTo>
                    <a:cubicBezTo>
                      <a:pt x="15" y="75"/>
                      <a:pt x="6" y="60"/>
                      <a:pt x="4" y="4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85">
                <a:extLst>
                  <a:ext uri="{FF2B5EF4-FFF2-40B4-BE49-F238E27FC236}">
                    <a16:creationId xmlns:a16="http://schemas.microsoft.com/office/drawing/2014/main" id="{BBD32532-6737-40CE-B76F-89FC2FB799E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27038" y="3781416"/>
                <a:ext cx="175371" cy="186330"/>
              </a:xfrm>
              <a:custGeom>
                <a:avLst/>
                <a:gdLst>
                  <a:gd name="T0" fmla="*/ 0 w 85"/>
                  <a:gd name="T1" fmla="*/ 52 h 84"/>
                  <a:gd name="T2" fmla="*/ 0 w 85"/>
                  <a:gd name="T3" fmla="*/ 30 h 84"/>
                  <a:gd name="T4" fmla="*/ 75 w 85"/>
                  <a:gd name="T5" fmla="*/ 10 h 84"/>
                  <a:gd name="T6" fmla="*/ 82 w 85"/>
                  <a:gd name="T7" fmla="*/ 0 h 84"/>
                  <a:gd name="T8" fmla="*/ 83 w 85"/>
                  <a:gd name="T9" fmla="*/ 33 h 84"/>
                  <a:gd name="T10" fmla="*/ 76 w 85"/>
                  <a:gd name="T11" fmla="*/ 24 h 84"/>
                  <a:gd name="T12" fmla="*/ 13 w 85"/>
                  <a:gd name="T13" fmla="*/ 28 h 84"/>
                  <a:gd name="T14" fmla="*/ 12 w 85"/>
                  <a:gd name="T15" fmla="*/ 61 h 84"/>
                  <a:gd name="T16" fmla="*/ 74 w 85"/>
                  <a:gd name="T17" fmla="*/ 67 h 84"/>
                  <a:gd name="T18" fmla="*/ 82 w 85"/>
                  <a:gd name="T19" fmla="*/ 56 h 84"/>
                  <a:gd name="T20" fmla="*/ 83 w 85"/>
                  <a:gd name="T21" fmla="*/ 83 h 84"/>
                  <a:gd name="T22" fmla="*/ 74 w 85"/>
                  <a:gd name="T23" fmla="*/ 74 h 84"/>
                  <a:gd name="T24" fmla="*/ 0 w 85"/>
                  <a:gd name="T25" fmla="*/ 5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4">
                    <a:moveTo>
                      <a:pt x="0" y="52"/>
                    </a:moveTo>
                    <a:cubicBezTo>
                      <a:pt x="0" y="45"/>
                      <a:pt x="0" y="38"/>
                      <a:pt x="0" y="30"/>
                    </a:cubicBezTo>
                    <a:cubicBezTo>
                      <a:pt x="3" y="2"/>
                      <a:pt x="45" y="12"/>
                      <a:pt x="75" y="10"/>
                    </a:cubicBezTo>
                    <a:cubicBezTo>
                      <a:pt x="80" y="10"/>
                      <a:pt x="77" y="0"/>
                      <a:pt x="82" y="0"/>
                    </a:cubicBezTo>
                    <a:cubicBezTo>
                      <a:pt x="85" y="6"/>
                      <a:pt x="82" y="26"/>
                      <a:pt x="83" y="33"/>
                    </a:cubicBezTo>
                    <a:cubicBezTo>
                      <a:pt x="77" y="35"/>
                      <a:pt x="79" y="27"/>
                      <a:pt x="76" y="24"/>
                    </a:cubicBezTo>
                    <a:cubicBezTo>
                      <a:pt x="57" y="26"/>
                      <a:pt x="25" y="18"/>
                      <a:pt x="13" y="28"/>
                    </a:cubicBezTo>
                    <a:cubicBezTo>
                      <a:pt x="5" y="35"/>
                      <a:pt x="6" y="54"/>
                      <a:pt x="12" y="61"/>
                    </a:cubicBezTo>
                    <a:cubicBezTo>
                      <a:pt x="23" y="73"/>
                      <a:pt x="56" y="64"/>
                      <a:pt x="74" y="67"/>
                    </a:cubicBezTo>
                    <a:cubicBezTo>
                      <a:pt x="80" y="66"/>
                      <a:pt x="76" y="56"/>
                      <a:pt x="82" y="56"/>
                    </a:cubicBezTo>
                    <a:cubicBezTo>
                      <a:pt x="85" y="60"/>
                      <a:pt x="82" y="78"/>
                      <a:pt x="83" y="83"/>
                    </a:cubicBezTo>
                    <a:cubicBezTo>
                      <a:pt x="76" y="84"/>
                      <a:pt x="80" y="75"/>
                      <a:pt x="74" y="74"/>
                    </a:cubicBezTo>
                    <a:cubicBezTo>
                      <a:pt x="44" y="73"/>
                      <a:pt x="3" y="81"/>
                      <a:pt x="0" y="5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86">
                <a:extLst>
                  <a:ext uri="{FF2B5EF4-FFF2-40B4-BE49-F238E27FC236}">
                    <a16:creationId xmlns:a16="http://schemas.microsoft.com/office/drawing/2014/main" id="{B05330C7-9C4F-498C-92F5-8506963E557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434383" y="3775719"/>
                <a:ext cx="183638" cy="201857"/>
              </a:xfrm>
              <a:custGeom>
                <a:avLst/>
                <a:gdLst>
                  <a:gd name="T0" fmla="*/ 3 w 89"/>
                  <a:gd name="T1" fmla="*/ 78 h 88"/>
                  <a:gd name="T2" fmla="*/ 3 w 89"/>
                  <a:gd name="T3" fmla="*/ 73 h 88"/>
                  <a:gd name="T4" fmla="*/ 71 w 89"/>
                  <a:gd name="T5" fmla="*/ 17 h 88"/>
                  <a:gd name="T6" fmla="*/ 11 w 89"/>
                  <a:gd name="T7" fmla="*/ 18 h 88"/>
                  <a:gd name="T8" fmla="*/ 6 w 89"/>
                  <a:gd name="T9" fmla="*/ 28 h 88"/>
                  <a:gd name="T10" fmla="*/ 5 w 89"/>
                  <a:gd name="T11" fmla="*/ 14 h 88"/>
                  <a:gd name="T12" fmla="*/ 5 w 89"/>
                  <a:gd name="T13" fmla="*/ 0 h 88"/>
                  <a:gd name="T14" fmla="*/ 12 w 89"/>
                  <a:gd name="T15" fmla="*/ 10 h 88"/>
                  <a:gd name="T16" fmla="*/ 79 w 89"/>
                  <a:gd name="T17" fmla="*/ 10 h 88"/>
                  <a:gd name="T18" fmla="*/ 85 w 89"/>
                  <a:gd name="T19" fmla="*/ 1 h 88"/>
                  <a:gd name="T20" fmla="*/ 86 w 89"/>
                  <a:gd name="T21" fmla="*/ 22 h 88"/>
                  <a:gd name="T22" fmla="*/ 73 w 89"/>
                  <a:gd name="T23" fmla="*/ 34 h 88"/>
                  <a:gd name="T24" fmla="*/ 29 w 89"/>
                  <a:gd name="T25" fmla="*/ 71 h 88"/>
                  <a:gd name="T26" fmla="*/ 79 w 89"/>
                  <a:gd name="T27" fmla="*/ 70 h 88"/>
                  <a:gd name="T28" fmla="*/ 84 w 89"/>
                  <a:gd name="T29" fmla="*/ 60 h 88"/>
                  <a:gd name="T30" fmla="*/ 86 w 89"/>
                  <a:gd name="T31" fmla="*/ 73 h 88"/>
                  <a:gd name="T32" fmla="*/ 86 w 89"/>
                  <a:gd name="T33" fmla="*/ 87 h 88"/>
                  <a:gd name="T34" fmla="*/ 79 w 89"/>
                  <a:gd name="T35" fmla="*/ 79 h 88"/>
                  <a:gd name="T36" fmla="*/ 3 w 89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88">
                    <a:moveTo>
                      <a:pt x="3" y="78"/>
                    </a:moveTo>
                    <a:cubicBezTo>
                      <a:pt x="3" y="76"/>
                      <a:pt x="3" y="74"/>
                      <a:pt x="3" y="73"/>
                    </a:cubicBezTo>
                    <a:cubicBezTo>
                      <a:pt x="26" y="55"/>
                      <a:pt x="49" y="37"/>
                      <a:pt x="71" y="17"/>
                    </a:cubicBezTo>
                    <a:cubicBezTo>
                      <a:pt x="51" y="18"/>
                      <a:pt x="29" y="16"/>
                      <a:pt x="11" y="18"/>
                    </a:cubicBezTo>
                    <a:cubicBezTo>
                      <a:pt x="7" y="19"/>
                      <a:pt x="11" y="27"/>
                      <a:pt x="6" y="28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1" y="2"/>
                      <a:pt x="5" y="0"/>
                    </a:cubicBezTo>
                    <a:cubicBezTo>
                      <a:pt x="11" y="0"/>
                      <a:pt x="8" y="8"/>
                      <a:pt x="12" y="10"/>
                    </a:cubicBezTo>
                    <a:cubicBezTo>
                      <a:pt x="35" y="10"/>
                      <a:pt x="57" y="10"/>
                      <a:pt x="79" y="10"/>
                    </a:cubicBezTo>
                    <a:cubicBezTo>
                      <a:pt x="83" y="8"/>
                      <a:pt x="80" y="0"/>
                      <a:pt x="85" y="1"/>
                    </a:cubicBezTo>
                    <a:cubicBezTo>
                      <a:pt x="86" y="6"/>
                      <a:pt x="88" y="17"/>
                      <a:pt x="86" y="22"/>
                    </a:cubicBezTo>
                    <a:cubicBezTo>
                      <a:pt x="85" y="26"/>
                      <a:pt x="77" y="31"/>
                      <a:pt x="73" y="34"/>
                    </a:cubicBezTo>
                    <a:cubicBezTo>
                      <a:pt x="58" y="47"/>
                      <a:pt x="40" y="60"/>
                      <a:pt x="29" y="71"/>
                    </a:cubicBezTo>
                    <a:cubicBezTo>
                      <a:pt x="45" y="70"/>
                      <a:pt x="64" y="72"/>
                      <a:pt x="79" y="70"/>
                    </a:cubicBezTo>
                    <a:cubicBezTo>
                      <a:pt x="83" y="69"/>
                      <a:pt x="80" y="61"/>
                      <a:pt x="84" y="60"/>
                    </a:cubicBezTo>
                    <a:cubicBezTo>
                      <a:pt x="89" y="60"/>
                      <a:pt x="86" y="68"/>
                      <a:pt x="86" y="73"/>
                    </a:cubicBezTo>
                    <a:cubicBezTo>
                      <a:pt x="86" y="79"/>
                      <a:pt x="87" y="85"/>
                      <a:pt x="86" y="87"/>
                    </a:cubicBezTo>
                    <a:cubicBezTo>
                      <a:pt x="80" y="88"/>
                      <a:pt x="82" y="81"/>
                      <a:pt x="79" y="79"/>
                    </a:cubicBezTo>
                    <a:cubicBezTo>
                      <a:pt x="56" y="76"/>
                      <a:pt x="28" y="78"/>
                      <a:pt x="3" y="7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87">
                <a:extLst>
                  <a:ext uri="{FF2B5EF4-FFF2-40B4-BE49-F238E27FC236}">
                    <a16:creationId xmlns:a16="http://schemas.microsoft.com/office/drawing/2014/main" id="{2AA4B6D4-0080-4C52-8435-9B05C20241E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75361" y="3776752"/>
                <a:ext cx="181571" cy="201857"/>
              </a:xfrm>
              <a:custGeom>
                <a:avLst/>
                <a:gdLst>
                  <a:gd name="T0" fmla="*/ 87 w 88"/>
                  <a:gd name="T1" fmla="*/ 5 h 89"/>
                  <a:gd name="T2" fmla="*/ 86 w 88"/>
                  <a:gd name="T3" fmla="*/ 39 h 89"/>
                  <a:gd name="T4" fmla="*/ 80 w 88"/>
                  <a:gd name="T5" fmla="*/ 31 h 89"/>
                  <a:gd name="T6" fmla="*/ 55 w 88"/>
                  <a:gd name="T7" fmla="*/ 47 h 89"/>
                  <a:gd name="T8" fmla="*/ 79 w 88"/>
                  <a:gd name="T9" fmla="*/ 66 h 89"/>
                  <a:gd name="T10" fmla="*/ 85 w 88"/>
                  <a:gd name="T11" fmla="*/ 57 h 89"/>
                  <a:gd name="T12" fmla="*/ 86 w 88"/>
                  <a:gd name="T13" fmla="*/ 84 h 89"/>
                  <a:gd name="T14" fmla="*/ 80 w 88"/>
                  <a:gd name="T15" fmla="*/ 77 h 89"/>
                  <a:gd name="T16" fmla="*/ 50 w 88"/>
                  <a:gd name="T17" fmla="*/ 53 h 89"/>
                  <a:gd name="T18" fmla="*/ 9 w 88"/>
                  <a:gd name="T19" fmla="*/ 81 h 89"/>
                  <a:gd name="T20" fmla="*/ 5 w 88"/>
                  <a:gd name="T21" fmla="*/ 88 h 89"/>
                  <a:gd name="T22" fmla="*/ 5 w 88"/>
                  <a:gd name="T23" fmla="*/ 54 h 89"/>
                  <a:gd name="T24" fmla="*/ 10 w 88"/>
                  <a:gd name="T25" fmla="*/ 62 h 89"/>
                  <a:gd name="T26" fmla="*/ 39 w 88"/>
                  <a:gd name="T27" fmla="*/ 43 h 89"/>
                  <a:gd name="T28" fmla="*/ 10 w 88"/>
                  <a:gd name="T29" fmla="*/ 22 h 89"/>
                  <a:gd name="T30" fmla="*/ 6 w 88"/>
                  <a:gd name="T31" fmla="*/ 31 h 89"/>
                  <a:gd name="T32" fmla="*/ 5 w 88"/>
                  <a:gd name="T33" fmla="*/ 15 h 89"/>
                  <a:gd name="T34" fmla="*/ 5 w 88"/>
                  <a:gd name="T35" fmla="*/ 2 h 89"/>
                  <a:gd name="T36" fmla="*/ 10 w 88"/>
                  <a:gd name="T37" fmla="*/ 9 h 89"/>
                  <a:gd name="T38" fmla="*/ 45 w 88"/>
                  <a:gd name="T39" fmla="*/ 38 h 89"/>
                  <a:gd name="T40" fmla="*/ 83 w 88"/>
                  <a:gd name="T41" fmla="*/ 5 h 89"/>
                  <a:gd name="T42" fmla="*/ 87 w 88"/>
                  <a:gd name="T43" fmla="*/ 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89">
                    <a:moveTo>
                      <a:pt x="87" y="5"/>
                    </a:moveTo>
                    <a:cubicBezTo>
                      <a:pt x="85" y="14"/>
                      <a:pt x="87" y="31"/>
                      <a:pt x="86" y="39"/>
                    </a:cubicBezTo>
                    <a:cubicBezTo>
                      <a:pt x="80" y="41"/>
                      <a:pt x="83" y="33"/>
                      <a:pt x="80" y="31"/>
                    </a:cubicBezTo>
                    <a:cubicBezTo>
                      <a:pt x="72" y="36"/>
                      <a:pt x="65" y="42"/>
                      <a:pt x="55" y="47"/>
                    </a:cubicBezTo>
                    <a:cubicBezTo>
                      <a:pt x="62" y="55"/>
                      <a:pt x="72" y="59"/>
                      <a:pt x="79" y="66"/>
                    </a:cubicBezTo>
                    <a:cubicBezTo>
                      <a:pt x="84" y="66"/>
                      <a:pt x="80" y="57"/>
                      <a:pt x="85" y="57"/>
                    </a:cubicBezTo>
                    <a:cubicBezTo>
                      <a:pt x="88" y="61"/>
                      <a:pt x="85" y="79"/>
                      <a:pt x="86" y="84"/>
                    </a:cubicBezTo>
                    <a:cubicBezTo>
                      <a:pt x="80" y="86"/>
                      <a:pt x="82" y="79"/>
                      <a:pt x="80" y="77"/>
                    </a:cubicBezTo>
                    <a:cubicBezTo>
                      <a:pt x="71" y="67"/>
                      <a:pt x="60" y="61"/>
                      <a:pt x="50" y="53"/>
                    </a:cubicBezTo>
                    <a:cubicBezTo>
                      <a:pt x="36" y="62"/>
                      <a:pt x="22" y="71"/>
                      <a:pt x="9" y="81"/>
                    </a:cubicBezTo>
                    <a:cubicBezTo>
                      <a:pt x="8" y="84"/>
                      <a:pt x="10" y="89"/>
                      <a:pt x="5" y="88"/>
                    </a:cubicBezTo>
                    <a:cubicBezTo>
                      <a:pt x="3" y="80"/>
                      <a:pt x="5" y="63"/>
                      <a:pt x="5" y="54"/>
                    </a:cubicBezTo>
                    <a:cubicBezTo>
                      <a:pt x="11" y="52"/>
                      <a:pt x="8" y="60"/>
                      <a:pt x="10" y="62"/>
                    </a:cubicBezTo>
                    <a:cubicBezTo>
                      <a:pt x="21" y="57"/>
                      <a:pt x="29" y="49"/>
                      <a:pt x="39" y="43"/>
                    </a:cubicBezTo>
                    <a:cubicBezTo>
                      <a:pt x="30" y="35"/>
                      <a:pt x="21" y="28"/>
                      <a:pt x="10" y="22"/>
                    </a:cubicBezTo>
                    <a:cubicBezTo>
                      <a:pt x="6" y="22"/>
                      <a:pt x="11" y="31"/>
                      <a:pt x="6" y="31"/>
                    </a:cubicBezTo>
                    <a:cubicBezTo>
                      <a:pt x="0" y="29"/>
                      <a:pt x="5" y="20"/>
                      <a:pt x="5" y="15"/>
                    </a:cubicBezTo>
                    <a:cubicBezTo>
                      <a:pt x="5" y="10"/>
                      <a:pt x="2" y="5"/>
                      <a:pt x="5" y="2"/>
                    </a:cubicBezTo>
                    <a:cubicBezTo>
                      <a:pt x="10" y="0"/>
                      <a:pt x="8" y="7"/>
                      <a:pt x="10" y="9"/>
                    </a:cubicBezTo>
                    <a:cubicBezTo>
                      <a:pt x="20" y="21"/>
                      <a:pt x="33" y="29"/>
                      <a:pt x="45" y="38"/>
                    </a:cubicBezTo>
                    <a:cubicBezTo>
                      <a:pt x="58" y="27"/>
                      <a:pt x="77" y="23"/>
                      <a:pt x="83" y="5"/>
                    </a:cubicBezTo>
                    <a:cubicBezTo>
                      <a:pt x="85" y="5"/>
                      <a:pt x="86" y="5"/>
                      <a:pt x="87" y="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88">
                <a:extLst>
                  <a:ext uri="{FF2B5EF4-FFF2-40B4-BE49-F238E27FC236}">
                    <a16:creationId xmlns:a16="http://schemas.microsoft.com/office/drawing/2014/main" id="{1BAE4CBC-BD56-4639-8B84-E70CD238554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038912" y="3835762"/>
                <a:ext cx="175371" cy="77637"/>
              </a:xfrm>
              <a:custGeom>
                <a:avLst/>
                <a:gdLst>
                  <a:gd name="T0" fmla="*/ 83 w 85"/>
                  <a:gd name="T1" fmla="*/ 33 h 35"/>
                  <a:gd name="T2" fmla="*/ 76 w 85"/>
                  <a:gd name="T3" fmla="*/ 25 h 35"/>
                  <a:gd name="T4" fmla="*/ 9 w 85"/>
                  <a:gd name="T5" fmla="*/ 25 h 35"/>
                  <a:gd name="T6" fmla="*/ 2 w 85"/>
                  <a:gd name="T7" fmla="*/ 33 h 35"/>
                  <a:gd name="T8" fmla="*/ 2 w 85"/>
                  <a:gd name="T9" fmla="*/ 1 h 35"/>
                  <a:gd name="T10" fmla="*/ 8 w 85"/>
                  <a:gd name="T11" fmla="*/ 9 h 35"/>
                  <a:gd name="T12" fmla="*/ 74 w 85"/>
                  <a:gd name="T13" fmla="*/ 10 h 35"/>
                  <a:gd name="T14" fmla="*/ 82 w 85"/>
                  <a:gd name="T15" fmla="*/ 1 h 35"/>
                  <a:gd name="T16" fmla="*/ 83 w 85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3"/>
                    </a:moveTo>
                    <a:cubicBezTo>
                      <a:pt x="77" y="35"/>
                      <a:pt x="79" y="27"/>
                      <a:pt x="76" y="25"/>
                    </a:cubicBezTo>
                    <a:cubicBezTo>
                      <a:pt x="56" y="23"/>
                      <a:pt x="30" y="23"/>
                      <a:pt x="9" y="25"/>
                    </a:cubicBezTo>
                    <a:cubicBezTo>
                      <a:pt x="4" y="25"/>
                      <a:pt x="8" y="34"/>
                      <a:pt x="2" y="33"/>
                    </a:cubicBezTo>
                    <a:cubicBezTo>
                      <a:pt x="1" y="26"/>
                      <a:pt x="0" y="8"/>
                      <a:pt x="2" y="1"/>
                    </a:cubicBezTo>
                    <a:cubicBezTo>
                      <a:pt x="8" y="0"/>
                      <a:pt x="5" y="8"/>
                      <a:pt x="8" y="9"/>
                    </a:cubicBezTo>
                    <a:cubicBezTo>
                      <a:pt x="25" y="7"/>
                      <a:pt x="58" y="16"/>
                      <a:pt x="74" y="10"/>
                    </a:cubicBezTo>
                    <a:cubicBezTo>
                      <a:pt x="80" y="8"/>
                      <a:pt x="77" y="2"/>
                      <a:pt x="82" y="1"/>
                    </a:cubicBezTo>
                    <a:cubicBezTo>
                      <a:pt x="85" y="6"/>
                      <a:pt x="83" y="26"/>
                      <a:pt x="83" y="3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89">
                <a:extLst>
                  <a:ext uri="{FF2B5EF4-FFF2-40B4-BE49-F238E27FC236}">
                    <a16:creationId xmlns:a16="http://schemas.microsoft.com/office/drawing/2014/main" id="{0CBB5E05-9D8C-41A4-A191-13E3EB4D650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61473" y="3778828"/>
                <a:ext cx="175371" cy="191506"/>
              </a:xfrm>
              <a:custGeom>
                <a:avLst/>
                <a:gdLst>
                  <a:gd name="T0" fmla="*/ 0 w 85"/>
                  <a:gd name="T1" fmla="*/ 52 h 84"/>
                  <a:gd name="T2" fmla="*/ 0 w 85"/>
                  <a:gd name="T3" fmla="*/ 30 h 84"/>
                  <a:gd name="T4" fmla="*/ 75 w 85"/>
                  <a:gd name="T5" fmla="*/ 10 h 84"/>
                  <a:gd name="T6" fmla="*/ 82 w 85"/>
                  <a:gd name="T7" fmla="*/ 1 h 84"/>
                  <a:gd name="T8" fmla="*/ 83 w 85"/>
                  <a:gd name="T9" fmla="*/ 33 h 84"/>
                  <a:gd name="T10" fmla="*/ 76 w 85"/>
                  <a:gd name="T11" fmla="*/ 25 h 84"/>
                  <a:gd name="T12" fmla="*/ 17 w 85"/>
                  <a:gd name="T13" fmla="*/ 26 h 84"/>
                  <a:gd name="T14" fmla="*/ 12 w 85"/>
                  <a:gd name="T15" fmla="*/ 62 h 84"/>
                  <a:gd name="T16" fmla="*/ 74 w 85"/>
                  <a:gd name="T17" fmla="*/ 67 h 84"/>
                  <a:gd name="T18" fmla="*/ 82 w 85"/>
                  <a:gd name="T19" fmla="*/ 56 h 84"/>
                  <a:gd name="T20" fmla="*/ 83 w 85"/>
                  <a:gd name="T21" fmla="*/ 83 h 84"/>
                  <a:gd name="T22" fmla="*/ 74 w 85"/>
                  <a:gd name="T23" fmla="*/ 74 h 84"/>
                  <a:gd name="T24" fmla="*/ 0 w 85"/>
                  <a:gd name="T25" fmla="*/ 5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4">
                    <a:moveTo>
                      <a:pt x="0" y="52"/>
                    </a:moveTo>
                    <a:cubicBezTo>
                      <a:pt x="0" y="45"/>
                      <a:pt x="0" y="38"/>
                      <a:pt x="0" y="30"/>
                    </a:cubicBezTo>
                    <a:cubicBezTo>
                      <a:pt x="3" y="2"/>
                      <a:pt x="45" y="12"/>
                      <a:pt x="75" y="10"/>
                    </a:cubicBezTo>
                    <a:cubicBezTo>
                      <a:pt x="80" y="10"/>
                      <a:pt x="77" y="0"/>
                      <a:pt x="82" y="1"/>
                    </a:cubicBezTo>
                    <a:cubicBezTo>
                      <a:pt x="85" y="6"/>
                      <a:pt x="82" y="26"/>
                      <a:pt x="83" y="33"/>
                    </a:cubicBezTo>
                    <a:cubicBezTo>
                      <a:pt x="77" y="35"/>
                      <a:pt x="80" y="27"/>
                      <a:pt x="76" y="25"/>
                    </a:cubicBezTo>
                    <a:cubicBezTo>
                      <a:pt x="60" y="25"/>
                      <a:pt x="33" y="19"/>
                      <a:pt x="17" y="26"/>
                    </a:cubicBezTo>
                    <a:cubicBezTo>
                      <a:pt x="7" y="31"/>
                      <a:pt x="3" y="52"/>
                      <a:pt x="12" y="62"/>
                    </a:cubicBezTo>
                    <a:cubicBezTo>
                      <a:pt x="23" y="74"/>
                      <a:pt x="54" y="63"/>
                      <a:pt x="74" y="67"/>
                    </a:cubicBezTo>
                    <a:cubicBezTo>
                      <a:pt x="80" y="66"/>
                      <a:pt x="76" y="56"/>
                      <a:pt x="82" y="56"/>
                    </a:cubicBezTo>
                    <a:cubicBezTo>
                      <a:pt x="85" y="60"/>
                      <a:pt x="82" y="78"/>
                      <a:pt x="83" y="83"/>
                    </a:cubicBezTo>
                    <a:cubicBezTo>
                      <a:pt x="76" y="84"/>
                      <a:pt x="80" y="75"/>
                      <a:pt x="74" y="74"/>
                    </a:cubicBezTo>
                    <a:cubicBezTo>
                      <a:pt x="43" y="73"/>
                      <a:pt x="3" y="81"/>
                      <a:pt x="0" y="5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90">
                <a:extLst>
                  <a:ext uri="{FF2B5EF4-FFF2-40B4-BE49-F238E27FC236}">
                    <a16:creationId xmlns:a16="http://schemas.microsoft.com/office/drawing/2014/main" id="{A93458F5-B951-4B63-9976-AF84FFA6483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474724" y="3775719"/>
                <a:ext cx="183638" cy="201857"/>
              </a:xfrm>
              <a:custGeom>
                <a:avLst/>
                <a:gdLst>
                  <a:gd name="T0" fmla="*/ 3 w 89"/>
                  <a:gd name="T1" fmla="*/ 77 h 88"/>
                  <a:gd name="T2" fmla="*/ 3 w 89"/>
                  <a:gd name="T3" fmla="*/ 73 h 88"/>
                  <a:gd name="T4" fmla="*/ 72 w 89"/>
                  <a:gd name="T5" fmla="*/ 17 h 88"/>
                  <a:gd name="T6" fmla="*/ 11 w 89"/>
                  <a:gd name="T7" fmla="*/ 18 h 88"/>
                  <a:gd name="T8" fmla="*/ 6 w 89"/>
                  <a:gd name="T9" fmla="*/ 27 h 88"/>
                  <a:gd name="T10" fmla="*/ 5 w 89"/>
                  <a:gd name="T11" fmla="*/ 14 h 88"/>
                  <a:gd name="T12" fmla="*/ 5 w 89"/>
                  <a:gd name="T13" fmla="*/ 0 h 88"/>
                  <a:gd name="T14" fmla="*/ 12 w 89"/>
                  <a:gd name="T15" fmla="*/ 9 h 88"/>
                  <a:gd name="T16" fmla="*/ 79 w 89"/>
                  <a:gd name="T17" fmla="*/ 9 h 88"/>
                  <a:gd name="T18" fmla="*/ 85 w 89"/>
                  <a:gd name="T19" fmla="*/ 1 h 88"/>
                  <a:gd name="T20" fmla="*/ 86 w 89"/>
                  <a:gd name="T21" fmla="*/ 22 h 88"/>
                  <a:gd name="T22" fmla="*/ 73 w 89"/>
                  <a:gd name="T23" fmla="*/ 34 h 88"/>
                  <a:gd name="T24" fmla="*/ 29 w 89"/>
                  <a:gd name="T25" fmla="*/ 71 h 88"/>
                  <a:gd name="T26" fmla="*/ 79 w 89"/>
                  <a:gd name="T27" fmla="*/ 70 h 88"/>
                  <a:gd name="T28" fmla="*/ 84 w 89"/>
                  <a:gd name="T29" fmla="*/ 60 h 88"/>
                  <a:gd name="T30" fmla="*/ 86 w 89"/>
                  <a:gd name="T31" fmla="*/ 73 h 88"/>
                  <a:gd name="T32" fmla="*/ 86 w 89"/>
                  <a:gd name="T33" fmla="*/ 87 h 88"/>
                  <a:gd name="T34" fmla="*/ 80 w 89"/>
                  <a:gd name="T35" fmla="*/ 79 h 88"/>
                  <a:gd name="T36" fmla="*/ 3 w 89"/>
                  <a:gd name="T37" fmla="*/ 7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88">
                    <a:moveTo>
                      <a:pt x="3" y="77"/>
                    </a:moveTo>
                    <a:cubicBezTo>
                      <a:pt x="3" y="76"/>
                      <a:pt x="3" y="74"/>
                      <a:pt x="3" y="73"/>
                    </a:cubicBezTo>
                    <a:cubicBezTo>
                      <a:pt x="26" y="55"/>
                      <a:pt x="49" y="35"/>
                      <a:pt x="72" y="17"/>
                    </a:cubicBezTo>
                    <a:cubicBezTo>
                      <a:pt x="52" y="17"/>
                      <a:pt x="30" y="16"/>
                      <a:pt x="11" y="18"/>
                    </a:cubicBezTo>
                    <a:cubicBezTo>
                      <a:pt x="7" y="18"/>
                      <a:pt x="11" y="27"/>
                      <a:pt x="6" y="27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1" y="2"/>
                      <a:pt x="5" y="0"/>
                    </a:cubicBezTo>
                    <a:cubicBezTo>
                      <a:pt x="11" y="0"/>
                      <a:pt x="8" y="8"/>
                      <a:pt x="12" y="9"/>
                    </a:cubicBezTo>
                    <a:cubicBezTo>
                      <a:pt x="35" y="9"/>
                      <a:pt x="57" y="9"/>
                      <a:pt x="79" y="9"/>
                    </a:cubicBezTo>
                    <a:cubicBezTo>
                      <a:pt x="83" y="8"/>
                      <a:pt x="80" y="0"/>
                      <a:pt x="85" y="1"/>
                    </a:cubicBezTo>
                    <a:cubicBezTo>
                      <a:pt x="86" y="5"/>
                      <a:pt x="88" y="16"/>
                      <a:pt x="86" y="22"/>
                    </a:cubicBezTo>
                    <a:cubicBezTo>
                      <a:pt x="85" y="25"/>
                      <a:pt x="77" y="31"/>
                      <a:pt x="73" y="34"/>
                    </a:cubicBezTo>
                    <a:cubicBezTo>
                      <a:pt x="58" y="46"/>
                      <a:pt x="40" y="60"/>
                      <a:pt x="29" y="71"/>
                    </a:cubicBezTo>
                    <a:cubicBezTo>
                      <a:pt x="45" y="70"/>
                      <a:pt x="64" y="72"/>
                      <a:pt x="79" y="70"/>
                    </a:cubicBezTo>
                    <a:cubicBezTo>
                      <a:pt x="84" y="69"/>
                      <a:pt x="80" y="61"/>
                      <a:pt x="84" y="60"/>
                    </a:cubicBezTo>
                    <a:cubicBezTo>
                      <a:pt x="89" y="60"/>
                      <a:pt x="86" y="68"/>
                      <a:pt x="86" y="73"/>
                    </a:cubicBezTo>
                    <a:cubicBezTo>
                      <a:pt x="86" y="79"/>
                      <a:pt x="87" y="84"/>
                      <a:pt x="86" y="87"/>
                    </a:cubicBezTo>
                    <a:cubicBezTo>
                      <a:pt x="81" y="88"/>
                      <a:pt x="82" y="82"/>
                      <a:pt x="80" y="79"/>
                    </a:cubicBezTo>
                    <a:cubicBezTo>
                      <a:pt x="58" y="75"/>
                      <a:pt x="28" y="78"/>
                      <a:pt x="3" y="7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91">
                <a:extLst>
                  <a:ext uri="{FF2B5EF4-FFF2-40B4-BE49-F238E27FC236}">
                    <a16:creationId xmlns:a16="http://schemas.microsoft.com/office/drawing/2014/main" id="{73009D7F-F4C5-4CDE-90BA-BB93927BBA4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644484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6 w 85"/>
                  <a:gd name="T3" fmla="*/ 25 h 35"/>
                  <a:gd name="T4" fmla="*/ 9 w 85"/>
                  <a:gd name="T5" fmla="*/ 25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7" y="35"/>
                      <a:pt x="80" y="27"/>
                      <a:pt x="76" y="25"/>
                    </a:cubicBezTo>
                    <a:cubicBezTo>
                      <a:pt x="56" y="24"/>
                      <a:pt x="29" y="24"/>
                      <a:pt x="9" y="25"/>
                    </a:cubicBezTo>
                    <a:cubicBezTo>
                      <a:pt x="4" y="26"/>
                      <a:pt x="8" y="34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5" y="7"/>
                      <a:pt x="7" y="9"/>
                    </a:cubicBezTo>
                    <a:cubicBezTo>
                      <a:pt x="26" y="13"/>
                      <a:pt x="55" y="11"/>
                      <a:pt x="75" y="10"/>
                    </a:cubicBezTo>
                    <a:cubicBezTo>
                      <a:pt x="80" y="10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92">
                <a:extLst>
                  <a:ext uri="{FF2B5EF4-FFF2-40B4-BE49-F238E27FC236}">
                    <a16:creationId xmlns:a16="http://schemas.microsoft.com/office/drawing/2014/main" id="{AAF3C158-9253-41B6-AA3D-5448D90D5E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804934" y="3778828"/>
                <a:ext cx="175371" cy="191506"/>
              </a:xfrm>
              <a:custGeom>
                <a:avLst/>
                <a:gdLst>
                  <a:gd name="T0" fmla="*/ 0 w 85"/>
                  <a:gd name="T1" fmla="*/ 47 h 86"/>
                  <a:gd name="T2" fmla="*/ 0 w 85"/>
                  <a:gd name="T3" fmla="*/ 40 h 86"/>
                  <a:gd name="T4" fmla="*/ 77 w 85"/>
                  <a:gd name="T5" fmla="*/ 7 h 86"/>
                  <a:gd name="T6" fmla="*/ 82 w 85"/>
                  <a:gd name="T7" fmla="*/ 1 h 86"/>
                  <a:gd name="T8" fmla="*/ 82 w 85"/>
                  <a:gd name="T9" fmla="*/ 35 h 86"/>
                  <a:gd name="T10" fmla="*/ 76 w 85"/>
                  <a:gd name="T11" fmla="*/ 24 h 86"/>
                  <a:gd name="T12" fmla="*/ 18 w 85"/>
                  <a:gd name="T13" fmla="*/ 47 h 86"/>
                  <a:gd name="T14" fmla="*/ 76 w 85"/>
                  <a:gd name="T15" fmla="*/ 69 h 86"/>
                  <a:gd name="T16" fmla="*/ 82 w 85"/>
                  <a:gd name="T17" fmla="*/ 59 h 86"/>
                  <a:gd name="T18" fmla="*/ 83 w 85"/>
                  <a:gd name="T19" fmla="*/ 85 h 86"/>
                  <a:gd name="T20" fmla="*/ 75 w 85"/>
                  <a:gd name="T21" fmla="*/ 77 h 86"/>
                  <a:gd name="T22" fmla="*/ 0 w 85"/>
                  <a:gd name="T23" fmla="*/ 4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" h="86">
                    <a:moveTo>
                      <a:pt x="0" y="47"/>
                    </a:moveTo>
                    <a:cubicBezTo>
                      <a:pt x="0" y="44"/>
                      <a:pt x="0" y="42"/>
                      <a:pt x="0" y="40"/>
                    </a:cubicBezTo>
                    <a:cubicBezTo>
                      <a:pt x="25" y="28"/>
                      <a:pt x="53" y="20"/>
                      <a:pt x="77" y="7"/>
                    </a:cubicBezTo>
                    <a:cubicBezTo>
                      <a:pt x="80" y="6"/>
                      <a:pt x="77" y="0"/>
                      <a:pt x="82" y="1"/>
                    </a:cubicBezTo>
                    <a:cubicBezTo>
                      <a:pt x="84" y="8"/>
                      <a:pt x="85" y="28"/>
                      <a:pt x="82" y="35"/>
                    </a:cubicBezTo>
                    <a:cubicBezTo>
                      <a:pt x="77" y="35"/>
                      <a:pt x="80" y="26"/>
                      <a:pt x="76" y="24"/>
                    </a:cubicBezTo>
                    <a:cubicBezTo>
                      <a:pt x="56" y="31"/>
                      <a:pt x="38" y="40"/>
                      <a:pt x="18" y="47"/>
                    </a:cubicBezTo>
                    <a:cubicBezTo>
                      <a:pt x="37" y="54"/>
                      <a:pt x="56" y="62"/>
                      <a:pt x="76" y="69"/>
                    </a:cubicBezTo>
                    <a:cubicBezTo>
                      <a:pt x="81" y="68"/>
                      <a:pt x="76" y="58"/>
                      <a:pt x="82" y="59"/>
                    </a:cubicBezTo>
                    <a:cubicBezTo>
                      <a:pt x="85" y="63"/>
                      <a:pt x="82" y="80"/>
                      <a:pt x="83" y="85"/>
                    </a:cubicBezTo>
                    <a:cubicBezTo>
                      <a:pt x="77" y="86"/>
                      <a:pt x="79" y="79"/>
                      <a:pt x="75" y="77"/>
                    </a:cubicBezTo>
                    <a:cubicBezTo>
                      <a:pt x="50" y="67"/>
                      <a:pt x="25" y="56"/>
                      <a:pt x="0" y="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93">
                <a:extLst>
                  <a:ext uri="{FF2B5EF4-FFF2-40B4-BE49-F238E27FC236}">
                    <a16:creationId xmlns:a16="http://schemas.microsoft.com/office/drawing/2014/main" id="{D98F53A1-2664-46F0-90F6-30C8103925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000582" y="3795389"/>
                <a:ext cx="177437" cy="160451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3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5 h 72"/>
                  <a:gd name="T10" fmla="*/ 50 w 86"/>
                  <a:gd name="T11" fmla="*/ 46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8 h 72"/>
                  <a:gd name="T18" fmla="*/ 42 w 86"/>
                  <a:gd name="T19" fmla="*/ 25 h 72"/>
                  <a:gd name="T20" fmla="*/ 9 w 86"/>
                  <a:gd name="T21" fmla="*/ 25 h 72"/>
                  <a:gd name="T22" fmla="*/ 11 w 86"/>
                  <a:gd name="T23" fmla="*/ 57 h 72"/>
                  <a:gd name="T24" fmla="*/ 26 w 86"/>
                  <a:gd name="T25" fmla="*/ 69 h 72"/>
                  <a:gd name="T26" fmla="*/ 2 w 86"/>
                  <a:gd name="T27" fmla="*/ 67 h 72"/>
                  <a:gd name="T28" fmla="*/ 3 w 86"/>
                  <a:gd name="T29" fmla="*/ 0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1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4"/>
                      <a:pt x="68" y="63"/>
                      <a:pt x="65" y="63"/>
                    </a:cubicBezTo>
                    <a:cubicBezTo>
                      <a:pt x="64" y="55"/>
                      <a:pt x="72" y="58"/>
                      <a:pt x="75" y="54"/>
                    </a:cubicBezTo>
                    <a:cubicBezTo>
                      <a:pt x="79" y="48"/>
                      <a:pt x="78" y="37"/>
                      <a:pt x="78" y="26"/>
                    </a:cubicBezTo>
                    <a:cubicBezTo>
                      <a:pt x="71" y="24"/>
                      <a:pt x="59" y="26"/>
                      <a:pt x="50" y="25"/>
                    </a:cubicBezTo>
                    <a:cubicBezTo>
                      <a:pt x="48" y="30"/>
                      <a:pt x="48" y="41"/>
                      <a:pt x="50" y="46"/>
                    </a:cubicBezTo>
                    <a:cubicBezTo>
                      <a:pt x="50" y="51"/>
                      <a:pt x="60" y="48"/>
                      <a:pt x="60" y="53"/>
                    </a:cubicBezTo>
                    <a:cubicBezTo>
                      <a:pt x="55" y="56"/>
                      <a:pt x="38" y="54"/>
                      <a:pt x="31" y="54"/>
                    </a:cubicBezTo>
                    <a:cubicBezTo>
                      <a:pt x="30" y="48"/>
                      <a:pt x="37" y="50"/>
                      <a:pt x="40" y="48"/>
                    </a:cubicBezTo>
                    <a:cubicBezTo>
                      <a:pt x="43" y="43"/>
                      <a:pt x="42" y="34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7"/>
                      <a:pt x="6" y="49"/>
                      <a:pt x="11" y="57"/>
                    </a:cubicBezTo>
                    <a:cubicBezTo>
                      <a:pt x="15" y="64"/>
                      <a:pt x="23" y="61"/>
                      <a:pt x="26" y="69"/>
                    </a:cubicBezTo>
                    <a:cubicBezTo>
                      <a:pt x="21" y="72"/>
                      <a:pt x="10" y="66"/>
                      <a:pt x="2" y="67"/>
                    </a:cubicBezTo>
                    <a:cubicBezTo>
                      <a:pt x="3" y="44"/>
                      <a:pt x="0" y="20"/>
                      <a:pt x="3" y="0"/>
                    </a:cubicBezTo>
                    <a:cubicBezTo>
                      <a:pt x="9" y="0"/>
                      <a:pt x="6" y="9"/>
                      <a:pt x="9" y="10"/>
                    </a:cubicBezTo>
                    <a:cubicBezTo>
                      <a:pt x="30" y="12"/>
                      <a:pt x="54" y="10"/>
                      <a:pt x="76" y="11"/>
                    </a:cubicBezTo>
                    <a:cubicBezTo>
                      <a:pt x="81" y="10"/>
                      <a:pt x="78" y="2"/>
                      <a:pt x="83" y="1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94">
                <a:extLst>
                  <a:ext uri="{FF2B5EF4-FFF2-40B4-BE49-F238E27FC236}">
                    <a16:creationId xmlns:a16="http://schemas.microsoft.com/office/drawing/2014/main" id="{E5797284-AAE0-4997-BE9E-4EF43BCD85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182266" y="3782458"/>
                <a:ext cx="191906" cy="175978"/>
              </a:xfrm>
              <a:custGeom>
                <a:avLst/>
                <a:gdLst>
                  <a:gd name="T0" fmla="*/ 44 w 93"/>
                  <a:gd name="T1" fmla="*/ 47 h 77"/>
                  <a:gd name="T2" fmla="*/ 11 w 93"/>
                  <a:gd name="T3" fmla="*/ 68 h 77"/>
                  <a:gd name="T4" fmla="*/ 4 w 93"/>
                  <a:gd name="T5" fmla="*/ 77 h 77"/>
                  <a:gd name="T6" fmla="*/ 3 w 93"/>
                  <a:gd name="T7" fmla="*/ 60 h 77"/>
                  <a:gd name="T8" fmla="*/ 40 w 93"/>
                  <a:gd name="T9" fmla="*/ 25 h 77"/>
                  <a:gd name="T10" fmla="*/ 10 w 93"/>
                  <a:gd name="T11" fmla="*/ 26 h 77"/>
                  <a:gd name="T12" fmla="*/ 5 w 93"/>
                  <a:gd name="T13" fmla="*/ 35 h 77"/>
                  <a:gd name="T14" fmla="*/ 4 w 93"/>
                  <a:gd name="T15" fmla="*/ 19 h 77"/>
                  <a:gd name="T16" fmla="*/ 4 w 93"/>
                  <a:gd name="T17" fmla="*/ 2 h 77"/>
                  <a:gd name="T18" fmla="*/ 10 w 93"/>
                  <a:gd name="T19" fmla="*/ 10 h 77"/>
                  <a:gd name="T20" fmla="*/ 78 w 93"/>
                  <a:gd name="T21" fmla="*/ 10 h 77"/>
                  <a:gd name="T22" fmla="*/ 84 w 93"/>
                  <a:gd name="T23" fmla="*/ 1 h 77"/>
                  <a:gd name="T24" fmla="*/ 75 w 93"/>
                  <a:gd name="T25" fmla="*/ 65 h 77"/>
                  <a:gd name="T26" fmla="*/ 44 w 93"/>
                  <a:gd name="T27" fmla="*/ 47 h 77"/>
                  <a:gd name="T28" fmla="*/ 80 w 93"/>
                  <a:gd name="T29" fmla="*/ 28 h 77"/>
                  <a:gd name="T30" fmla="*/ 46 w 93"/>
                  <a:gd name="T31" fmla="*/ 25 h 77"/>
                  <a:gd name="T32" fmla="*/ 80 w 93"/>
                  <a:gd name="T33" fmla="*/ 2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3" h="77">
                    <a:moveTo>
                      <a:pt x="44" y="47"/>
                    </a:moveTo>
                    <a:cubicBezTo>
                      <a:pt x="37" y="59"/>
                      <a:pt x="21" y="60"/>
                      <a:pt x="11" y="68"/>
                    </a:cubicBezTo>
                    <a:cubicBezTo>
                      <a:pt x="8" y="71"/>
                      <a:pt x="9" y="76"/>
                      <a:pt x="4" y="77"/>
                    </a:cubicBezTo>
                    <a:cubicBezTo>
                      <a:pt x="0" y="75"/>
                      <a:pt x="4" y="65"/>
                      <a:pt x="3" y="60"/>
                    </a:cubicBezTo>
                    <a:cubicBezTo>
                      <a:pt x="12" y="45"/>
                      <a:pt x="43" y="52"/>
                      <a:pt x="40" y="25"/>
                    </a:cubicBezTo>
                    <a:cubicBezTo>
                      <a:pt x="30" y="26"/>
                      <a:pt x="18" y="24"/>
                      <a:pt x="10" y="26"/>
                    </a:cubicBezTo>
                    <a:cubicBezTo>
                      <a:pt x="6" y="27"/>
                      <a:pt x="10" y="34"/>
                      <a:pt x="5" y="35"/>
                    </a:cubicBezTo>
                    <a:cubicBezTo>
                      <a:pt x="0" y="33"/>
                      <a:pt x="4" y="25"/>
                      <a:pt x="4" y="19"/>
                    </a:cubicBezTo>
                    <a:cubicBezTo>
                      <a:pt x="4" y="13"/>
                      <a:pt x="1" y="7"/>
                      <a:pt x="4" y="2"/>
                    </a:cubicBezTo>
                    <a:cubicBezTo>
                      <a:pt x="10" y="1"/>
                      <a:pt x="7" y="8"/>
                      <a:pt x="10" y="10"/>
                    </a:cubicBezTo>
                    <a:cubicBezTo>
                      <a:pt x="31" y="11"/>
                      <a:pt x="58" y="11"/>
                      <a:pt x="78" y="10"/>
                    </a:cubicBezTo>
                    <a:cubicBezTo>
                      <a:pt x="83" y="9"/>
                      <a:pt x="79" y="0"/>
                      <a:pt x="84" y="1"/>
                    </a:cubicBezTo>
                    <a:cubicBezTo>
                      <a:pt x="84" y="20"/>
                      <a:pt x="93" y="58"/>
                      <a:pt x="75" y="65"/>
                    </a:cubicBezTo>
                    <a:cubicBezTo>
                      <a:pt x="61" y="71"/>
                      <a:pt x="45" y="62"/>
                      <a:pt x="44" y="47"/>
                    </a:cubicBezTo>
                    <a:close/>
                    <a:moveTo>
                      <a:pt x="80" y="28"/>
                    </a:moveTo>
                    <a:cubicBezTo>
                      <a:pt x="74" y="22"/>
                      <a:pt x="57" y="27"/>
                      <a:pt x="46" y="25"/>
                    </a:cubicBezTo>
                    <a:cubicBezTo>
                      <a:pt x="36" y="60"/>
                      <a:pt x="88" y="64"/>
                      <a:pt x="80" y="2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95">
                <a:extLst>
                  <a:ext uri="{FF2B5EF4-FFF2-40B4-BE49-F238E27FC236}">
                    <a16:creationId xmlns:a16="http://schemas.microsoft.com/office/drawing/2014/main" id="{5E538DD7-C1E1-4706-B5FA-90E07BB1747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519198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4 w 85"/>
                  <a:gd name="T3" fmla="*/ 24 h 35"/>
                  <a:gd name="T4" fmla="*/ 9 w 85"/>
                  <a:gd name="T5" fmla="*/ 25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6" y="35"/>
                      <a:pt x="80" y="25"/>
                      <a:pt x="74" y="24"/>
                    </a:cubicBezTo>
                    <a:cubicBezTo>
                      <a:pt x="53" y="25"/>
                      <a:pt x="29" y="23"/>
                      <a:pt x="9" y="25"/>
                    </a:cubicBezTo>
                    <a:cubicBezTo>
                      <a:pt x="4" y="25"/>
                      <a:pt x="8" y="34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2"/>
                      <a:pt x="55" y="11"/>
                      <a:pt x="75" y="10"/>
                    </a:cubicBezTo>
                    <a:cubicBezTo>
                      <a:pt x="80" y="9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96">
                <a:extLst>
                  <a:ext uri="{FF2B5EF4-FFF2-40B4-BE49-F238E27FC236}">
                    <a16:creationId xmlns:a16="http://schemas.microsoft.com/office/drawing/2014/main" id="{F6EB7D80-F5C6-4FCF-ADF9-ABAD730A240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659467" y="3790725"/>
                <a:ext cx="179504" cy="175978"/>
              </a:xfrm>
              <a:custGeom>
                <a:avLst/>
                <a:gdLst>
                  <a:gd name="T0" fmla="*/ 87 w 87"/>
                  <a:gd name="T1" fmla="*/ 5 h 77"/>
                  <a:gd name="T2" fmla="*/ 87 w 87"/>
                  <a:gd name="T3" fmla="*/ 75 h 77"/>
                  <a:gd name="T4" fmla="*/ 66 w 87"/>
                  <a:gd name="T5" fmla="*/ 74 h 77"/>
                  <a:gd name="T6" fmla="*/ 77 w 87"/>
                  <a:gd name="T7" fmla="*/ 67 h 77"/>
                  <a:gd name="T8" fmla="*/ 80 w 87"/>
                  <a:gd name="T9" fmla="*/ 46 h 77"/>
                  <a:gd name="T10" fmla="*/ 12 w 87"/>
                  <a:gd name="T11" fmla="*/ 47 h 77"/>
                  <a:gd name="T12" fmla="*/ 6 w 87"/>
                  <a:gd name="T13" fmla="*/ 58 h 77"/>
                  <a:gd name="T14" fmla="*/ 5 w 87"/>
                  <a:gd name="T15" fmla="*/ 45 h 77"/>
                  <a:gd name="T16" fmla="*/ 5 w 87"/>
                  <a:gd name="T17" fmla="*/ 21 h 77"/>
                  <a:gd name="T18" fmla="*/ 10 w 87"/>
                  <a:gd name="T19" fmla="*/ 31 h 77"/>
                  <a:gd name="T20" fmla="*/ 79 w 87"/>
                  <a:gd name="T21" fmla="*/ 33 h 77"/>
                  <a:gd name="T22" fmla="*/ 78 w 87"/>
                  <a:gd name="T23" fmla="*/ 16 h 77"/>
                  <a:gd name="T24" fmla="*/ 66 w 87"/>
                  <a:gd name="T25" fmla="*/ 7 h 77"/>
                  <a:gd name="T26" fmla="*/ 87 w 87"/>
                  <a:gd name="T27" fmla="*/ 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7" h="77">
                    <a:moveTo>
                      <a:pt x="87" y="5"/>
                    </a:moveTo>
                    <a:cubicBezTo>
                      <a:pt x="85" y="27"/>
                      <a:pt x="86" y="54"/>
                      <a:pt x="87" y="75"/>
                    </a:cubicBezTo>
                    <a:cubicBezTo>
                      <a:pt x="81" y="73"/>
                      <a:pt x="72" y="77"/>
                      <a:pt x="66" y="74"/>
                    </a:cubicBezTo>
                    <a:cubicBezTo>
                      <a:pt x="64" y="66"/>
                      <a:pt x="73" y="69"/>
                      <a:pt x="77" y="67"/>
                    </a:cubicBezTo>
                    <a:cubicBezTo>
                      <a:pt x="80" y="62"/>
                      <a:pt x="81" y="55"/>
                      <a:pt x="80" y="46"/>
                    </a:cubicBezTo>
                    <a:cubicBezTo>
                      <a:pt x="58" y="47"/>
                      <a:pt x="33" y="45"/>
                      <a:pt x="12" y="47"/>
                    </a:cubicBezTo>
                    <a:cubicBezTo>
                      <a:pt x="7" y="48"/>
                      <a:pt x="10" y="57"/>
                      <a:pt x="6" y="58"/>
                    </a:cubicBezTo>
                    <a:cubicBezTo>
                      <a:pt x="0" y="57"/>
                      <a:pt x="4" y="49"/>
                      <a:pt x="5" y="45"/>
                    </a:cubicBezTo>
                    <a:cubicBezTo>
                      <a:pt x="5" y="36"/>
                      <a:pt x="1" y="26"/>
                      <a:pt x="5" y="21"/>
                    </a:cubicBezTo>
                    <a:cubicBezTo>
                      <a:pt x="11" y="20"/>
                      <a:pt x="8" y="28"/>
                      <a:pt x="10" y="31"/>
                    </a:cubicBezTo>
                    <a:cubicBezTo>
                      <a:pt x="30" y="35"/>
                      <a:pt x="57" y="32"/>
                      <a:pt x="79" y="33"/>
                    </a:cubicBezTo>
                    <a:cubicBezTo>
                      <a:pt x="81" y="26"/>
                      <a:pt x="81" y="20"/>
                      <a:pt x="78" y="16"/>
                    </a:cubicBezTo>
                    <a:cubicBezTo>
                      <a:pt x="75" y="10"/>
                      <a:pt x="68" y="13"/>
                      <a:pt x="66" y="7"/>
                    </a:cubicBezTo>
                    <a:cubicBezTo>
                      <a:pt x="69" y="0"/>
                      <a:pt x="80" y="7"/>
                      <a:pt x="87" y="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97">
                <a:extLst>
                  <a:ext uri="{FF2B5EF4-FFF2-40B4-BE49-F238E27FC236}">
                    <a16:creationId xmlns:a16="http://schemas.microsoft.com/office/drawing/2014/main" id="{FC9D2853-A91F-4D95-A7C7-BAF2598AD5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852527" y="3781928"/>
                <a:ext cx="181571" cy="191506"/>
              </a:xfrm>
              <a:custGeom>
                <a:avLst/>
                <a:gdLst>
                  <a:gd name="T0" fmla="*/ 87 w 88"/>
                  <a:gd name="T1" fmla="*/ 0 h 84"/>
                  <a:gd name="T2" fmla="*/ 86 w 88"/>
                  <a:gd name="T3" fmla="*/ 34 h 84"/>
                  <a:gd name="T4" fmla="*/ 81 w 88"/>
                  <a:gd name="T5" fmla="*/ 26 h 84"/>
                  <a:gd name="T6" fmla="*/ 48 w 88"/>
                  <a:gd name="T7" fmla="*/ 45 h 84"/>
                  <a:gd name="T8" fmla="*/ 79 w 88"/>
                  <a:gd name="T9" fmla="*/ 65 h 84"/>
                  <a:gd name="T10" fmla="*/ 85 w 88"/>
                  <a:gd name="T11" fmla="*/ 58 h 84"/>
                  <a:gd name="T12" fmla="*/ 86 w 88"/>
                  <a:gd name="T13" fmla="*/ 82 h 84"/>
                  <a:gd name="T14" fmla="*/ 80 w 88"/>
                  <a:gd name="T15" fmla="*/ 76 h 84"/>
                  <a:gd name="T16" fmla="*/ 41 w 88"/>
                  <a:gd name="T17" fmla="*/ 48 h 84"/>
                  <a:gd name="T18" fmla="*/ 11 w 88"/>
                  <a:gd name="T19" fmla="*/ 49 h 84"/>
                  <a:gd name="T20" fmla="*/ 6 w 88"/>
                  <a:gd name="T21" fmla="*/ 60 h 84"/>
                  <a:gd name="T22" fmla="*/ 5 w 88"/>
                  <a:gd name="T23" fmla="*/ 48 h 84"/>
                  <a:gd name="T24" fmla="*/ 5 w 88"/>
                  <a:gd name="T25" fmla="*/ 22 h 84"/>
                  <a:gd name="T26" fmla="*/ 10 w 88"/>
                  <a:gd name="T27" fmla="*/ 33 h 84"/>
                  <a:gd name="T28" fmla="*/ 40 w 88"/>
                  <a:gd name="T29" fmla="*/ 34 h 84"/>
                  <a:gd name="T30" fmla="*/ 60 w 88"/>
                  <a:gd name="T31" fmla="*/ 21 h 84"/>
                  <a:gd name="T32" fmla="*/ 83 w 88"/>
                  <a:gd name="T33" fmla="*/ 0 h 84"/>
                  <a:gd name="T34" fmla="*/ 87 w 88"/>
                  <a:gd name="T3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4">
                    <a:moveTo>
                      <a:pt x="87" y="0"/>
                    </a:moveTo>
                    <a:cubicBezTo>
                      <a:pt x="85" y="10"/>
                      <a:pt x="87" y="26"/>
                      <a:pt x="86" y="34"/>
                    </a:cubicBezTo>
                    <a:cubicBezTo>
                      <a:pt x="80" y="36"/>
                      <a:pt x="82" y="29"/>
                      <a:pt x="81" y="26"/>
                    </a:cubicBezTo>
                    <a:cubicBezTo>
                      <a:pt x="71" y="29"/>
                      <a:pt x="60" y="40"/>
                      <a:pt x="48" y="45"/>
                    </a:cubicBezTo>
                    <a:cubicBezTo>
                      <a:pt x="57" y="53"/>
                      <a:pt x="68" y="59"/>
                      <a:pt x="79" y="65"/>
                    </a:cubicBezTo>
                    <a:cubicBezTo>
                      <a:pt x="84" y="65"/>
                      <a:pt x="80" y="57"/>
                      <a:pt x="85" y="58"/>
                    </a:cubicBezTo>
                    <a:cubicBezTo>
                      <a:pt x="88" y="62"/>
                      <a:pt x="86" y="77"/>
                      <a:pt x="86" y="82"/>
                    </a:cubicBezTo>
                    <a:cubicBezTo>
                      <a:pt x="81" y="84"/>
                      <a:pt x="82" y="78"/>
                      <a:pt x="80" y="76"/>
                    </a:cubicBezTo>
                    <a:cubicBezTo>
                      <a:pt x="68" y="66"/>
                      <a:pt x="54" y="58"/>
                      <a:pt x="41" y="48"/>
                    </a:cubicBezTo>
                    <a:cubicBezTo>
                      <a:pt x="31" y="48"/>
                      <a:pt x="20" y="47"/>
                      <a:pt x="11" y="49"/>
                    </a:cubicBezTo>
                    <a:cubicBezTo>
                      <a:pt x="7" y="51"/>
                      <a:pt x="10" y="59"/>
                      <a:pt x="6" y="60"/>
                    </a:cubicBezTo>
                    <a:cubicBezTo>
                      <a:pt x="0" y="60"/>
                      <a:pt x="4" y="52"/>
                      <a:pt x="5" y="48"/>
                    </a:cubicBezTo>
                    <a:cubicBezTo>
                      <a:pt x="5" y="39"/>
                      <a:pt x="1" y="28"/>
                      <a:pt x="5" y="22"/>
                    </a:cubicBezTo>
                    <a:cubicBezTo>
                      <a:pt x="11" y="22"/>
                      <a:pt x="8" y="30"/>
                      <a:pt x="10" y="33"/>
                    </a:cubicBezTo>
                    <a:cubicBezTo>
                      <a:pt x="20" y="34"/>
                      <a:pt x="31" y="37"/>
                      <a:pt x="40" y="34"/>
                    </a:cubicBezTo>
                    <a:cubicBezTo>
                      <a:pt x="46" y="33"/>
                      <a:pt x="52" y="26"/>
                      <a:pt x="60" y="21"/>
                    </a:cubicBezTo>
                    <a:cubicBezTo>
                      <a:pt x="70" y="15"/>
                      <a:pt x="81" y="12"/>
                      <a:pt x="83" y="0"/>
                    </a:cubicBezTo>
                    <a:cubicBezTo>
                      <a:pt x="85" y="0"/>
                      <a:pt x="86" y="0"/>
                      <a:pt x="87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98">
                <a:extLst>
                  <a:ext uri="{FF2B5EF4-FFF2-40B4-BE49-F238E27FC236}">
                    <a16:creationId xmlns:a16="http://schemas.microsoft.com/office/drawing/2014/main" id="{D3AFECC5-3169-41FD-B082-8E564AED231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325594" y="3802631"/>
                <a:ext cx="177437" cy="150099"/>
              </a:xfrm>
              <a:custGeom>
                <a:avLst/>
                <a:gdLst>
                  <a:gd name="T0" fmla="*/ 86 w 86"/>
                  <a:gd name="T1" fmla="*/ 62 h 66"/>
                  <a:gd name="T2" fmla="*/ 65 w 86"/>
                  <a:gd name="T3" fmla="*/ 61 h 66"/>
                  <a:gd name="T4" fmla="*/ 77 w 86"/>
                  <a:gd name="T5" fmla="*/ 53 h 66"/>
                  <a:gd name="T6" fmla="*/ 79 w 86"/>
                  <a:gd name="T7" fmla="*/ 27 h 66"/>
                  <a:gd name="T8" fmla="*/ 49 w 86"/>
                  <a:gd name="T9" fmla="*/ 25 h 66"/>
                  <a:gd name="T10" fmla="*/ 50 w 86"/>
                  <a:gd name="T11" fmla="*/ 48 h 66"/>
                  <a:gd name="T12" fmla="*/ 60 w 86"/>
                  <a:gd name="T13" fmla="*/ 54 h 66"/>
                  <a:gd name="T14" fmla="*/ 31 w 86"/>
                  <a:gd name="T15" fmla="*/ 55 h 66"/>
                  <a:gd name="T16" fmla="*/ 41 w 86"/>
                  <a:gd name="T17" fmla="*/ 49 h 66"/>
                  <a:gd name="T18" fmla="*/ 42 w 86"/>
                  <a:gd name="T19" fmla="*/ 25 h 66"/>
                  <a:gd name="T20" fmla="*/ 11 w 86"/>
                  <a:gd name="T21" fmla="*/ 26 h 66"/>
                  <a:gd name="T22" fmla="*/ 5 w 86"/>
                  <a:gd name="T23" fmla="*/ 36 h 66"/>
                  <a:gd name="T24" fmla="*/ 4 w 86"/>
                  <a:gd name="T25" fmla="*/ 15 h 66"/>
                  <a:gd name="T26" fmla="*/ 4 w 86"/>
                  <a:gd name="T27" fmla="*/ 1 h 66"/>
                  <a:gd name="T28" fmla="*/ 10 w 86"/>
                  <a:gd name="T29" fmla="*/ 10 h 66"/>
                  <a:gd name="T30" fmla="*/ 76 w 86"/>
                  <a:gd name="T31" fmla="*/ 11 h 66"/>
                  <a:gd name="T32" fmla="*/ 84 w 86"/>
                  <a:gd name="T33" fmla="*/ 2 h 66"/>
                  <a:gd name="T34" fmla="*/ 86 w 86"/>
                  <a:gd name="T35" fmla="*/ 3 h 66"/>
                  <a:gd name="T36" fmla="*/ 86 w 86"/>
                  <a:gd name="T37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66">
                    <a:moveTo>
                      <a:pt x="86" y="62"/>
                    </a:moveTo>
                    <a:cubicBezTo>
                      <a:pt x="80" y="61"/>
                      <a:pt x="69" y="66"/>
                      <a:pt x="65" y="61"/>
                    </a:cubicBezTo>
                    <a:cubicBezTo>
                      <a:pt x="67" y="54"/>
                      <a:pt x="74" y="58"/>
                      <a:pt x="77" y="53"/>
                    </a:cubicBezTo>
                    <a:cubicBezTo>
                      <a:pt x="82" y="46"/>
                      <a:pt x="78" y="38"/>
                      <a:pt x="79" y="27"/>
                    </a:cubicBezTo>
                    <a:cubicBezTo>
                      <a:pt x="73" y="23"/>
                      <a:pt x="59" y="26"/>
                      <a:pt x="49" y="25"/>
                    </a:cubicBezTo>
                    <a:cubicBezTo>
                      <a:pt x="48" y="31"/>
                      <a:pt x="46" y="43"/>
                      <a:pt x="50" y="48"/>
                    </a:cubicBezTo>
                    <a:cubicBezTo>
                      <a:pt x="53" y="52"/>
                      <a:pt x="56" y="50"/>
                      <a:pt x="60" y="54"/>
                    </a:cubicBezTo>
                    <a:cubicBezTo>
                      <a:pt x="58" y="59"/>
                      <a:pt x="36" y="57"/>
                      <a:pt x="31" y="55"/>
                    </a:cubicBezTo>
                    <a:cubicBezTo>
                      <a:pt x="31" y="49"/>
                      <a:pt x="40" y="53"/>
                      <a:pt x="41" y="49"/>
                    </a:cubicBezTo>
                    <a:cubicBezTo>
                      <a:pt x="42" y="42"/>
                      <a:pt x="42" y="33"/>
                      <a:pt x="42" y="25"/>
                    </a:cubicBezTo>
                    <a:cubicBezTo>
                      <a:pt x="32" y="25"/>
                      <a:pt x="20" y="24"/>
                      <a:pt x="11" y="26"/>
                    </a:cubicBezTo>
                    <a:cubicBezTo>
                      <a:pt x="6" y="26"/>
                      <a:pt x="10" y="35"/>
                      <a:pt x="5" y="36"/>
                    </a:cubicBezTo>
                    <a:cubicBezTo>
                      <a:pt x="0" y="34"/>
                      <a:pt x="4" y="23"/>
                      <a:pt x="4" y="15"/>
                    </a:cubicBezTo>
                    <a:cubicBezTo>
                      <a:pt x="3" y="10"/>
                      <a:pt x="0" y="3"/>
                      <a:pt x="4" y="1"/>
                    </a:cubicBezTo>
                    <a:cubicBezTo>
                      <a:pt x="10" y="0"/>
                      <a:pt x="7" y="9"/>
                      <a:pt x="10" y="10"/>
                    </a:cubicBezTo>
                    <a:cubicBezTo>
                      <a:pt x="27" y="8"/>
                      <a:pt x="60" y="17"/>
                      <a:pt x="76" y="11"/>
                    </a:cubicBezTo>
                    <a:cubicBezTo>
                      <a:pt x="82" y="9"/>
                      <a:pt x="79" y="4"/>
                      <a:pt x="84" y="2"/>
                    </a:cubicBezTo>
                    <a:cubicBezTo>
                      <a:pt x="85" y="2"/>
                      <a:pt x="86" y="2"/>
                      <a:pt x="86" y="3"/>
                    </a:cubicBezTo>
                    <a:cubicBezTo>
                      <a:pt x="84" y="21"/>
                      <a:pt x="85" y="44"/>
                      <a:pt x="86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99">
                <a:extLst>
                  <a:ext uri="{FF2B5EF4-FFF2-40B4-BE49-F238E27FC236}">
                    <a16:creationId xmlns:a16="http://schemas.microsoft.com/office/drawing/2014/main" id="{C3E47A0D-7F6B-4004-8135-83181821EEC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779000" y="3776752"/>
                <a:ext cx="181571" cy="201857"/>
              </a:xfrm>
              <a:custGeom>
                <a:avLst/>
                <a:gdLst>
                  <a:gd name="T0" fmla="*/ 86 w 88"/>
                  <a:gd name="T1" fmla="*/ 33 h 90"/>
                  <a:gd name="T2" fmla="*/ 78 w 88"/>
                  <a:gd name="T3" fmla="*/ 24 h 90"/>
                  <a:gd name="T4" fmla="*/ 53 w 88"/>
                  <a:gd name="T5" fmla="*/ 24 h 90"/>
                  <a:gd name="T6" fmla="*/ 52 w 88"/>
                  <a:gd name="T7" fmla="*/ 64 h 90"/>
                  <a:gd name="T8" fmla="*/ 77 w 88"/>
                  <a:gd name="T9" fmla="*/ 64 h 90"/>
                  <a:gd name="T10" fmla="*/ 85 w 88"/>
                  <a:gd name="T11" fmla="*/ 55 h 90"/>
                  <a:gd name="T12" fmla="*/ 86 w 88"/>
                  <a:gd name="T13" fmla="*/ 88 h 90"/>
                  <a:gd name="T14" fmla="*/ 80 w 88"/>
                  <a:gd name="T15" fmla="*/ 79 h 90"/>
                  <a:gd name="T16" fmla="*/ 14 w 88"/>
                  <a:gd name="T17" fmla="*/ 79 h 90"/>
                  <a:gd name="T18" fmla="*/ 6 w 88"/>
                  <a:gd name="T19" fmla="*/ 88 h 90"/>
                  <a:gd name="T20" fmla="*/ 5 w 88"/>
                  <a:gd name="T21" fmla="*/ 72 h 90"/>
                  <a:gd name="T22" fmla="*/ 5 w 88"/>
                  <a:gd name="T23" fmla="*/ 55 h 90"/>
                  <a:gd name="T24" fmla="*/ 11 w 88"/>
                  <a:gd name="T25" fmla="*/ 63 h 90"/>
                  <a:gd name="T26" fmla="*/ 45 w 88"/>
                  <a:gd name="T27" fmla="*/ 64 h 90"/>
                  <a:gd name="T28" fmla="*/ 45 w 88"/>
                  <a:gd name="T29" fmla="*/ 24 h 90"/>
                  <a:gd name="T30" fmla="*/ 14 w 88"/>
                  <a:gd name="T31" fmla="*/ 24 h 90"/>
                  <a:gd name="T32" fmla="*/ 5 w 88"/>
                  <a:gd name="T33" fmla="*/ 33 h 90"/>
                  <a:gd name="T34" fmla="*/ 5 w 88"/>
                  <a:gd name="T35" fmla="*/ 1 h 90"/>
                  <a:gd name="T36" fmla="*/ 10 w 88"/>
                  <a:gd name="T37" fmla="*/ 8 h 90"/>
                  <a:gd name="T38" fmla="*/ 78 w 88"/>
                  <a:gd name="T39" fmla="*/ 9 h 90"/>
                  <a:gd name="T40" fmla="*/ 85 w 88"/>
                  <a:gd name="T41" fmla="*/ 1 h 90"/>
                  <a:gd name="T42" fmla="*/ 86 w 88"/>
                  <a:gd name="T43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90">
                    <a:moveTo>
                      <a:pt x="86" y="33"/>
                    </a:moveTo>
                    <a:cubicBezTo>
                      <a:pt x="79" y="34"/>
                      <a:pt x="83" y="25"/>
                      <a:pt x="78" y="24"/>
                    </a:cubicBezTo>
                    <a:cubicBezTo>
                      <a:pt x="70" y="24"/>
                      <a:pt x="61" y="24"/>
                      <a:pt x="53" y="24"/>
                    </a:cubicBezTo>
                    <a:cubicBezTo>
                      <a:pt x="50" y="35"/>
                      <a:pt x="52" y="51"/>
                      <a:pt x="52" y="64"/>
                    </a:cubicBezTo>
                    <a:cubicBezTo>
                      <a:pt x="60" y="64"/>
                      <a:pt x="69" y="64"/>
                      <a:pt x="77" y="64"/>
                    </a:cubicBezTo>
                    <a:cubicBezTo>
                      <a:pt x="83" y="64"/>
                      <a:pt x="79" y="54"/>
                      <a:pt x="85" y="55"/>
                    </a:cubicBezTo>
                    <a:cubicBezTo>
                      <a:pt x="88" y="60"/>
                      <a:pt x="86" y="81"/>
                      <a:pt x="86" y="88"/>
                    </a:cubicBezTo>
                    <a:cubicBezTo>
                      <a:pt x="80" y="90"/>
                      <a:pt x="83" y="81"/>
                      <a:pt x="80" y="79"/>
                    </a:cubicBezTo>
                    <a:cubicBezTo>
                      <a:pt x="64" y="82"/>
                      <a:pt x="30" y="73"/>
                      <a:pt x="14" y="79"/>
                    </a:cubicBezTo>
                    <a:cubicBezTo>
                      <a:pt x="8" y="81"/>
                      <a:pt x="10" y="85"/>
                      <a:pt x="6" y="88"/>
                    </a:cubicBezTo>
                    <a:cubicBezTo>
                      <a:pt x="0" y="86"/>
                      <a:pt x="4" y="78"/>
                      <a:pt x="5" y="72"/>
                    </a:cubicBezTo>
                    <a:cubicBezTo>
                      <a:pt x="5" y="66"/>
                      <a:pt x="2" y="60"/>
                      <a:pt x="5" y="55"/>
                    </a:cubicBezTo>
                    <a:cubicBezTo>
                      <a:pt x="11" y="54"/>
                      <a:pt x="7" y="62"/>
                      <a:pt x="11" y="63"/>
                    </a:cubicBezTo>
                    <a:cubicBezTo>
                      <a:pt x="21" y="65"/>
                      <a:pt x="34" y="64"/>
                      <a:pt x="45" y="64"/>
                    </a:cubicBezTo>
                    <a:cubicBezTo>
                      <a:pt x="45" y="51"/>
                      <a:pt x="45" y="37"/>
                      <a:pt x="45" y="24"/>
                    </a:cubicBezTo>
                    <a:cubicBezTo>
                      <a:pt x="35" y="26"/>
                      <a:pt x="22" y="21"/>
                      <a:pt x="14" y="24"/>
                    </a:cubicBezTo>
                    <a:cubicBezTo>
                      <a:pt x="8" y="26"/>
                      <a:pt x="11" y="31"/>
                      <a:pt x="5" y="33"/>
                    </a:cubicBezTo>
                    <a:cubicBezTo>
                      <a:pt x="3" y="26"/>
                      <a:pt x="4" y="10"/>
                      <a:pt x="5" y="1"/>
                    </a:cubicBezTo>
                    <a:cubicBezTo>
                      <a:pt x="10" y="0"/>
                      <a:pt x="8" y="6"/>
                      <a:pt x="10" y="8"/>
                    </a:cubicBezTo>
                    <a:cubicBezTo>
                      <a:pt x="29" y="12"/>
                      <a:pt x="58" y="11"/>
                      <a:pt x="78" y="9"/>
                    </a:cubicBezTo>
                    <a:cubicBezTo>
                      <a:pt x="83" y="9"/>
                      <a:pt x="80" y="0"/>
                      <a:pt x="85" y="1"/>
                    </a:cubicBezTo>
                    <a:cubicBezTo>
                      <a:pt x="88" y="6"/>
                      <a:pt x="86" y="26"/>
                      <a:pt x="86" y="3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00">
                <a:extLst>
                  <a:ext uri="{FF2B5EF4-FFF2-40B4-BE49-F238E27FC236}">
                    <a16:creationId xmlns:a16="http://schemas.microsoft.com/office/drawing/2014/main" id="{5EA94309-0856-4210-A700-773F141E4F5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2902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4 w 85"/>
                  <a:gd name="T3" fmla="*/ 24 h 35"/>
                  <a:gd name="T4" fmla="*/ 11 w 85"/>
                  <a:gd name="T5" fmla="*/ 24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6" y="35"/>
                      <a:pt x="80" y="25"/>
                      <a:pt x="74" y="24"/>
                    </a:cubicBezTo>
                    <a:cubicBezTo>
                      <a:pt x="57" y="29"/>
                      <a:pt x="26" y="19"/>
                      <a:pt x="11" y="24"/>
                    </a:cubicBezTo>
                    <a:cubicBezTo>
                      <a:pt x="5" y="27"/>
                      <a:pt x="8" y="32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3"/>
                      <a:pt x="55" y="11"/>
                      <a:pt x="75" y="10"/>
                    </a:cubicBezTo>
                    <a:cubicBezTo>
                      <a:pt x="80" y="10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01">
                <a:extLst>
                  <a:ext uri="{FF2B5EF4-FFF2-40B4-BE49-F238E27FC236}">
                    <a16:creationId xmlns:a16="http://schemas.microsoft.com/office/drawing/2014/main" id="{F6BE2F95-2ADD-41C4-A643-4D25855246E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123192" y="3779340"/>
                <a:ext cx="181571" cy="196682"/>
              </a:xfrm>
              <a:custGeom>
                <a:avLst/>
                <a:gdLst>
                  <a:gd name="T0" fmla="*/ 3 w 88"/>
                  <a:gd name="T1" fmla="*/ 78 h 89"/>
                  <a:gd name="T2" fmla="*/ 3 w 88"/>
                  <a:gd name="T3" fmla="*/ 73 h 89"/>
                  <a:gd name="T4" fmla="*/ 72 w 88"/>
                  <a:gd name="T5" fmla="*/ 17 h 89"/>
                  <a:gd name="T6" fmla="*/ 12 w 88"/>
                  <a:gd name="T7" fmla="*/ 18 h 89"/>
                  <a:gd name="T8" fmla="*/ 6 w 88"/>
                  <a:gd name="T9" fmla="*/ 27 h 89"/>
                  <a:gd name="T10" fmla="*/ 5 w 88"/>
                  <a:gd name="T11" fmla="*/ 14 h 89"/>
                  <a:gd name="T12" fmla="*/ 5 w 88"/>
                  <a:gd name="T13" fmla="*/ 0 h 89"/>
                  <a:gd name="T14" fmla="*/ 13 w 88"/>
                  <a:gd name="T15" fmla="*/ 10 h 89"/>
                  <a:gd name="T16" fmla="*/ 78 w 88"/>
                  <a:gd name="T17" fmla="*/ 10 h 89"/>
                  <a:gd name="T18" fmla="*/ 85 w 88"/>
                  <a:gd name="T19" fmla="*/ 1 h 89"/>
                  <a:gd name="T20" fmla="*/ 86 w 88"/>
                  <a:gd name="T21" fmla="*/ 22 h 89"/>
                  <a:gd name="T22" fmla="*/ 57 w 88"/>
                  <a:gd name="T23" fmla="*/ 46 h 89"/>
                  <a:gd name="T24" fmla="*/ 28 w 88"/>
                  <a:gd name="T25" fmla="*/ 71 h 89"/>
                  <a:gd name="T26" fmla="*/ 78 w 88"/>
                  <a:gd name="T27" fmla="*/ 70 h 89"/>
                  <a:gd name="T28" fmla="*/ 85 w 88"/>
                  <a:gd name="T29" fmla="*/ 61 h 89"/>
                  <a:gd name="T30" fmla="*/ 86 w 88"/>
                  <a:gd name="T31" fmla="*/ 88 h 89"/>
                  <a:gd name="T32" fmla="*/ 77 w 88"/>
                  <a:gd name="T33" fmla="*/ 78 h 89"/>
                  <a:gd name="T34" fmla="*/ 3 w 88"/>
                  <a:gd name="T35" fmla="*/ 7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9">
                    <a:moveTo>
                      <a:pt x="3" y="78"/>
                    </a:moveTo>
                    <a:cubicBezTo>
                      <a:pt x="3" y="77"/>
                      <a:pt x="3" y="75"/>
                      <a:pt x="3" y="73"/>
                    </a:cubicBezTo>
                    <a:cubicBezTo>
                      <a:pt x="26" y="55"/>
                      <a:pt x="49" y="36"/>
                      <a:pt x="72" y="17"/>
                    </a:cubicBezTo>
                    <a:cubicBezTo>
                      <a:pt x="52" y="17"/>
                      <a:pt x="30" y="15"/>
                      <a:pt x="12" y="18"/>
                    </a:cubicBezTo>
                    <a:cubicBezTo>
                      <a:pt x="8" y="18"/>
                      <a:pt x="10" y="26"/>
                      <a:pt x="6" y="27"/>
                    </a:cubicBezTo>
                    <a:cubicBezTo>
                      <a:pt x="0" y="26"/>
                      <a:pt x="5" y="18"/>
                      <a:pt x="5" y="14"/>
                    </a:cubicBezTo>
                    <a:cubicBezTo>
                      <a:pt x="5" y="9"/>
                      <a:pt x="2" y="4"/>
                      <a:pt x="5" y="0"/>
                    </a:cubicBezTo>
                    <a:cubicBezTo>
                      <a:pt x="11" y="0"/>
                      <a:pt x="8" y="9"/>
                      <a:pt x="13" y="10"/>
                    </a:cubicBezTo>
                    <a:cubicBezTo>
                      <a:pt x="35" y="10"/>
                      <a:pt x="57" y="10"/>
                      <a:pt x="78" y="10"/>
                    </a:cubicBezTo>
                    <a:cubicBezTo>
                      <a:pt x="83" y="10"/>
                      <a:pt x="79" y="1"/>
                      <a:pt x="85" y="1"/>
                    </a:cubicBezTo>
                    <a:cubicBezTo>
                      <a:pt x="86" y="6"/>
                      <a:pt x="88" y="16"/>
                      <a:pt x="86" y="22"/>
                    </a:cubicBezTo>
                    <a:cubicBezTo>
                      <a:pt x="83" y="31"/>
                      <a:pt x="66" y="40"/>
                      <a:pt x="57" y="46"/>
                    </a:cubicBezTo>
                    <a:cubicBezTo>
                      <a:pt x="46" y="56"/>
                      <a:pt x="36" y="65"/>
                      <a:pt x="28" y="71"/>
                    </a:cubicBezTo>
                    <a:cubicBezTo>
                      <a:pt x="44" y="71"/>
                      <a:pt x="63" y="73"/>
                      <a:pt x="78" y="70"/>
                    </a:cubicBezTo>
                    <a:cubicBezTo>
                      <a:pt x="84" y="70"/>
                      <a:pt x="80" y="61"/>
                      <a:pt x="85" y="61"/>
                    </a:cubicBezTo>
                    <a:cubicBezTo>
                      <a:pt x="88" y="65"/>
                      <a:pt x="86" y="82"/>
                      <a:pt x="86" y="88"/>
                    </a:cubicBezTo>
                    <a:cubicBezTo>
                      <a:pt x="79" y="89"/>
                      <a:pt x="83" y="79"/>
                      <a:pt x="77" y="78"/>
                    </a:cubicBezTo>
                    <a:cubicBezTo>
                      <a:pt x="53" y="78"/>
                      <a:pt x="28" y="78"/>
                      <a:pt x="3" y="7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02">
                <a:extLst>
                  <a:ext uri="{FF2B5EF4-FFF2-40B4-BE49-F238E27FC236}">
                    <a16:creationId xmlns:a16="http://schemas.microsoft.com/office/drawing/2014/main" id="{9D05AE47-246C-49D6-B89B-50FCB5F43A6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330738" y="3796422"/>
                <a:ext cx="175371" cy="160451"/>
              </a:xfrm>
              <a:custGeom>
                <a:avLst/>
                <a:gdLst>
                  <a:gd name="T0" fmla="*/ 85 w 85"/>
                  <a:gd name="T1" fmla="*/ 63 h 72"/>
                  <a:gd name="T2" fmla="*/ 65 w 85"/>
                  <a:gd name="T3" fmla="*/ 62 h 72"/>
                  <a:gd name="T4" fmla="*/ 76 w 85"/>
                  <a:gd name="T5" fmla="*/ 53 h 72"/>
                  <a:gd name="T6" fmla="*/ 77 w 85"/>
                  <a:gd name="T7" fmla="*/ 26 h 72"/>
                  <a:gd name="T8" fmla="*/ 50 w 85"/>
                  <a:gd name="T9" fmla="*/ 25 h 72"/>
                  <a:gd name="T10" fmla="*/ 51 w 85"/>
                  <a:gd name="T11" fmla="*/ 47 h 72"/>
                  <a:gd name="T12" fmla="*/ 60 w 85"/>
                  <a:gd name="T13" fmla="*/ 52 h 72"/>
                  <a:gd name="T14" fmla="*/ 31 w 85"/>
                  <a:gd name="T15" fmla="*/ 53 h 72"/>
                  <a:gd name="T16" fmla="*/ 41 w 85"/>
                  <a:gd name="T17" fmla="*/ 47 h 72"/>
                  <a:gd name="T18" fmla="*/ 42 w 85"/>
                  <a:gd name="T19" fmla="*/ 25 h 72"/>
                  <a:gd name="T20" fmla="*/ 9 w 85"/>
                  <a:gd name="T21" fmla="*/ 25 h 72"/>
                  <a:gd name="T22" fmla="*/ 14 w 85"/>
                  <a:gd name="T23" fmla="*/ 61 h 72"/>
                  <a:gd name="T24" fmla="*/ 26 w 85"/>
                  <a:gd name="T25" fmla="*/ 68 h 72"/>
                  <a:gd name="T26" fmla="*/ 2 w 85"/>
                  <a:gd name="T27" fmla="*/ 66 h 72"/>
                  <a:gd name="T28" fmla="*/ 3 w 85"/>
                  <a:gd name="T29" fmla="*/ 0 h 72"/>
                  <a:gd name="T30" fmla="*/ 8 w 85"/>
                  <a:gd name="T31" fmla="*/ 10 h 72"/>
                  <a:gd name="T32" fmla="*/ 76 w 85"/>
                  <a:gd name="T33" fmla="*/ 11 h 72"/>
                  <a:gd name="T34" fmla="*/ 83 w 85"/>
                  <a:gd name="T35" fmla="*/ 2 h 72"/>
                  <a:gd name="T36" fmla="*/ 85 w 85"/>
                  <a:gd name="T37" fmla="*/ 3 h 72"/>
                  <a:gd name="T38" fmla="*/ 85 w 85"/>
                  <a:gd name="T39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72">
                    <a:moveTo>
                      <a:pt x="85" y="63"/>
                    </a:moveTo>
                    <a:cubicBezTo>
                      <a:pt x="78" y="61"/>
                      <a:pt x="69" y="67"/>
                      <a:pt x="65" y="62"/>
                    </a:cubicBezTo>
                    <a:cubicBezTo>
                      <a:pt x="66" y="54"/>
                      <a:pt x="73" y="58"/>
                      <a:pt x="76" y="53"/>
                    </a:cubicBezTo>
                    <a:cubicBezTo>
                      <a:pt x="81" y="46"/>
                      <a:pt x="78" y="36"/>
                      <a:pt x="77" y="26"/>
                    </a:cubicBezTo>
                    <a:cubicBezTo>
                      <a:pt x="70" y="24"/>
                      <a:pt x="59" y="26"/>
                      <a:pt x="50" y="25"/>
                    </a:cubicBezTo>
                    <a:cubicBezTo>
                      <a:pt x="48" y="31"/>
                      <a:pt x="48" y="43"/>
                      <a:pt x="51" y="47"/>
                    </a:cubicBezTo>
                    <a:cubicBezTo>
                      <a:pt x="52" y="51"/>
                      <a:pt x="59" y="48"/>
                      <a:pt x="60" y="52"/>
                    </a:cubicBezTo>
                    <a:cubicBezTo>
                      <a:pt x="58" y="57"/>
                      <a:pt x="36" y="56"/>
                      <a:pt x="31" y="53"/>
                    </a:cubicBezTo>
                    <a:cubicBezTo>
                      <a:pt x="31" y="48"/>
                      <a:pt x="40" y="51"/>
                      <a:pt x="41" y="47"/>
                    </a:cubicBezTo>
                    <a:cubicBezTo>
                      <a:pt x="43" y="41"/>
                      <a:pt x="42" y="33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9"/>
                      <a:pt x="6" y="54"/>
                      <a:pt x="14" y="61"/>
                    </a:cubicBezTo>
                    <a:cubicBezTo>
                      <a:pt x="18" y="64"/>
                      <a:pt x="24" y="61"/>
                      <a:pt x="26" y="68"/>
                    </a:cubicBezTo>
                    <a:cubicBezTo>
                      <a:pt x="21" y="72"/>
                      <a:pt x="9" y="66"/>
                      <a:pt x="2" y="66"/>
                    </a:cubicBezTo>
                    <a:cubicBezTo>
                      <a:pt x="4" y="44"/>
                      <a:pt x="0" y="19"/>
                      <a:pt x="3" y="0"/>
                    </a:cubicBezTo>
                    <a:cubicBezTo>
                      <a:pt x="8" y="0"/>
                      <a:pt x="6" y="7"/>
                      <a:pt x="8" y="10"/>
                    </a:cubicBezTo>
                    <a:cubicBezTo>
                      <a:pt x="27" y="13"/>
                      <a:pt x="56" y="12"/>
                      <a:pt x="76" y="11"/>
                    </a:cubicBezTo>
                    <a:cubicBezTo>
                      <a:pt x="81" y="10"/>
                      <a:pt x="78" y="2"/>
                      <a:pt x="83" y="2"/>
                    </a:cubicBezTo>
                    <a:cubicBezTo>
                      <a:pt x="84" y="2"/>
                      <a:pt x="85" y="2"/>
                      <a:pt x="85" y="3"/>
                    </a:cubicBezTo>
                    <a:cubicBezTo>
                      <a:pt x="83" y="21"/>
                      <a:pt x="84" y="44"/>
                      <a:pt x="85" y="6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103">
                <a:extLst>
                  <a:ext uri="{FF2B5EF4-FFF2-40B4-BE49-F238E27FC236}">
                    <a16:creationId xmlns:a16="http://schemas.microsoft.com/office/drawing/2014/main" id="{5622EE2A-1AF8-4E9D-B83C-B09711028DE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86836" y="3795389"/>
                <a:ext cx="177437" cy="160451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3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6 h 72"/>
                  <a:gd name="T10" fmla="*/ 50 w 86"/>
                  <a:gd name="T11" fmla="*/ 46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9 h 72"/>
                  <a:gd name="T18" fmla="*/ 42 w 86"/>
                  <a:gd name="T19" fmla="*/ 26 h 72"/>
                  <a:gd name="T20" fmla="*/ 9 w 86"/>
                  <a:gd name="T21" fmla="*/ 26 h 72"/>
                  <a:gd name="T22" fmla="*/ 12 w 86"/>
                  <a:gd name="T23" fmla="*/ 59 h 72"/>
                  <a:gd name="T24" fmla="*/ 26 w 86"/>
                  <a:gd name="T25" fmla="*/ 69 h 72"/>
                  <a:gd name="T26" fmla="*/ 2 w 86"/>
                  <a:gd name="T27" fmla="*/ 67 h 72"/>
                  <a:gd name="T28" fmla="*/ 3 w 86"/>
                  <a:gd name="T29" fmla="*/ 1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2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4"/>
                      <a:pt x="68" y="63"/>
                      <a:pt x="65" y="63"/>
                    </a:cubicBezTo>
                    <a:cubicBezTo>
                      <a:pt x="64" y="55"/>
                      <a:pt x="72" y="58"/>
                      <a:pt x="75" y="54"/>
                    </a:cubicBezTo>
                    <a:cubicBezTo>
                      <a:pt x="79" y="48"/>
                      <a:pt x="78" y="37"/>
                      <a:pt x="78" y="26"/>
                    </a:cubicBezTo>
                    <a:cubicBezTo>
                      <a:pt x="71" y="24"/>
                      <a:pt x="59" y="26"/>
                      <a:pt x="50" y="26"/>
                    </a:cubicBezTo>
                    <a:cubicBezTo>
                      <a:pt x="48" y="30"/>
                      <a:pt x="48" y="41"/>
                      <a:pt x="50" y="46"/>
                    </a:cubicBezTo>
                    <a:cubicBezTo>
                      <a:pt x="50" y="51"/>
                      <a:pt x="60" y="48"/>
                      <a:pt x="60" y="53"/>
                    </a:cubicBezTo>
                    <a:cubicBezTo>
                      <a:pt x="55" y="56"/>
                      <a:pt x="37" y="53"/>
                      <a:pt x="31" y="54"/>
                    </a:cubicBezTo>
                    <a:cubicBezTo>
                      <a:pt x="30" y="48"/>
                      <a:pt x="37" y="51"/>
                      <a:pt x="40" y="49"/>
                    </a:cubicBezTo>
                    <a:cubicBezTo>
                      <a:pt x="43" y="43"/>
                      <a:pt x="42" y="34"/>
                      <a:pt x="42" y="26"/>
                    </a:cubicBezTo>
                    <a:cubicBezTo>
                      <a:pt x="31" y="26"/>
                      <a:pt x="20" y="26"/>
                      <a:pt x="9" y="26"/>
                    </a:cubicBezTo>
                    <a:cubicBezTo>
                      <a:pt x="8" y="38"/>
                      <a:pt x="6" y="52"/>
                      <a:pt x="12" y="59"/>
                    </a:cubicBezTo>
                    <a:cubicBezTo>
                      <a:pt x="17" y="65"/>
                      <a:pt x="24" y="61"/>
                      <a:pt x="26" y="69"/>
                    </a:cubicBezTo>
                    <a:cubicBezTo>
                      <a:pt x="21" y="72"/>
                      <a:pt x="10" y="66"/>
                      <a:pt x="2" y="67"/>
                    </a:cubicBezTo>
                    <a:cubicBezTo>
                      <a:pt x="3" y="44"/>
                      <a:pt x="0" y="20"/>
                      <a:pt x="3" y="1"/>
                    </a:cubicBezTo>
                    <a:cubicBezTo>
                      <a:pt x="9" y="0"/>
                      <a:pt x="6" y="9"/>
                      <a:pt x="9" y="10"/>
                    </a:cubicBezTo>
                    <a:cubicBezTo>
                      <a:pt x="30" y="12"/>
                      <a:pt x="54" y="11"/>
                      <a:pt x="76" y="11"/>
                    </a:cubicBezTo>
                    <a:cubicBezTo>
                      <a:pt x="81" y="10"/>
                      <a:pt x="78" y="2"/>
                      <a:pt x="83" y="2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04">
                <a:extLst>
                  <a:ext uri="{FF2B5EF4-FFF2-40B4-BE49-F238E27FC236}">
                    <a16:creationId xmlns:a16="http://schemas.microsoft.com/office/drawing/2014/main" id="{8B949CB3-084D-4B66-B0AF-A43E287C688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955467" y="3762779"/>
                <a:ext cx="183638" cy="227737"/>
              </a:xfrm>
              <a:custGeom>
                <a:avLst/>
                <a:gdLst>
                  <a:gd name="T0" fmla="*/ 87 w 89"/>
                  <a:gd name="T1" fmla="*/ 27 h 102"/>
                  <a:gd name="T2" fmla="*/ 28 w 89"/>
                  <a:gd name="T3" fmla="*/ 51 h 102"/>
                  <a:gd name="T4" fmla="*/ 87 w 89"/>
                  <a:gd name="T5" fmla="*/ 78 h 102"/>
                  <a:gd name="T6" fmla="*/ 86 w 89"/>
                  <a:gd name="T7" fmla="*/ 102 h 102"/>
                  <a:gd name="T8" fmla="*/ 77 w 89"/>
                  <a:gd name="T9" fmla="*/ 92 h 102"/>
                  <a:gd name="T10" fmla="*/ 6 w 89"/>
                  <a:gd name="T11" fmla="*/ 102 h 102"/>
                  <a:gd name="T12" fmla="*/ 5 w 89"/>
                  <a:gd name="T13" fmla="*/ 85 h 102"/>
                  <a:gd name="T14" fmla="*/ 5 w 89"/>
                  <a:gd name="T15" fmla="*/ 69 h 102"/>
                  <a:gd name="T16" fmla="*/ 11 w 89"/>
                  <a:gd name="T17" fmla="*/ 78 h 102"/>
                  <a:gd name="T18" fmla="*/ 72 w 89"/>
                  <a:gd name="T19" fmla="*/ 79 h 102"/>
                  <a:gd name="T20" fmla="*/ 4 w 89"/>
                  <a:gd name="T21" fmla="*/ 49 h 102"/>
                  <a:gd name="T22" fmla="*/ 73 w 89"/>
                  <a:gd name="T23" fmla="*/ 18 h 102"/>
                  <a:gd name="T24" fmla="*/ 12 w 89"/>
                  <a:gd name="T25" fmla="*/ 18 h 102"/>
                  <a:gd name="T26" fmla="*/ 5 w 89"/>
                  <a:gd name="T27" fmla="*/ 27 h 102"/>
                  <a:gd name="T28" fmla="*/ 5 w 89"/>
                  <a:gd name="T29" fmla="*/ 1 h 102"/>
                  <a:gd name="T30" fmla="*/ 13 w 89"/>
                  <a:gd name="T31" fmla="*/ 11 h 102"/>
                  <a:gd name="T32" fmla="*/ 79 w 89"/>
                  <a:gd name="T33" fmla="*/ 11 h 102"/>
                  <a:gd name="T34" fmla="*/ 85 w 89"/>
                  <a:gd name="T35" fmla="*/ 2 h 102"/>
                  <a:gd name="T36" fmla="*/ 87 w 89"/>
                  <a:gd name="T37" fmla="*/ 2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102">
                    <a:moveTo>
                      <a:pt x="87" y="27"/>
                    </a:moveTo>
                    <a:cubicBezTo>
                      <a:pt x="67" y="34"/>
                      <a:pt x="48" y="44"/>
                      <a:pt x="28" y="51"/>
                    </a:cubicBezTo>
                    <a:cubicBezTo>
                      <a:pt x="45" y="62"/>
                      <a:pt x="68" y="68"/>
                      <a:pt x="87" y="78"/>
                    </a:cubicBezTo>
                    <a:cubicBezTo>
                      <a:pt x="85" y="85"/>
                      <a:pt x="87" y="97"/>
                      <a:pt x="86" y="102"/>
                    </a:cubicBezTo>
                    <a:cubicBezTo>
                      <a:pt x="80" y="102"/>
                      <a:pt x="83" y="93"/>
                      <a:pt x="77" y="92"/>
                    </a:cubicBezTo>
                    <a:cubicBezTo>
                      <a:pt x="55" y="96"/>
                      <a:pt x="11" y="83"/>
                      <a:pt x="6" y="102"/>
                    </a:cubicBezTo>
                    <a:cubicBezTo>
                      <a:pt x="0" y="100"/>
                      <a:pt x="5" y="91"/>
                      <a:pt x="5" y="85"/>
                    </a:cubicBezTo>
                    <a:cubicBezTo>
                      <a:pt x="5" y="79"/>
                      <a:pt x="1" y="72"/>
                      <a:pt x="5" y="69"/>
                    </a:cubicBezTo>
                    <a:cubicBezTo>
                      <a:pt x="11" y="69"/>
                      <a:pt x="8" y="77"/>
                      <a:pt x="11" y="78"/>
                    </a:cubicBezTo>
                    <a:cubicBezTo>
                      <a:pt x="30" y="80"/>
                      <a:pt x="52" y="78"/>
                      <a:pt x="72" y="79"/>
                    </a:cubicBezTo>
                    <a:cubicBezTo>
                      <a:pt x="50" y="68"/>
                      <a:pt x="26" y="60"/>
                      <a:pt x="4" y="49"/>
                    </a:cubicBezTo>
                    <a:cubicBezTo>
                      <a:pt x="23" y="36"/>
                      <a:pt x="49" y="29"/>
                      <a:pt x="73" y="18"/>
                    </a:cubicBezTo>
                    <a:cubicBezTo>
                      <a:pt x="55" y="17"/>
                      <a:pt x="30" y="17"/>
                      <a:pt x="12" y="18"/>
                    </a:cubicBezTo>
                    <a:cubicBezTo>
                      <a:pt x="7" y="19"/>
                      <a:pt x="11" y="27"/>
                      <a:pt x="5" y="27"/>
                    </a:cubicBezTo>
                    <a:cubicBezTo>
                      <a:pt x="3" y="21"/>
                      <a:pt x="4" y="8"/>
                      <a:pt x="5" y="1"/>
                    </a:cubicBezTo>
                    <a:cubicBezTo>
                      <a:pt x="11" y="0"/>
                      <a:pt x="8" y="10"/>
                      <a:pt x="13" y="11"/>
                    </a:cubicBezTo>
                    <a:cubicBezTo>
                      <a:pt x="35" y="11"/>
                      <a:pt x="57" y="11"/>
                      <a:pt x="79" y="11"/>
                    </a:cubicBezTo>
                    <a:cubicBezTo>
                      <a:pt x="84" y="10"/>
                      <a:pt x="80" y="1"/>
                      <a:pt x="85" y="2"/>
                    </a:cubicBezTo>
                    <a:cubicBezTo>
                      <a:pt x="89" y="6"/>
                      <a:pt x="84" y="20"/>
                      <a:pt x="87" y="2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05">
                <a:extLst>
                  <a:ext uri="{FF2B5EF4-FFF2-40B4-BE49-F238E27FC236}">
                    <a16:creationId xmlns:a16="http://schemas.microsoft.com/office/drawing/2014/main" id="{3D181E73-936D-48B9-9BA4-2F8C8CE433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86303" y="3792801"/>
                <a:ext cx="177437" cy="165626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2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5 h 72"/>
                  <a:gd name="T10" fmla="*/ 50 w 86"/>
                  <a:gd name="T11" fmla="*/ 45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8 h 72"/>
                  <a:gd name="T18" fmla="*/ 42 w 86"/>
                  <a:gd name="T19" fmla="*/ 25 h 72"/>
                  <a:gd name="T20" fmla="*/ 9 w 86"/>
                  <a:gd name="T21" fmla="*/ 25 h 72"/>
                  <a:gd name="T22" fmla="*/ 13 w 86"/>
                  <a:gd name="T23" fmla="*/ 60 h 72"/>
                  <a:gd name="T24" fmla="*/ 26 w 86"/>
                  <a:gd name="T25" fmla="*/ 68 h 72"/>
                  <a:gd name="T26" fmla="*/ 2 w 86"/>
                  <a:gd name="T27" fmla="*/ 67 h 72"/>
                  <a:gd name="T28" fmla="*/ 3 w 86"/>
                  <a:gd name="T29" fmla="*/ 0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1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3"/>
                      <a:pt x="70" y="64"/>
                      <a:pt x="65" y="62"/>
                    </a:cubicBezTo>
                    <a:cubicBezTo>
                      <a:pt x="64" y="55"/>
                      <a:pt x="73" y="57"/>
                      <a:pt x="75" y="54"/>
                    </a:cubicBezTo>
                    <a:cubicBezTo>
                      <a:pt x="79" y="48"/>
                      <a:pt x="78" y="36"/>
                      <a:pt x="78" y="26"/>
                    </a:cubicBezTo>
                    <a:cubicBezTo>
                      <a:pt x="71" y="24"/>
                      <a:pt x="59" y="26"/>
                      <a:pt x="50" y="25"/>
                    </a:cubicBezTo>
                    <a:cubicBezTo>
                      <a:pt x="48" y="30"/>
                      <a:pt x="48" y="41"/>
                      <a:pt x="50" y="45"/>
                    </a:cubicBezTo>
                    <a:cubicBezTo>
                      <a:pt x="50" y="51"/>
                      <a:pt x="60" y="47"/>
                      <a:pt x="60" y="53"/>
                    </a:cubicBezTo>
                    <a:cubicBezTo>
                      <a:pt x="55" y="56"/>
                      <a:pt x="37" y="53"/>
                      <a:pt x="31" y="54"/>
                    </a:cubicBezTo>
                    <a:cubicBezTo>
                      <a:pt x="30" y="48"/>
                      <a:pt x="37" y="50"/>
                      <a:pt x="40" y="48"/>
                    </a:cubicBezTo>
                    <a:cubicBezTo>
                      <a:pt x="43" y="43"/>
                      <a:pt x="42" y="33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8"/>
                      <a:pt x="6" y="53"/>
                      <a:pt x="13" y="60"/>
                    </a:cubicBezTo>
                    <a:cubicBezTo>
                      <a:pt x="18" y="64"/>
                      <a:pt x="25" y="60"/>
                      <a:pt x="26" y="68"/>
                    </a:cubicBezTo>
                    <a:cubicBezTo>
                      <a:pt x="21" y="72"/>
                      <a:pt x="10" y="65"/>
                      <a:pt x="2" y="67"/>
                    </a:cubicBezTo>
                    <a:cubicBezTo>
                      <a:pt x="3" y="44"/>
                      <a:pt x="0" y="19"/>
                      <a:pt x="3" y="0"/>
                    </a:cubicBezTo>
                    <a:cubicBezTo>
                      <a:pt x="9" y="0"/>
                      <a:pt x="6" y="8"/>
                      <a:pt x="9" y="10"/>
                    </a:cubicBezTo>
                    <a:cubicBezTo>
                      <a:pt x="30" y="12"/>
                      <a:pt x="54" y="10"/>
                      <a:pt x="76" y="11"/>
                    </a:cubicBezTo>
                    <a:cubicBezTo>
                      <a:pt x="81" y="10"/>
                      <a:pt x="78" y="1"/>
                      <a:pt x="83" y="1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06">
                <a:extLst>
                  <a:ext uri="{FF2B5EF4-FFF2-40B4-BE49-F238E27FC236}">
                    <a16:creationId xmlns:a16="http://schemas.microsoft.com/office/drawing/2014/main" id="{B48613E0-F661-4FCB-BE1E-F9C47A10C9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8373163" y="3782962"/>
                <a:ext cx="191906" cy="191506"/>
              </a:xfrm>
              <a:custGeom>
                <a:avLst/>
                <a:gdLst>
                  <a:gd name="T0" fmla="*/ 8 w 93"/>
                  <a:gd name="T1" fmla="*/ 1 h 86"/>
                  <a:gd name="T2" fmla="*/ 13 w 93"/>
                  <a:gd name="T3" fmla="*/ 11 h 86"/>
                  <a:gd name="T4" fmla="*/ 82 w 93"/>
                  <a:gd name="T5" fmla="*/ 12 h 86"/>
                  <a:gd name="T6" fmla="*/ 88 w 93"/>
                  <a:gd name="T7" fmla="*/ 3 h 86"/>
                  <a:gd name="T8" fmla="*/ 90 w 93"/>
                  <a:gd name="T9" fmla="*/ 4 h 86"/>
                  <a:gd name="T10" fmla="*/ 50 w 93"/>
                  <a:gd name="T11" fmla="*/ 86 h 86"/>
                  <a:gd name="T12" fmla="*/ 8 w 93"/>
                  <a:gd name="T13" fmla="*/ 1 h 86"/>
                  <a:gd name="T14" fmla="*/ 16 w 93"/>
                  <a:gd name="T15" fmla="*/ 56 h 86"/>
                  <a:gd name="T16" fmla="*/ 80 w 93"/>
                  <a:gd name="T17" fmla="*/ 57 h 86"/>
                  <a:gd name="T18" fmla="*/ 84 w 93"/>
                  <a:gd name="T19" fmla="*/ 30 h 86"/>
                  <a:gd name="T20" fmla="*/ 82 w 93"/>
                  <a:gd name="T21" fmla="*/ 27 h 86"/>
                  <a:gd name="T22" fmla="*/ 14 w 93"/>
                  <a:gd name="T23" fmla="*/ 27 h 86"/>
                  <a:gd name="T24" fmla="*/ 16 w 93"/>
                  <a:gd name="T25" fmla="*/ 5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86">
                    <a:moveTo>
                      <a:pt x="8" y="1"/>
                    </a:moveTo>
                    <a:cubicBezTo>
                      <a:pt x="14" y="0"/>
                      <a:pt x="10" y="10"/>
                      <a:pt x="13" y="11"/>
                    </a:cubicBezTo>
                    <a:cubicBezTo>
                      <a:pt x="34" y="13"/>
                      <a:pt x="60" y="11"/>
                      <a:pt x="82" y="12"/>
                    </a:cubicBezTo>
                    <a:cubicBezTo>
                      <a:pt x="87" y="11"/>
                      <a:pt x="83" y="2"/>
                      <a:pt x="88" y="3"/>
                    </a:cubicBezTo>
                    <a:cubicBezTo>
                      <a:pt x="89" y="3"/>
                      <a:pt x="90" y="3"/>
                      <a:pt x="90" y="4"/>
                    </a:cubicBezTo>
                    <a:cubicBezTo>
                      <a:pt x="93" y="46"/>
                      <a:pt x="92" y="86"/>
                      <a:pt x="50" y="86"/>
                    </a:cubicBezTo>
                    <a:cubicBezTo>
                      <a:pt x="8" y="86"/>
                      <a:pt x="0" y="44"/>
                      <a:pt x="8" y="1"/>
                    </a:cubicBezTo>
                    <a:close/>
                    <a:moveTo>
                      <a:pt x="16" y="56"/>
                    </a:moveTo>
                    <a:cubicBezTo>
                      <a:pt x="27" y="78"/>
                      <a:pt x="70" y="75"/>
                      <a:pt x="80" y="57"/>
                    </a:cubicBezTo>
                    <a:cubicBezTo>
                      <a:pt x="84" y="50"/>
                      <a:pt x="84" y="41"/>
                      <a:pt x="84" y="30"/>
                    </a:cubicBezTo>
                    <a:cubicBezTo>
                      <a:pt x="84" y="29"/>
                      <a:pt x="83" y="28"/>
                      <a:pt x="82" y="27"/>
                    </a:cubicBezTo>
                    <a:cubicBezTo>
                      <a:pt x="62" y="25"/>
                      <a:pt x="35" y="25"/>
                      <a:pt x="14" y="27"/>
                    </a:cubicBezTo>
                    <a:cubicBezTo>
                      <a:pt x="11" y="39"/>
                      <a:pt x="12" y="48"/>
                      <a:pt x="16" y="5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07">
                <a:extLst>
                  <a:ext uri="{FF2B5EF4-FFF2-40B4-BE49-F238E27FC236}">
                    <a16:creationId xmlns:a16="http://schemas.microsoft.com/office/drawing/2014/main" id="{EB8EA591-D183-4AF4-9B53-879A669AC55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554820" y="3838350"/>
                <a:ext cx="175371" cy="72461"/>
              </a:xfrm>
              <a:custGeom>
                <a:avLst/>
                <a:gdLst>
                  <a:gd name="T0" fmla="*/ 83 w 85"/>
                  <a:gd name="T1" fmla="*/ 33 h 34"/>
                  <a:gd name="T2" fmla="*/ 76 w 85"/>
                  <a:gd name="T3" fmla="*/ 25 h 34"/>
                  <a:gd name="T4" fmla="*/ 9 w 85"/>
                  <a:gd name="T5" fmla="*/ 25 h 34"/>
                  <a:gd name="T6" fmla="*/ 2 w 85"/>
                  <a:gd name="T7" fmla="*/ 33 h 34"/>
                  <a:gd name="T8" fmla="*/ 2 w 85"/>
                  <a:gd name="T9" fmla="*/ 1 h 34"/>
                  <a:gd name="T10" fmla="*/ 8 w 85"/>
                  <a:gd name="T11" fmla="*/ 9 h 34"/>
                  <a:gd name="T12" fmla="*/ 75 w 85"/>
                  <a:gd name="T13" fmla="*/ 9 h 34"/>
                  <a:gd name="T14" fmla="*/ 82 w 85"/>
                  <a:gd name="T15" fmla="*/ 1 h 34"/>
                  <a:gd name="T16" fmla="*/ 83 w 85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4">
                    <a:moveTo>
                      <a:pt x="83" y="33"/>
                    </a:moveTo>
                    <a:cubicBezTo>
                      <a:pt x="77" y="34"/>
                      <a:pt x="79" y="27"/>
                      <a:pt x="76" y="25"/>
                    </a:cubicBezTo>
                    <a:cubicBezTo>
                      <a:pt x="56" y="23"/>
                      <a:pt x="29" y="23"/>
                      <a:pt x="9" y="25"/>
                    </a:cubicBezTo>
                    <a:cubicBezTo>
                      <a:pt x="4" y="25"/>
                      <a:pt x="8" y="34"/>
                      <a:pt x="2" y="33"/>
                    </a:cubicBezTo>
                    <a:cubicBezTo>
                      <a:pt x="1" y="26"/>
                      <a:pt x="0" y="8"/>
                      <a:pt x="2" y="1"/>
                    </a:cubicBezTo>
                    <a:cubicBezTo>
                      <a:pt x="8" y="0"/>
                      <a:pt x="5" y="8"/>
                      <a:pt x="8" y="9"/>
                    </a:cubicBezTo>
                    <a:cubicBezTo>
                      <a:pt x="29" y="11"/>
                      <a:pt x="55" y="11"/>
                      <a:pt x="75" y="9"/>
                    </a:cubicBezTo>
                    <a:cubicBezTo>
                      <a:pt x="80" y="9"/>
                      <a:pt x="77" y="0"/>
                      <a:pt x="82" y="1"/>
                    </a:cubicBezTo>
                    <a:cubicBezTo>
                      <a:pt x="85" y="6"/>
                      <a:pt x="83" y="26"/>
                      <a:pt x="83" y="3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08">
                <a:extLst>
                  <a:ext uri="{FF2B5EF4-FFF2-40B4-BE49-F238E27FC236}">
                    <a16:creationId xmlns:a16="http://schemas.microsoft.com/office/drawing/2014/main" id="{B7D02547-BF3F-4839-AB0D-EC9F631311C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867958" y="3835762"/>
                <a:ext cx="175371" cy="77637"/>
              </a:xfrm>
              <a:custGeom>
                <a:avLst/>
                <a:gdLst>
                  <a:gd name="T0" fmla="*/ 83 w 85"/>
                  <a:gd name="T1" fmla="*/ 34 h 34"/>
                  <a:gd name="T2" fmla="*/ 74 w 85"/>
                  <a:gd name="T3" fmla="*/ 24 h 34"/>
                  <a:gd name="T4" fmla="*/ 11 w 85"/>
                  <a:gd name="T5" fmla="*/ 24 h 34"/>
                  <a:gd name="T6" fmla="*/ 2 w 85"/>
                  <a:gd name="T7" fmla="*/ 34 h 34"/>
                  <a:gd name="T8" fmla="*/ 2 w 85"/>
                  <a:gd name="T9" fmla="*/ 1 h 34"/>
                  <a:gd name="T10" fmla="*/ 7 w 85"/>
                  <a:gd name="T11" fmla="*/ 9 h 34"/>
                  <a:gd name="T12" fmla="*/ 75 w 85"/>
                  <a:gd name="T13" fmla="*/ 10 h 34"/>
                  <a:gd name="T14" fmla="*/ 82 w 85"/>
                  <a:gd name="T15" fmla="*/ 1 h 34"/>
                  <a:gd name="T16" fmla="*/ 83 w 85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4">
                    <a:moveTo>
                      <a:pt x="83" y="34"/>
                    </a:moveTo>
                    <a:cubicBezTo>
                      <a:pt x="76" y="34"/>
                      <a:pt x="80" y="25"/>
                      <a:pt x="74" y="24"/>
                    </a:cubicBezTo>
                    <a:cubicBezTo>
                      <a:pt x="57" y="28"/>
                      <a:pt x="26" y="18"/>
                      <a:pt x="11" y="24"/>
                    </a:cubicBezTo>
                    <a:cubicBezTo>
                      <a:pt x="5" y="26"/>
                      <a:pt x="8" y="31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2"/>
                      <a:pt x="55" y="11"/>
                      <a:pt x="75" y="10"/>
                    </a:cubicBezTo>
                    <a:cubicBezTo>
                      <a:pt x="80" y="9"/>
                      <a:pt x="77" y="0"/>
                      <a:pt x="82" y="1"/>
                    </a:cubicBezTo>
                    <a:cubicBezTo>
                      <a:pt x="85" y="6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09">
                <a:extLst>
                  <a:ext uri="{FF2B5EF4-FFF2-40B4-BE49-F238E27FC236}">
                    <a16:creationId xmlns:a16="http://schemas.microsoft.com/office/drawing/2014/main" id="{CB27E9DD-C024-4043-90F5-E88795B9A1E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9033072" y="3779340"/>
                <a:ext cx="181571" cy="196682"/>
              </a:xfrm>
              <a:custGeom>
                <a:avLst/>
                <a:gdLst>
                  <a:gd name="T0" fmla="*/ 3 w 88"/>
                  <a:gd name="T1" fmla="*/ 79 h 89"/>
                  <a:gd name="T2" fmla="*/ 3 w 88"/>
                  <a:gd name="T3" fmla="*/ 74 h 89"/>
                  <a:gd name="T4" fmla="*/ 72 w 88"/>
                  <a:gd name="T5" fmla="*/ 17 h 89"/>
                  <a:gd name="T6" fmla="*/ 12 w 88"/>
                  <a:gd name="T7" fmla="*/ 18 h 89"/>
                  <a:gd name="T8" fmla="*/ 6 w 88"/>
                  <a:gd name="T9" fmla="*/ 28 h 89"/>
                  <a:gd name="T10" fmla="*/ 5 w 88"/>
                  <a:gd name="T11" fmla="*/ 14 h 89"/>
                  <a:gd name="T12" fmla="*/ 5 w 88"/>
                  <a:gd name="T13" fmla="*/ 1 h 89"/>
                  <a:gd name="T14" fmla="*/ 13 w 88"/>
                  <a:gd name="T15" fmla="*/ 10 h 89"/>
                  <a:gd name="T16" fmla="*/ 78 w 88"/>
                  <a:gd name="T17" fmla="*/ 10 h 89"/>
                  <a:gd name="T18" fmla="*/ 85 w 88"/>
                  <a:gd name="T19" fmla="*/ 2 h 89"/>
                  <a:gd name="T20" fmla="*/ 86 w 88"/>
                  <a:gd name="T21" fmla="*/ 22 h 89"/>
                  <a:gd name="T22" fmla="*/ 73 w 88"/>
                  <a:gd name="T23" fmla="*/ 35 h 89"/>
                  <a:gd name="T24" fmla="*/ 28 w 88"/>
                  <a:gd name="T25" fmla="*/ 72 h 89"/>
                  <a:gd name="T26" fmla="*/ 78 w 88"/>
                  <a:gd name="T27" fmla="*/ 71 h 89"/>
                  <a:gd name="T28" fmla="*/ 85 w 88"/>
                  <a:gd name="T29" fmla="*/ 61 h 89"/>
                  <a:gd name="T30" fmla="*/ 86 w 88"/>
                  <a:gd name="T31" fmla="*/ 88 h 89"/>
                  <a:gd name="T32" fmla="*/ 77 w 88"/>
                  <a:gd name="T33" fmla="*/ 79 h 89"/>
                  <a:gd name="T34" fmla="*/ 3 w 88"/>
                  <a:gd name="T35" fmla="*/ 7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9">
                    <a:moveTo>
                      <a:pt x="3" y="79"/>
                    </a:moveTo>
                    <a:cubicBezTo>
                      <a:pt x="3" y="77"/>
                      <a:pt x="3" y="75"/>
                      <a:pt x="3" y="74"/>
                    </a:cubicBezTo>
                    <a:cubicBezTo>
                      <a:pt x="26" y="55"/>
                      <a:pt x="49" y="37"/>
                      <a:pt x="72" y="17"/>
                    </a:cubicBezTo>
                    <a:cubicBezTo>
                      <a:pt x="52" y="18"/>
                      <a:pt x="30" y="16"/>
                      <a:pt x="12" y="18"/>
                    </a:cubicBezTo>
                    <a:cubicBezTo>
                      <a:pt x="8" y="19"/>
                      <a:pt x="10" y="27"/>
                      <a:pt x="6" y="28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2" y="4"/>
                      <a:pt x="5" y="1"/>
                    </a:cubicBezTo>
                    <a:cubicBezTo>
                      <a:pt x="11" y="0"/>
                      <a:pt x="8" y="10"/>
                      <a:pt x="13" y="10"/>
                    </a:cubicBezTo>
                    <a:cubicBezTo>
                      <a:pt x="35" y="10"/>
                      <a:pt x="57" y="10"/>
                      <a:pt x="78" y="10"/>
                    </a:cubicBezTo>
                    <a:cubicBezTo>
                      <a:pt x="83" y="10"/>
                      <a:pt x="79" y="1"/>
                      <a:pt x="85" y="2"/>
                    </a:cubicBezTo>
                    <a:cubicBezTo>
                      <a:pt x="86" y="6"/>
                      <a:pt x="88" y="17"/>
                      <a:pt x="86" y="22"/>
                    </a:cubicBezTo>
                    <a:cubicBezTo>
                      <a:pt x="85" y="26"/>
                      <a:pt x="77" y="32"/>
                      <a:pt x="73" y="35"/>
                    </a:cubicBezTo>
                    <a:cubicBezTo>
                      <a:pt x="58" y="48"/>
                      <a:pt x="39" y="61"/>
                      <a:pt x="28" y="72"/>
                    </a:cubicBezTo>
                    <a:cubicBezTo>
                      <a:pt x="44" y="71"/>
                      <a:pt x="63" y="73"/>
                      <a:pt x="78" y="71"/>
                    </a:cubicBezTo>
                    <a:cubicBezTo>
                      <a:pt x="84" y="71"/>
                      <a:pt x="80" y="61"/>
                      <a:pt x="85" y="61"/>
                    </a:cubicBezTo>
                    <a:cubicBezTo>
                      <a:pt x="88" y="65"/>
                      <a:pt x="86" y="83"/>
                      <a:pt x="86" y="88"/>
                    </a:cubicBezTo>
                    <a:cubicBezTo>
                      <a:pt x="79" y="89"/>
                      <a:pt x="83" y="79"/>
                      <a:pt x="77" y="79"/>
                    </a:cubicBezTo>
                    <a:cubicBezTo>
                      <a:pt x="53" y="79"/>
                      <a:pt x="28" y="79"/>
                      <a:pt x="3" y="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10">
                <a:extLst>
                  <a:ext uri="{FF2B5EF4-FFF2-40B4-BE49-F238E27FC236}">
                    <a16:creationId xmlns:a16="http://schemas.microsoft.com/office/drawing/2014/main" id="{DA5D759A-5025-4AFD-A757-ED6E518389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9239584" y="3795389"/>
                <a:ext cx="177437" cy="160451"/>
              </a:xfrm>
              <a:custGeom>
                <a:avLst/>
                <a:gdLst>
                  <a:gd name="T0" fmla="*/ 26 w 86"/>
                  <a:gd name="T1" fmla="*/ 70 h 70"/>
                  <a:gd name="T2" fmla="*/ 22 w 86"/>
                  <a:gd name="T3" fmla="*/ 70 h 70"/>
                  <a:gd name="T4" fmla="*/ 2 w 86"/>
                  <a:gd name="T5" fmla="*/ 66 h 70"/>
                  <a:gd name="T6" fmla="*/ 3 w 86"/>
                  <a:gd name="T7" fmla="*/ 0 h 70"/>
                  <a:gd name="T8" fmla="*/ 8 w 86"/>
                  <a:gd name="T9" fmla="*/ 9 h 70"/>
                  <a:gd name="T10" fmla="*/ 76 w 86"/>
                  <a:gd name="T11" fmla="*/ 10 h 70"/>
                  <a:gd name="T12" fmla="*/ 83 w 86"/>
                  <a:gd name="T13" fmla="*/ 2 h 70"/>
                  <a:gd name="T14" fmla="*/ 85 w 86"/>
                  <a:gd name="T15" fmla="*/ 62 h 70"/>
                  <a:gd name="T16" fmla="*/ 65 w 86"/>
                  <a:gd name="T17" fmla="*/ 61 h 70"/>
                  <a:gd name="T18" fmla="*/ 76 w 86"/>
                  <a:gd name="T19" fmla="*/ 53 h 70"/>
                  <a:gd name="T20" fmla="*/ 77 w 86"/>
                  <a:gd name="T21" fmla="*/ 26 h 70"/>
                  <a:gd name="T22" fmla="*/ 50 w 86"/>
                  <a:gd name="T23" fmla="*/ 25 h 70"/>
                  <a:gd name="T24" fmla="*/ 60 w 86"/>
                  <a:gd name="T25" fmla="*/ 52 h 70"/>
                  <a:gd name="T26" fmla="*/ 47 w 86"/>
                  <a:gd name="T27" fmla="*/ 54 h 70"/>
                  <a:gd name="T28" fmla="*/ 31 w 86"/>
                  <a:gd name="T29" fmla="*/ 53 h 70"/>
                  <a:gd name="T30" fmla="*/ 41 w 86"/>
                  <a:gd name="T31" fmla="*/ 47 h 70"/>
                  <a:gd name="T32" fmla="*/ 42 w 86"/>
                  <a:gd name="T33" fmla="*/ 25 h 70"/>
                  <a:gd name="T34" fmla="*/ 9 w 86"/>
                  <a:gd name="T35" fmla="*/ 25 h 70"/>
                  <a:gd name="T36" fmla="*/ 26 w 86"/>
                  <a:gd name="T37" fmla="*/ 65 h 70"/>
                  <a:gd name="T38" fmla="*/ 26 w 86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70">
                    <a:moveTo>
                      <a:pt x="26" y="70"/>
                    </a:moveTo>
                    <a:cubicBezTo>
                      <a:pt x="24" y="70"/>
                      <a:pt x="23" y="70"/>
                      <a:pt x="22" y="70"/>
                    </a:cubicBezTo>
                    <a:cubicBezTo>
                      <a:pt x="16" y="68"/>
                      <a:pt x="8" y="67"/>
                      <a:pt x="2" y="66"/>
                    </a:cubicBezTo>
                    <a:cubicBezTo>
                      <a:pt x="4" y="43"/>
                      <a:pt x="0" y="18"/>
                      <a:pt x="3" y="0"/>
                    </a:cubicBezTo>
                    <a:cubicBezTo>
                      <a:pt x="8" y="0"/>
                      <a:pt x="6" y="7"/>
                      <a:pt x="8" y="9"/>
                    </a:cubicBezTo>
                    <a:cubicBezTo>
                      <a:pt x="27" y="13"/>
                      <a:pt x="56" y="11"/>
                      <a:pt x="76" y="10"/>
                    </a:cubicBezTo>
                    <a:cubicBezTo>
                      <a:pt x="81" y="10"/>
                      <a:pt x="78" y="1"/>
                      <a:pt x="83" y="2"/>
                    </a:cubicBezTo>
                    <a:cubicBezTo>
                      <a:pt x="86" y="16"/>
                      <a:pt x="83" y="45"/>
                      <a:pt x="85" y="62"/>
                    </a:cubicBezTo>
                    <a:cubicBezTo>
                      <a:pt x="78" y="60"/>
                      <a:pt x="69" y="66"/>
                      <a:pt x="65" y="61"/>
                    </a:cubicBezTo>
                    <a:cubicBezTo>
                      <a:pt x="66" y="54"/>
                      <a:pt x="73" y="58"/>
                      <a:pt x="76" y="53"/>
                    </a:cubicBezTo>
                    <a:cubicBezTo>
                      <a:pt x="81" y="46"/>
                      <a:pt x="78" y="35"/>
                      <a:pt x="77" y="26"/>
                    </a:cubicBezTo>
                    <a:cubicBezTo>
                      <a:pt x="70" y="23"/>
                      <a:pt x="59" y="25"/>
                      <a:pt x="50" y="25"/>
                    </a:cubicBezTo>
                    <a:cubicBezTo>
                      <a:pt x="46" y="39"/>
                      <a:pt x="50" y="51"/>
                      <a:pt x="60" y="52"/>
                    </a:cubicBezTo>
                    <a:cubicBezTo>
                      <a:pt x="60" y="57"/>
                      <a:pt x="52" y="54"/>
                      <a:pt x="47" y="54"/>
                    </a:cubicBezTo>
                    <a:cubicBezTo>
                      <a:pt x="41" y="55"/>
                      <a:pt x="33" y="56"/>
                      <a:pt x="31" y="53"/>
                    </a:cubicBezTo>
                    <a:cubicBezTo>
                      <a:pt x="31" y="47"/>
                      <a:pt x="40" y="51"/>
                      <a:pt x="41" y="47"/>
                    </a:cubicBezTo>
                    <a:cubicBezTo>
                      <a:pt x="43" y="41"/>
                      <a:pt x="42" y="32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6" y="43"/>
                      <a:pt x="8" y="64"/>
                      <a:pt x="26" y="65"/>
                    </a:cubicBezTo>
                    <a:cubicBezTo>
                      <a:pt x="26" y="67"/>
                      <a:pt x="26" y="68"/>
                      <a:pt x="26" y="7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94E23FFB-DFAE-49A6-99D0-ECC641709A81}"/>
                </a:ext>
              </a:extLst>
            </p:cNvPr>
            <p:cNvGrpSpPr/>
            <p:nvPr/>
          </p:nvGrpSpPr>
          <p:grpSpPr>
            <a:xfrm>
              <a:off x="5019429" y="2951383"/>
              <a:ext cx="4389099" cy="674611"/>
              <a:chOff x="5019428" y="2976185"/>
              <a:chExt cx="4389099" cy="674611"/>
            </a:xfrm>
          </p:grpSpPr>
          <p:sp>
            <p:nvSpPr>
              <p:cNvPr id="72" name="Freeform 64">
                <a:extLst>
                  <a:ext uri="{FF2B5EF4-FFF2-40B4-BE49-F238E27FC236}">
                    <a16:creationId xmlns:a16="http://schemas.microsoft.com/office/drawing/2014/main" id="{EE765447-80A5-4E43-AFDE-EAE56C808B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3" name="Freeform 65">
                <a:extLst>
                  <a:ext uri="{FF2B5EF4-FFF2-40B4-BE49-F238E27FC236}">
                    <a16:creationId xmlns:a16="http://schemas.microsoft.com/office/drawing/2014/main" id="{A4AEC774-3929-4605-A7FE-C1DC01D6F6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4" name="Freeform 66">
                <a:extLst>
                  <a:ext uri="{FF2B5EF4-FFF2-40B4-BE49-F238E27FC236}">
                    <a16:creationId xmlns:a16="http://schemas.microsoft.com/office/drawing/2014/main" id="{1240B7B5-0080-4D88-BB8D-8163E674FB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5" name="Freeform 68">
                <a:extLst>
                  <a:ext uri="{FF2B5EF4-FFF2-40B4-BE49-F238E27FC236}">
                    <a16:creationId xmlns:a16="http://schemas.microsoft.com/office/drawing/2014/main" id="{5A8C98AF-B379-435F-B4AB-946E8234108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6" name="Freeform 69">
                <a:extLst>
                  <a:ext uri="{FF2B5EF4-FFF2-40B4-BE49-F238E27FC236}">
                    <a16:creationId xmlns:a16="http://schemas.microsoft.com/office/drawing/2014/main" id="{E1CEAA20-2E74-4EC0-B17A-4988DE13A5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7" name="Freeform 70">
                <a:extLst>
                  <a:ext uri="{FF2B5EF4-FFF2-40B4-BE49-F238E27FC236}">
                    <a16:creationId xmlns:a16="http://schemas.microsoft.com/office/drawing/2014/main" id="{C21B44C2-31CA-494F-87EA-89844A8802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8" name="Freeform 72">
                <a:extLst>
                  <a:ext uri="{FF2B5EF4-FFF2-40B4-BE49-F238E27FC236}">
                    <a16:creationId xmlns:a16="http://schemas.microsoft.com/office/drawing/2014/main" id="{3B2A5DE4-FBC0-4C0A-A796-A1E56621C7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9" name="Freeform 74">
                <a:extLst>
                  <a:ext uri="{FF2B5EF4-FFF2-40B4-BE49-F238E27FC236}">
                    <a16:creationId xmlns:a16="http://schemas.microsoft.com/office/drawing/2014/main" id="{8ABE8BD8-7BE1-4EC4-823B-BF7950F6395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0" name="Freeform 75">
                <a:extLst>
                  <a:ext uri="{FF2B5EF4-FFF2-40B4-BE49-F238E27FC236}">
                    <a16:creationId xmlns:a16="http://schemas.microsoft.com/office/drawing/2014/main" id="{0F7B8158-6003-40CD-AA87-053E7E0FA39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1" name="Freeform 117">
                <a:extLst>
                  <a:ext uri="{FF2B5EF4-FFF2-40B4-BE49-F238E27FC236}">
                    <a16:creationId xmlns:a16="http://schemas.microsoft.com/office/drawing/2014/main" id="{D9F89AFB-6E14-4BDA-AADF-DBA2BB44AA6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00153" y="653173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4151179" y="1844466"/>
            <a:ext cx="3889643" cy="3169068"/>
            <a:chOff x="3743521" y="2008175"/>
            <a:chExt cx="3889643" cy="3169068"/>
          </a:xfrm>
        </p:grpSpPr>
        <p:sp>
          <p:nvSpPr>
            <p:cNvPr id="5" name="矩形 4"/>
            <p:cNvSpPr/>
            <p:nvPr/>
          </p:nvSpPr>
          <p:spPr>
            <a:xfrm>
              <a:off x="4567377" y="2008175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选题背景与意义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4519045" y="2976018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论文框架与内容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4575917" y="3784243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研究思路与方法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4567376" y="4592468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总体建议与总结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3743523" y="2012247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3743523" y="2946752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rgbClr val="504A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743521" y="3784243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rgbClr val="504A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743522" y="4592025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rgbClr val="504A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029373" y="5599107"/>
            <a:ext cx="21112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617758" y="1108644"/>
            <a:ext cx="252240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256683" y="1108644"/>
            <a:ext cx="252240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122098" y="2954045"/>
            <a:ext cx="7947803" cy="1151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dirty="0">
                <a:solidFill>
                  <a:srgbClr val="4F49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选题背景与意义</a:t>
            </a:r>
          </a:p>
        </p:txBody>
      </p:sp>
      <p:sp>
        <p:nvSpPr>
          <p:cNvPr id="15" name="矩形 14"/>
          <p:cNvSpPr/>
          <p:nvPr/>
        </p:nvSpPr>
        <p:spPr>
          <a:xfrm>
            <a:off x="2122098" y="4207913"/>
            <a:ext cx="7947803" cy="47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significance of the selected topic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4734627" y="1115159"/>
            <a:ext cx="2722745" cy="1055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14290" y="479637"/>
            <a:ext cx="3651855" cy="523220"/>
            <a:chOff x="348510" y="242923"/>
            <a:chExt cx="2474314" cy="338638"/>
          </a:xfrm>
        </p:grpSpPr>
        <p:grpSp>
          <p:nvGrpSpPr>
            <p:cNvPr id="40" name="组合 39"/>
            <p:cNvGrpSpPr/>
            <p:nvPr/>
          </p:nvGrpSpPr>
          <p:grpSpPr>
            <a:xfrm>
              <a:off x="348510" y="242923"/>
              <a:ext cx="320469" cy="292319"/>
              <a:chOff x="763125" y="5047910"/>
              <a:chExt cx="666750" cy="608182"/>
            </a:xfrm>
            <a:noFill/>
          </p:grpSpPr>
          <p:sp>
            <p:nvSpPr>
              <p:cNvPr id="43" name="矩形 42"/>
              <p:cNvSpPr/>
              <p:nvPr/>
            </p:nvSpPr>
            <p:spPr>
              <a:xfrm>
                <a:off x="934576" y="5160792"/>
                <a:ext cx="495299" cy="495300"/>
              </a:xfrm>
              <a:prstGeom prst="rect">
                <a:avLst/>
              </a:prstGeom>
              <a:grpFill/>
              <a:ln w="25400">
                <a:solidFill>
                  <a:srgbClr val="ACCE2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63125" y="5047910"/>
                <a:ext cx="495300" cy="495301"/>
              </a:xfrm>
              <a:prstGeom prst="rect">
                <a:avLst/>
              </a:prstGeom>
              <a:solidFill>
                <a:srgbClr val="007344"/>
              </a:solidFill>
              <a:ln w="25400">
                <a:solidFill>
                  <a:srgbClr val="0073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751386" y="242923"/>
              <a:ext cx="2071438" cy="3386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504A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59BCA78-925D-4B98-B8D3-602B978B2CB8}"/>
              </a:ext>
            </a:extLst>
          </p:cNvPr>
          <p:cNvGrpSpPr/>
          <p:nvPr/>
        </p:nvGrpSpPr>
        <p:grpSpPr>
          <a:xfrm>
            <a:off x="927804" y="1768964"/>
            <a:ext cx="10400470" cy="4043735"/>
            <a:chOff x="927804" y="1945234"/>
            <a:chExt cx="10400470" cy="4043735"/>
          </a:xfrm>
        </p:grpSpPr>
        <p:grpSp>
          <p:nvGrpSpPr>
            <p:cNvPr id="150" name="Group 1">
              <a:extLst>
                <a:ext uri="{FF2B5EF4-FFF2-40B4-BE49-F238E27FC236}">
                  <a16:creationId xmlns:a16="http://schemas.microsoft.com/office/drawing/2014/main" id="{5F23D103-3878-4498-874E-08DA9097F7E5}"/>
                </a:ext>
              </a:extLst>
            </p:cNvPr>
            <p:cNvGrpSpPr/>
            <p:nvPr/>
          </p:nvGrpSpPr>
          <p:grpSpPr>
            <a:xfrm>
              <a:off x="927804" y="1945234"/>
              <a:ext cx="10400470" cy="4043735"/>
              <a:chOff x="902191" y="1923200"/>
              <a:chExt cx="10400470" cy="4043735"/>
            </a:xfrm>
          </p:grpSpPr>
          <p:sp>
            <p:nvSpPr>
              <p:cNvPr id="151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92F987F5-9C6E-4CC5-B9F5-E62CD0BC550D}"/>
                  </a:ext>
                </a:extLst>
              </p:cNvPr>
              <p:cNvSpPr/>
              <p:nvPr/>
            </p:nvSpPr>
            <p:spPr bwMode="auto">
              <a:xfrm>
                <a:off x="6071178" y="4118122"/>
                <a:ext cx="1446040" cy="1328741"/>
              </a:xfrm>
              <a:custGeom>
                <a:avLst/>
                <a:gdLst>
                  <a:gd name="T0" fmla="*/ 1017 w 1100"/>
                  <a:gd name="T1" fmla="*/ 120 h 1010"/>
                  <a:gd name="T2" fmla="*/ 766 w 1100"/>
                  <a:gd name="T3" fmla="*/ 80 h 1010"/>
                  <a:gd name="T4" fmla="*/ 773 w 1100"/>
                  <a:gd name="T5" fmla="*/ 141 h 1010"/>
                  <a:gd name="T6" fmla="*/ 637 w 1100"/>
                  <a:gd name="T7" fmla="*/ 240 h 1010"/>
                  <a:gd name="T8" fmla="*/ 538 w 1100"/>
                  <a:gd name="T9" fmla="*/ 104 h 1010"/>
                  <a:gd name="T10" fmla="*/ 563 w 1100"/>
                  <a:gd name="T11" fmla="*/ 47 h 1010"/>
                  <a:gd name="T12" fmla="*/ 313 w 1100"/>
                  <a:gd name="T13" fmla="*/ 8 h 1010"/>
                  <a:gd name="T14" fmla="*/ 210 w 1100"/>
                  <a:gd name="T15" fmla="*/ 83 h 1010"/>
                  <a:gd name="T16" fmla="*/ 169 w 1100"/>
                  <a:gd name="T17" fmla="*/ 341 h 1010"/>
                  <a:gd name="T18" fmla="*/ 128 w 1100"/>
                  <a:gd name="T19" fmla="*/ 325 h 1010"/>
                  <a:gd name="T20" fmla="*/ 9 w 1100"/>
                  <a:gd name="T21" fmla="*/ 411 h 1010"/>
                  <a:gd name="T22" fmla="*/ 95 w 1100"/>
                  <a:gd name="T23" fmla="*/ 530 h 1010"/>
                  <a:gd name="T24" fmla="*/ 139 w 1100"/>
                  <a:gd name="T25" fmla="*/ 528 h 1010"/>
                  <a:gd name="T26" fmla="*/ 98 w 1100"/>
                  <a:gd name="T27" fmla="*/ 786 h 1010"/>
                  <a:gd name="T28" fmla="*/ 173 w 1100"/>
                  <a:gd name="T29" fmla="*/ 890 h 1010"/>
                  <a:gd name="T30" fmla="*/ 877 w 1100"/>
                  <a:gd name="T31" fmla="*/ 1002 h 1010"/>
                  <a:gd name="T32" fmla="*/ 980 w 1100"/>
                  <a:gd name="T33" fmla="*/ 927 h 1010"/>
                  <a:gd name="T34" fmla="*/ 1092 w 1100"/>
                  <a:gd name="T35" fmla="*/ 223 h 1010"/>
                  <a:gd name="T36" fmla="*/ 1017 w 1100"/>
                  <a:gd name="T37" fmla="*/ 120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00" h="1010">
                    <a:moveTo>
                      <a:pt x="1017" y="120"/>
                    </a:moveTo>
                    <a:cubicBezTo>
                      <a:pt x="766" y="80"/>
                      <a:pt x="766" y="80"/>
                      <a:pt x="766" y="80"/>
                    </a:cubicBezTo>
                    <a:cubicBezTo>
                      <a:pt x="774" y="99"/>
                      <a:pt x="776" y="120"/>
                      <a:pt x="773" y="141"/>
                    </a:cubicBezTo>
                    <a:cubicBezTo>
                      <a:pt x="763" y="206"/>
                      <a:pt x="702" y="251"/>
                      <a:pt x="637" y="240"/>
                    </a:cubicBezTo>
                    <a:cubicBezTo>
                      <a:pt x="572" y="230"/>
                      <a:pt x="527" y="169"/>
                      <a:pt x="538" y="104"/>
                    </a:cubicBezTo>
                    <a:cubicBezTo>
                      <a:pt x="541" y="82"/>
                      <a:pt x="550" y="63"/>
                      <a:pt x="563" y="47"/>
                    </a:cubicBezTo>
                    <a:cubicBezTo>
                      <a:pt x="313" y="8"/>
                      <a:pt x="313" y="8"/>
                      <a:pt x="313" y="8"/>
                    </a:cubicBezTo>
                    <a:cubicBezTo>
                      <a:pt x="264" y="0"/>
                      <a:pt x="218" y="33"/>
                      <a:pt x="210" y="83"/>
                    </a:cubicBezTo>
                    <a:cubicBezTo>
                      <a:pt x="169" y="341"/>
                      <a:pt x="169" y="341"/>
                      <a:pt x="169" y="341"/>
                    </a:cubicBezTo>
                    <a:cubicBezTo>
                      <a:pt x="157" y="333"/>
                      <a:pt x="143" y="328"/>
                      <a:pt x="128" y="325"/>
                    </a:cubicBezTo>
                    <a:cubicBezTo>
                      <a:pt x="71" y="316"/>
                      <a:pt x="18" y="355"/>
                      <a:pt x="9" y="411"/>
                    </a:cubicBezTo>
                    <a:cubicBezTo>
                      <a:pt x="0" y="468"/>
                      <a:pt x="38" y="521"/>
                      <a:pt x="95" y="530"/>
                    </a:cubicBezTo>
                    <a:cubicBezTo>
                      <a:pt x="110" y="533"/>
                      <a:pt x="125" y="531"/>
                      <a:pt x="139" y="528"/>
                    </a:cubicBezTo>
                    <a:cubicBezTo>
                      <a:pt x="98" y="786"/>
                      <a:pt x="98" y="786"/>
                      <a:pt x="98" y="786"/>
                    </a:cubicBezTo>
                    <a:cubicBezTo>
                      <a:pt x="90" y="836"/>
                      <a:pt x="124" y="882"/>
                      <a:pt x="173" y="890"/>
                    </a:cubicBezTo>
                    <a:cubicBezTo>
                      <a:pt x="877" y="1002"/>
                      <a:pt x="877" y="1002"/>
                      <a:pt x="877" y="1002"/>
                    </a:cubicBezTo>
                    <a:cubicBezTo>
                      <a:pt x="926" y="1010"/>
                      <a:pt x="972" y="976"/>
                      <a:pt x="980" y="927"/>
                    </a:cubicBezTo>
                    <a:cubicBezTo>
                      <a:pt x="1092" y="223"/>
                      <a:pt x="1092" y="223"/>
                      <a:pt x="1092" y="223"/>
                    </a:cubicBezTo>
                    <a:cubicBezTo>
                      <a:pt x="1100" y="174"/>
                      <a:pt x="1066" y="128"/>
                      <a:pt x="1017" y="120"/>
                    </a:cubicBezTo>
                  </a:path>
                </a:pathLst>
              </a:custGeom>
              <a:solidFill>
                <a:srgbClr val="00734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5C2DD1B2-B5CF-4CB1-B3E3-9AAE2F6F33A7}"/>
                  </a:ext>
                </a:extLst>
              </p:cNvPr>
              <p:cNvSpPr/>
              <p:nvPr/>
            </p:nvSpPr>
            <p:spPr bwMode="auto">
              <a:xfrm>
                <a:off x="6640712" y="4571828"/>
                <a:ext cx="465138" cy="412865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605310" h="537285">
                    <a:moveTo>
                      <a:pt x="50443" y="453279"/>
                    </a:moveTo>
                    <a:lnTo>
                      <a:pt x="50443" y="486921"/>
                    </a:lnTo>
                    <a:lnTo>
                      <a:pt x="554868" y="486921"/>
                    </a:lnTo>
                    <a:lnTo>
                      <a:pt x="554868" y="453279"/>
                    </a:lnTo>
                    <a:close/>
                    <a:moveTo>
                      <a:pt x="285774" y="251848"/>
                    </a:moveTo>
                    <a:lnTo>
                      <a:pt x="319466" y="251848"/>
                    </a:lnTo>
                    <a:lnTo>
                      <a:pt x="319466" y="302207"/>
                    </a:lnTo>
                    <a:lnTo>
                      <a:pt x="369904" y="302207"/>
                    </a:lnTo>
                    <a:lnTo>
                      <a:pt x="369904" y="335846"/>
                    </a:lnTo>
                    <a:lnTo>
                      <a:pt x="319466" y="335846"/>
                    </a:lnTo>
                    <a:lnTo>
                      <a:pt x="319466" y="386205"/>
                    </a:lnTo>
                    <a:lnTo>
                      <a:pt x="285774" y="386205"/>
                    </a:lnTo>
                    <a:lnTo>
                      <a:pt x="285774" y="335846"/>
                    </a:lnTo>
                    <a:lnTo>
                      <a:pt x="235336" y="335846"/>
                    </a:lnTo>
                    <a:lnTo>
                      <a:pt x="235336" y="302207"/>
                    </a:lnTo>
                    <a:lnTo>
                      <a:pt x="285774" y="302207"/>
                    </a:lnTo>
                    <a:close/>
                    <a:moveTo>
                      <a:pt x="50443" y="218278"/>
                    </a:moveTo>
                    <a:lnTo>
                      <a:pt x="50443" y="419735"/>
                    </a:lnTo>
                    <a:lnTo>
                      <a:pt x="554868" y="419735"/>
                    </a:lnTo>
                    <a:lnTo>
                      <a:pt x="554868" y="218278"/>
                    </a:lnTo>
                    <a:close/>
                    <a:moveTo>
                      <a:pt x="50443" y="151093"/>
                    </a:moveTo>
                    <a:lnTo>
                      <a:pt x="50443" y="184735"/>
                    </a:lnTo>
                    <a:lnTo>
                      <a:pt x="554868" y="184735"/>
                    </a:lnTo>
                    <a:lnTo>
                      <a:pt x="554868" y="151093"/>
                    </a:lnTo>
                    <a:close/>
                    <a:moveTo>
                      <a:pt x="252213" y="33642"/>
                    </a:moveTo>
                    <a:cubicBezTo>
                      <a:pt x="242952" y="33642"/>
                      <a:pt x="235366" y="41118"/>
                      <a:pt x="235366" y="50364"/>
                    </a:cubicBezTo>
                    <a:lnTo>
                      <a:pt x="235366" y="100729"/>
                    </a:lnTo>
                    <a:lnTo>
                      <a:pt x="369945" y="100729"/>
                    </a:lnTo>
                    <a:lnTo>
                      <a:pt x="369945" y="50364"/>
                    </a:lnTo>
                    <a:cubicBezTo>
                      <a:pt x="369945" y="41118"/>
                      <a:pt x="362358" y="33642"/>
                      <a:pt x="353098" y="33642"/>
                    </a:cubicBezTo>
                    <a:close/>
                    <a:moveTo>
                      <a:pt x="252213" y="0"/>
                    </a:moveTo>
                    <a:lnTo>
                      <a:pt x="353098" y="0"/>
                    </a:lnTo>
                    <a:cubicBezTo>
                      <a:pt x="380880" y="0"/>
                      <a:pt x="403540" y="22625"/>
                      <a:pt x="403540" y="50364"/>
                    </a:cubicBezTo>
                    <a:lnTo>
                      <a:pt x="403540" y="100729"/>
                    </a:lnTo>
                    <a:lnTo>
                      <a:pt x="470830" y="100729"/>
                    </a:lnTo>
                    <a:lnTo>
                      <a:pt x="470830" y="67185"/>
                    </a:lnTo>
                    <a:lnTo>
                      <a:pt x="538021" y="67185"/>
                    </a:lnTo>
                    <a:lnTo>
                      <a:pt x="538021" y="100729"/>
                    </a:lnTo>
                    <a:lnTo>
                      <a:pt x="554868" y="100729"/>
                    </a:lnTo>
                    <a:cubicBezTo>
                      <a:pt x="582749" y="100729"/>
                      <a:pt x="605310" y="123353"/>
                      <a:pt x="605310" y="151093"/>
                    </a:cubicBezTo>
                    <a:lnTo>
                      <a:pt x="605310" y="486921"/>
                    </a:lnTo>
                    <a:cubicBezTo>
                      <a:pt x="605310" y="514660"/>
                      <a:pt x="582749" y="537285"/>
                      <a:pt x="554868" y="537285"/>
                    </a:cubicBezTo>
                    <a:lnTo>
                      <a:pt x="50443" y="537285"/>
                    </a:lnTo>
                    <a:cubicBezTo>
                      <a:pt x="22561" y="537285"/>
                      <a:pt x="0" y="514660"/>
                      <a:pt x="0" y="486921"/>
                    </a:cubicBezTo>
                    <a:lnTo>
                      <a:pt x="0" y="151093"/>
                    </a:lnTo>
                    <a:cubicBezTo>
                      <a:pt x="0" y="123353"/>
                      <a:pt x="22561" y="100729"/>
                      <a:pt x="50443" y="100729"/>
                    </a:cubicBezTo>
                    <a:lnTo>
                      <a:pt x="67290" y="100729"/>
                    </a:lnTo>
                    <a:lnTo>
                      <a:pt x="67290" y="67185"/>
                    </a:lnTo>
                    <a:lnTo>
                      <a:pt x="134481" y="67185"/>
                    </a:lnTo>
                    <a:lnTo>
                      <a:pt x="134481" y="100729"/>
                    </a:lnTo>
                    <a:lnTo>
                      <a:pt x="201770" y="100729"/>
                    </a:lnTo>
                    <a:lnTo>
                      <a:pt x="201770" y="50364"/>
                    </a:lnTo>
                    <a:cubicBezTo>
                      <a:pt x="201770" y="22625"/>
                      <a:pt x="224430" y="0"/>
                      <a:pt x="25221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5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F27F2565-DA94-49C2-B222-0C15E1CB5F8C}"/>
                  </a:ext>
                </a:extLst>
              </p:cNvPr>
              <p:cNvSpPr/>
              <p:nvPr/>
            </p:nvSpPr>
            <p:spPr bwMode="auto">
              <a:xfrm>
                <a:off x="4774966" y="3905208"/>
                <a:ext cx="1273540" cy="1444069"/>
              </a:xfrm>
              <a:custGeom>
                <a:avLst/>
                <a:gdLst>
                  <a:gd name="T0" fmla="*/ 877 w 968"/>
                  <a:gd name="T1" fmla="*/ 459 h 1098"/>
                  <a:gd name="T2" fmla="*/ 918 w 968"/>
                  <a:gd name="T3" fmla="*/ 462 h 1098"/>
                  <a:gd name="T4" fmla="*/ 894 w 968"/>
                  <a:gd name="T5" fmla="*/ 216 h 1098"/>
                  <a:gd name="T6" fmla="*/ 795 w 968"/>
                  <a:gd name="T7" fmla="*/ 135 h 1098"/>
                  <a:gd name="T8" fmla="*/ 524 w 968"/>
                  <a:gd name="T9" fmla="*/ 162 h 1098"/>
                  <a:gd name="T10" fmla="*/ 538 w 968"/>
                  <a:gd name="T11" fmla="*/ 99 h 1098"/>
                  <a:gd name="T12" fmla="*/ 425 w 968"/>
                  <a:gd name="T13" fmla="*/ 6 h 1098"/>
                  <a:gd name="T14" fmla="*/ 332 w 968"/>
                  <a:gd name="T15" fmla="*/ 119 h 1098"/>
                  <a:gd name="T16" fmla="*/ 358 w 968"/>
                  <a:gd name="T17" fmla="*/ 178 h 1098"/>
                  <a:gd name="T18" fmla="*/ 86 w 968"/>
                  <a:gd name="T19" fmla="*/ 205 h 1098"/>
                  <a:gd name="T20" fmla="*/ 5 w 968"/>
                  <a:gd name="T21" fmla="*/ 303 h 1098"/>
                  <a:gd name="T22" fmla="*/ 75 w 968"/>
                  <a:gd name="T23" fmla="*/ 1012 h 1098"/>
                  <a:gd name="T24" fmla="*/ 173 w 968"/>
                  <a:gd name="T25" fmla="*/ 1093 h 1098"/>
                  <a:gd name="T26" fmla="*/ 882 w 968"/>
                  <a:gd name="T27" fmla="*/ 1024 h 1098"/>
                  <a:gd name="T28" fmla="*/ 964 w 968"/>
                  <a:gd name="T29" fmla="*/ 925 h 1098"/>
                  <a:gd name="T30" fmla="*/ 939 w 968"/>
                  <a:gd name="T31" fmla="*/ 679 h 1098"/>
                  <a:gd name="T32" fmla="*/ 899 w 968"/>
                  <a:gd name="T33" fmla="*/ 691 h 1098"/>
                  <a:gd name="T34" fmla="*/ 772 w 968"/>
                  <a:gd name="T35" fmla="*/ 586 h 1098"/>
                  <a:gd name="T36" fmla="*/ 877 w 968"/>
                  <a:gd name="T37" fmla="*/ 459 h 1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68" h="1098">
                    <a:moveTo>
                      <a:pt x="877" y="459"/>
                    </a:moveTo>
                    <a:cubicBezTo>
                      <a:pt x="891" y="457"/>
                      <a:pt x="905" y="459"/>
                      <a:pt x="918" y="462"/>
                    </a:cubicBezTo>
                    <a:cubicBezTo>
                      <a:pt x="894" y="216"/>
                      <a:pt x="894" y="216"/>
                      <a:pt x="894" y="216"/>
                    </a:cubicBezTo>
                    <a:cubicBezTo>
                      <a:pt x="889" y="166"/>
                      <a:pt x="845" y="130"/>
                      <a:pt x="795" y="135"/>
                    </a:cubicBezTo>
                    <a:cubicBezTo>
                      <a:pt x="524" y="162"/>
                      <a:pt x="524" y="162"/>
                      <a:pt x="524" y="162"/>
                    </a:cubicBezTo>
                    <a:cubicBezTo>
                      <a:pt x="535" y="143"/>
                      <a:pt x="540" y="121"/>
                      <a:pt x="538" y="99"/>
                    </a:cubicBezTo>
                    <a:cubicBezTo>
                      <a:pt x="532" y="42"/>
                      <a:pt x="482" y="0"/>
                      <a:pt x="425" y="6"/>
                    </a:cubicBezTo>
                    <a:cubicBezTo>
                      <a:pt x="368" y="11"/>
                      <a:pt x="326" y="62"/>
                      <a:pt x="332" y="119"/>
                    </a:cubicBezTo>
                    <a:cubicBezTo>
                      <a:pt x="334" y="142"/>
                      <a:pt x="343" y="162"/>
                      <a:pt x="358" y="178"/>
                    </a:cubicBezTo>
                    <a:cubicBezTo>
                      <a:pt x="86" y="205"/>
                      <a:pt x="86" y="205"/>
                      <a:pt x="86" y="205"/>
                    </a:cubicBezTo>
                    <a:cubicBezTo>
                      <a:pt x="37" y="209"/>
                      <a:pt x="0" y="254"/>
                      <a:pt x="5" y="303"/>
                    </a:cubicBezTo>
                    <a:cubicBezTo>
                      <a:pt x="75" y="1012"/>
                      <a:pt x="75" y="1012"/>
                      <a:pt x="75" y="1012"/>
                    </a:cubicBezTo>
                    <a:cubicBezTo>
                      <a:pt x="80" y="1062"/>
                      <a:pt x="124" y="1098"/>
                      <a:pt x="173" y="1093"/>
                    </a:cubicBezTo>
                    <a:cubicBezTo>
                      <a:pt x="882" y="1024"/>
                      <a:pt x="882" y="1024"/>
                      <a:pt x="882" y="1024"/>
                    </a:cubicBezTo>
                    <a:cubicBezTo>
                      <a:pt x="932" y="1019"/>
                      <a:pt x="968" y="975"/>
                      <a:pt x="964" y="925"/>
                    </a:cubicBezTo>
                    <a:cubicBezTo>
                      <a:pt x="939" y="679"/>
                      <a:pt x="939" y="679"/>
                      <a:pt x="939" y="679"/>
                    </a:cubicBezTo>
                    <a:cubicBezTo>
                      <a:pt x="927" y="685"/>
                      <a:pt x="914" y="689"/>
                      <a:pt x="899" y="691"/>
                    </a:cubicBezTo>
                    <a:cubicBezTo>
                      <a:pt x="835" y="697"/>
                      <a:pt x="778" y="650"/>
                      <a:pt x="772" y="586"/>
                    </a:cubicBezTo>
                    <a:cubicBezTo>
                      <a:pt x="766" y="522"/>
                      <a:pt x="813" y="465"/>
                      <a:pt x="877" y="459"/>
                    </a:cubicBezTo>
                  </a:path>
                </a:pathLst>
              </a:custGeom>
              <a:solidFill>
                <a:srgbClr val="ACCE2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1021BF10-E473-47CB-ADD3-5AEA55BFF8B0}"/>
                  </a:ext>
                </a:extLst>
              </p:cNvPr>
              <p:cNvSpPr/>
              <p:nvPr/>
            </p:nvSpPr>
            <p:spPr bwMode="auto">
              <a:xfrm>
                <a:off x="5163326" y="4520349"/>
                <a:ext cx="434153" cy="464344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67275" h="606722">
                    <a:moveTo>
                      <a:pt x="112276" y="467285"/>
                    </a:moveTo>
                    <a:lnTo>
                      <a:pt x="382229" y="467285"/>
                    </a:lnTo>
                    <a:cubicBezTo>
                      <a:pt x="395669" y="467285"/>
                      <a:pt x="406528" y="478137"/>
                      <a:pt x="406528" y="491568"/>
                    </a:cubicBezTo>
                    <a:cubicBezTo>
                      <a:pt x="406528" y="504911"/>
                      <a:pt x="395669" y="515763"/>
                      <a:pt x="382229" y="515763"/>
                    </a:cubicBezTo>
                    <a:lnTo>
                      <a:pt x="112276" y="515763"/>
                    </a:lnTo>
                    <a:cubicBezTo>
                      <a:pt x="98925" y="515763"/>
                      <a:pt x="88066" y="504911"/>
                      <a:pt x="88066" y="491568"/>
                    </a:cubicBezTo>
                    <a:cubicBezTo>
                      <a:pt x="88066" y="478137"/>
                      <a:pt x="98925" y="467285"/>
                      <a:pt x="112276" y="467285"/>
                    </a:cubicBezTo>
                    <a:close/>
                    <a:moveTo>
                      <a:pt x="112276" y="393120"/>
                    </a:moveTo>
                    <a:lnTo>
                      <a:pt x="382229" y="393120"/>
                    </a:lnTo>
                    <a:cubicBezTo>
                      <a:pt x="395669" y="393120"/>
                      <a:pt x="406528" y="403871"/>
                      <a:pt x="406528" y="417289"/>
                    </a:cubicBezTo>
                    <a:cubicBezTo>
                      <a:pt x="406528" y="430617"/>
                      <a:pt x="395669" y="441457"/>
                      <a:pt x="382229" y="441457"/>
                    </a:cubicBezTo>
                    <a:lnTo>
                      <a:pt x="112276" y="441457"/>
                    </a:lnTo>
                    <a:cubicBezTo>
                      <a:pt x="98925" y="441457"/>
                      <a:pt x="88066" y="430617"/>
                      <a:pt x="88066" y="417289"/>
                    </a:cubicBezTo>
                    <a:cubicBezTo>
                      <a:pt x="88066" y="403871"/>
                      <a:pt x="98925" y="393120"/>
                      <a:pt x="112276" y="393120"/>
                    </a:cubicBezTo>
                    <a:close/>
                    <a:moveTo>
                      <a:pt x="112276" y="318815"/>
                    </a:moveTo>
                    <a:lnTo>
                      <a:pt x="382229" y="318815"/>
                    </a:lnTo>
                    <a:cubicBezTo>
                      <a:pt x="395669" y="318815"/>
                      <a:pt x="406528" y="329655"/>
                      <a:pt x="406528" y="342983"/>
                    </a:cubicBezTo>
                    <a:cubicBezTo>
                      <a:pt x="406528" y="356312"/>
                      <a:pt x="395669" y="367152"/>
                      <a:pt x="382229" y="367152"/>
                    </a:cubicBezTo>
                    <a:lnTo>
                      <a:pt x="112276" y="367152"/>
                    </a:lnTo>
                    <a:cubicBezTo>
                      <a:pt x="98925" y="367152"/>
                      <a:pt x="88066" y="356312"/>
                      <a:pt x="88066" y="342983"/>
                    </a:cubicBezTo>
                    <a:cubicBezTo>
                      <a:pt x="88066" y="329655"/>
                      <a:pt x="98925" y="318815"/>
                      <a:pt x="112276" y="318815"/>
                    </a:cubicBezTo>
                    <a:close/>
                    <a:moveTo>
                      <a:pt x="247270" y="98298"/>
                    </a:moveTo>
                    <a:cubicBezTo>
                      <a:pt x="260622" y="98298"/>
                      <a:pt x="271481" y="109139"/>
                      <a:pt x="271481" y="122469"/>
                    </a:cubicBezTo>
                    <a:lnTo>
                      <a:pt x="271481" y="158726"/>
                    </a:lnTo>
                    <a:lnTo>
                      <a:pt x="307799" y="158726"/>
                    </a:lnTo>
                    <a:cubicBezTo>
                      <a:pt x="321239" y="158726"/>
                      <a:pt x="332010" y="169567"/>
                      <a:pt x="332010" y="182897"/>
                    </a:cubicBezTo>
                    <a:cubicBezTo>
                      <a:pt x="332010" y="196316"/>
                      <a:pt x="321150" y="207157"/>
                      <a:pt x="307799" y="207157"/>
                    </a:cubicBezTo>
                    <a:lnTo>
                      <a:pt x="271481" y="207157"/>
                    </a:lnTo>
                    <a:lnTo>
                      <a:pt x="271481" y="243414"/>
                    </a:lnTo>
                    <a:cubicBezTo>
                      <a:pt x="271481" y="256744"/>
                      <a:pt x="260622" y="267585"/>
                      <a:pt x="247270" y="267585"/>
                    </a:cubicBezTo>
                    <a:cubicBezTo>
                      <a:pt x="233829" y="267585"/>
                      <a:pt x="222970" y="256744"/>
                      <a:pt x="222970" y="243414"/>
                    </a:cubicBezTo>
                    <a:lnTo>
                      <a:pt x="222970" y="207157"/>
                    </a:lnTo>
                    <a:lnTo>
                      <a:pt x="186652" y="207157"/>
                    </a:lnTo>
                    <a:cubicBezTo>
                      <a:pt x="173301" y="207157"/>
                      <a:pt x="162441" y="196316"/>
                      <a:pt x="162441" y="182897"/>
                    </a:cubicBezTo>
                    <a:cubicBezTo>
                      <a:pt x="162441" y="169567"/>
                      <a:pt x="173301" y="158726"/>
                      <a:pt x="186652" y="158726"/>
                    </a:cubicBezTo>
                    <a:lnTo>
                      <a:pt x="222970" y="158726"/>
                    </a:lnTo>
                    <a:lnTo>
                      <a:pt x="222970" y="122469"/>
                    </a:lnTo>
                    <a:cubicBezTo>
                      <a:pt x="222970" y="109139"/>
                      <a:pt x="233829" y="98298"/>
                      <a:pt x="247270" y="98298"/>
                    </a:cubicBezTo>
                    <a:close/>
                    <a:moveTo>
                      <a:pt x="494463" y="48435"/>
                    </a:moveTo>
                    <a:lnTo>
                      <a:pt x="494463" y="106823"/>
                    </a:lnTo>
                    <a:lnTo>
                      <a:pt x="518763" y="106823"/>
                    </a:lnTo>
                    <a:lnTo>
                      <a:pt x="518763" y="48435"/>
                    </a:lnTo>
                    <a:close/>
                    <a:moveTo>
                      <a:pt x="48512" y="48435"/>
                    </a:moveTo>
                    <a:lnTo>
                      <a:pt x="48512" y="558287"/>
                    </a:lnTo>
                    <a:lnTo>
                      <a:pt x="446040" y="558287"/>
                    </a:lnTo>
                    <a:lnTo>
                      <a:pt x="446040" y="130996"/>
                    </a:lnTo>
                    <a:lnTo>
                      <a:pt x="446040" y="48435"/>
                    </a:lnTo>
                    <a:close/>
                    <a:moveTo>
                      <a:pt x="24211" y="0"/>
                    </a:moveTo>
                    <a:lnTo>
                      <a:pt x="542975" y="0"/>
                    </a:lnTo>
                    <a:cubicBezTo>
                      <a:pt x="556416" y="0"/>
                      <a:pt x="567275" y="10842"/>
                      <a:pt x="567275" y="24173"/>
                    </a:cubicBezTo>
                    <a:lnTo>
                      <a:pt x="567275" y="130996"/>
                    </a:lnTo>
                    <a:cubicBezTo>
                      <a:pt x="567275" y="144415"/>
                      <a:pt x="556416" y="155258"/>
                      <a:pt x="542975" y="155258"/>
                    </a:cubicBezTo>
                    <a:lnTo>
                      <a:pt x="494463" y="155258"/>
                    </a:lnTo>
                    <a:lnTo>
                      <a:pt x="494463" y="582460"/>
                    </a:lnTo>
                    <a:cubicBezTo>
                      <a:pt x="494463" y="595880"/>
                      <a:pt x="483604" y="606722"/>
                      <a:pt x="470252" y="606722"/>
                    </a:cubicBezTo>
                    <a:lnTo>
                      <a:pt x="24211" y="606722"/>
                    </a:lnTo>
                    <a:cubicBezTo>
                      <a:pt x="10860" y="606722"/>
                      <a:pt x="0" y="595880"/>
                      <a:pt x="0" y="582460"/>
                    </a:cubicBezTo>
                    <a:lnTo>
                      <a:pt x="0" y="24173"/>
                    </a:lnTo>
                    <a:cubicBezTo>
                      <a:pt x="0" y="10842"/>
                      <a:pt x="10860" y="0"/>
                      <a:pt x="242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sym typeface="Gill Sans" charset="0"/>
                </a:endParaRPr>
              </a:p>
            </p:txBody>
          </p:sp>
          <p:sp>
            <p:nvSpPr>
              <p:cNvPr id="157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AC4F4B1A-6C3A-49F5-AF70-ADE8C876DFB6}"/>
                  </a:ext>
                </a:extLst>
              </p:cNvPr>
              <p:cNvSpPr/>
              <p:nvPr/>
            </p:nvSpPr>
            <p:spPr bwMode="auto">
              <a:xfrm>
                <a:off x="6195378" y="2668139"/>
                <a:ext cx="1175955" cy="1389855"/>
              </a:xfrm>
              <a:custGeom>
                <a:avLst/>
                <a:gdLst>
                  <a:gd name="T0" fmla="*/ 803 w 894"/>
                  <a:gd name="T1" fmla="*/ 0 h 1056"/>
                  <a:gd name="T2" fmla="*/ 91 w 894"/>
                  <a:gd name="T3" fmla="*/ 0 h 1056"/>
                  <a:gd name="T4" fmla="*/ 0 w 894"/>
                  <a:gd name="T5" fmla="*/ 90 h 1056"/>
                  <a:gd name="T6" fmla="*/ 0 w 894"/>
                  <a:gd name="T7" fmla="*/ 346 h 1056"/>
                  <a:gd name="T8" fmla="*/ 61 w 894"/>
                  <a:gd name="T9" fmla="*/ 329 h 1056"/>
                  <a:gd name="T10" fmla="*/ 178 w 894"/>
                  <a:gd name="T11" fmla="*/ 446 h 1056"/>
                  <a:gd name="T12" fmla="*/ 61 w 894"/>
                  <a:gd name="T13" fmla="*/ 564 h 1056"/>
                  <a:gd name="T14" fmla="*/ 0 w 894"/>
                  <a:gd name="T15" fmla="*/ 547 h 1056"/>
                  <a:gd name="T16" fmla="*/ 0 w 894"/>
                  <a:gd name="T17" fmla="*/ 803 h 1056"/>
                  <a:gd name="T18" fmla="*/ 91 w 894"/>
                  <a:gd name="T19" fmla="*/ 893 h 1056"/>
                  <a:gd name="T20" fmla="*/ 362 w 894"/>
                  <a:gd name="T21" fmla="*/ 893 h 1056"/>
                  <a:gd name="T22" fmla="*/ 343 w 894"/>
                  <a:gd name="T23" fmla="*/ 953 h 1056"/>
                  <a:gd name="T24" fmla="*/ 446 w 894"/>
                  <a:gd name="T25" fmla="*/ 1056 h 1056"/>
                  <a:gd name="T26" fmla="*/ 550 w 894"/>
                  <a:gd name="T27" fmla="*/ 953 h 1056"/>
                  <a:gd name="T28" fmla="*/ 531 w 894"/>
                  <a:gd name="T29" fmla="*/ 893 h 1056"/>
                  <a:gd name="T30" fmla="*/ 803 w 894"/>
                  <a:gd name="T31" fmla="*/ 893 h 1056"/>
                  <a:gd name="T32" fmla="*/ 894 w 894"/>
                  <a:gd name="T33" fmla="*/ 803 h 1056"/>
                  <a:gd name="T34" fmla="*/ 894 w 894"/>
                  <a:gd name="T35" fmla="*/ 90 h 1056"/>
                  <a:gd name="T36" fmla="*/ 803 w 894"/>
                  <a:gd name="T37" fmla="*/ 0 h 1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4" h="1056">
                    <a:moveTo>
                      <a:pt x="803" y="0"/>
                    </a:moveTo>
                    <a:cubicBezTo>
                      <a:pt x="91" y="0"/>
                      <a:pt x="91" y="0"/>
                      <a:pt x="91" y="0"/>
                    </a:cubicBezTo>
                    <a:cubicBezTo>
                      <a:pt x="41" y="0"/>
                      <a:pt x="0" y="40"/>
                      <a:pt x="0" y="90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18" y="335"/>
                      <a:pt x="39" y="329"/>
                      <a:pt x="61" y="329"/>
                    </a:cubicBezTo>
                    <a:cubicBezTo>
                      <a:pt x="126" y="329"/>
                      <a:pt x="178" y="382"/>
                      <a:pt x="178" y="446"/>
                    </a:cubicBezTo>
                    <a:cubicBezTo>
                      <a:pt x="178" y="511"/>
                      <a:pt x="126" y="564"/>
                      <a:pt x="61" y="564"/>
                    </a:cubicBezTo>
                    <a:cubicBezTo>
                      <a:pt x="39" y="564"/>
                      <a:pt x="18" y="558"/>
                      <a:pt x="0" y="547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3"/>
                      <a:pt x="41" y="893"/>
                      <a:pt x="91" y="893"/>
                    </a:cubicBezTo>
                    <a:cubicBezTo>
                      <a:pt x="362" y="893"/>
                      <a:pt x="362" y="893"/>
                      <a:pt x="362" y="893"/>
                    </a:cubicBezTo>
                    <a:cubicBezTo>
                      <a:pt x="350" y="910"/>
                      <a:pt x="343" y="931"/>
                      <a:pt x="343" y="953"/>
                    </a:cubicBezTo>
                    <a:cubicBezTo>
                      <a:pt x="343" y="1010"/>
                      <a:pt x="389" y="1056"/>
                      <a:pt x="446" y="1056"/>
                    </a:cubicBezTo>
                    <a:cubicBezTo>
                      <a:pt x="504" y="1056"/>
                      <a:pt x="550" y="1010"/>
                      <a:pt x="550" y="953"/>
                    </a:cubicBezTo>
                    <a:cubicBezTo>
                      <a:pt x="550" y="931"/>
                      <a:pt x="543" y="910"/>
                      <a:pt x="531" y="893"/>
                    </a:cubicBezTo>
                    <a:cubicBezTo>
                      <a:pt x="803" y="893"/>
                      <a:pt x="803" y="893"/>
                      <a:pt x="803" y="893"/>
                    </a:cubicBezTo>
                    <a:cubicBezTo>
                      <a:pt x="853" y="893"/>
                      <a:pt x="894" y="853"/>
                      <a:pt x="894" y="803"/>
                    </a:cubicBezTo>
                    <a:cubicBezTo>
                      <a:pt x="894" y="90"/>
                      <a:pt x="894" y="90"/>
                      <a:pt x="894" y="90"/>
                    </a:cubicBezTo>
                    <a:cubicBezTo>
                      <a:pt x="894" y="40"/>
                      <a:pt x="853" y="0"/>
                      <a:pt x="803" y="0"/>
                    </a:cubicBezTo>
                  </a:path>
                </a:pathLst>
              </a:custGeom>
              <a:solidFill>
                <a:srgbClr val="ACCE2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34F8FB2C-F7C3-46A2-8090-D3FCD222F71A}"/>
                  </a:ext>
                </a:extLst>
              </p:cNvPr>
              <p:cNvSpPr/>
              <p:nvPr/>
            </p:nvSpPr>
            <p:spPr bwMode="auto">
              <a:xfrm>
                <a:off x="6699653" y="2974765"/>
                <a:ext cx="405123" cy="465138"/>
              </a:xfrm>
              <a:custGeom>
                <a:avLst/>
                <a:gdLst>
                  <a:gd name="T0" fmla="*/ 9022 w 9632"/>
                  <a:gd name="T1" fmla="*/ 5133 h 11058"/>
                  <a:gd name="T2" fmla="*/ 8416 w 9632"/>
                  <a:gd name="T3" fmla="*/ 5126 h 11058"/>
                  <a:gd name="T4" fmla="*/ 6081 w 9632"/>
                  <a:gd name="T5" fmla="*/ 5457 h 11058"/>
                  <a:gd name="T6" fmla="*/ 5131 w 9632"/>
                  <a:gd name="T7" fmla="*/ 4857 h 11058"/>
                  <a:gd name="T8" fmla="*/ 6402 w 9632"/>
                  <a:gd name="T9" fmla="*/ 2693 h 11058"/>
                  <a:gd name="T10" fmla="*/ 5496 w 9632"/>
                  <a:gd name="T11" fmla="*/ 0 h 11058"/>
                  <a:gd name="T12" fmla="*/ 1101 w 9632"/>
                  <a:gd name="T13" fmla="*/ 432 h 11058"/>
                  <a:gd name="T14" fmla="*/ 1033 w 9632"/>
                  <a:gd name="T15" fmla="*/ 3108 h 11058"/>
                  <a:gd name="T16" fmla="*/ 1831 w 9632"/>
                  <a:gd name="T17" fmla="*/ 4857 h 11058"/>
                  <a:gd name="T18" fmla="*/ 1456 w 9632"/>
                  <a:gd name="T19" fmla="*/ 4937 h 11058"/>
                  <a:gd name="T20" fmla="*/ 1203 w 9632"/>
                  <a:gd name="T21" fmla="*/ 5156 h 11058"/>
                  <a:gd name="T22" fmla="*/ 513 w 9632"/>
                  <a:gd name="T23" fmla="*/ 5408 h 11058"/>
                  <a:gd name="T24" fmla="*/ 0 w 9632"/>
                  <a:gd name="T25" fmla="*/ 8602 h 11058"/>
                  <a:gd name="T26" fmla="*/ 1018 w 9632"/>
                  <a:gd name="T27" fmla="*/ 10626 h 11058"/>
                  <a:gd name="T28" fmla="*/ 5675 w 9632"/>
                  <a:gd name="T29" fmla="*/ 11058 h 11058"/>
                  <a:gd name="T30" fmla="*/ 6107 w 9632"/>
                  <a:gd name="T31" fmla="*/ 7908 h 11058"/>
                  <a:gd name="T32" fmla="*/ 6632 w 9632"/>
                  <a:gd name="T33" fmla="*/ 8480 h 11058"/>
                  <a:gd name="T34" fmla="*/ 7243 w 9632"/>
                  <a:gd name="T35" fmla="*/ 8480 h 11058"/>
                  <a:gd name="T36" fmla="*/ 9503 w 9632"/>
                  <a:gd name="T37" fmla="*/ 6257 h 11058"/>
                  <a:gd name="T38" fmla="*/ 9507 w 9632"/>
                  <a:gd name="T39" fmla="*/ 5647 h 11058"/>
                  <a:gd name="T40" fmla="*/ 4227 w 9632"/>
                  <a:gd name="T41" fmla="*/ 6022 h 11058"/>
                  <a:gd name="T42" fmla="*/ 3924 w 9632"/>
                  <a:gd name="T43" fmla="*/ 5665 h 11058"/>
                  <a:gd name="T44" fmla="*/ 4700 w 9632"/>
                  <a:gd name="T45" fmla="*/ 5526 h 11058"/>
                  <a:gd name="T46" fmla="*/ 3133 w 9632"/>
                  <a:gd name="T47" fmla="*/ 5665 h 11058"/>
                  <a:gd name="T48" fmla="*/ 2831 w 9632"/>
                  <a:gd name="T49" fmla="*/ 6022 h 11058"/>
                  <a:gd name="T50" fmla="*/ 2360 w 9632"/>
                  <a:gd name="T51" fmla="*/ 5526 h 11058"/>
                  <a:gd name="T52" fmla="*/ 1642 w 9632"/>
                  <a:gd name="T53" fmla="*/ 540 h 11058"/>
                  <a:gd name="T54" fmla="*/ 5859 w 9632"/>
                  <a:gd name="T55" fmla="*/ 2473 h 11058"/>
                  <a:gd name="T56" fmla="*/ 1267 w 9632"/>
                  <a:gd name="T57" fmla="*/ 2469 h 11058"/>
                  <a:gd name="T58" fmla="*/ 1565 w 9632"/>
                  <a:gd name="T59" fmla="*/ 2925 h 11058"/>
                  <a:gd name="T60" fmla="*/ 5563 w 9632"/>
                  <a:gd name="T61" fmla="*/ 2928 h 11058"/>
                  <a:gd name="T62" fmla="*/ 1565 w 9632"/>
                  <a:gd name="T63" fmla="*/ 2925 h 11058"/>
                  <a:gd name="T64" fmla="*/ 1018 w 9632"/>
                  <a:gd name="T65" fmla="*/ 5665 h 11058"/>
                  <a:gd name="T66" fmla="*/ 1025 w 9632"/>
                  <a:gd name="T67" fmla="*/ 5666 h 11058"/>
                  <a:gd name="T68" fmla="*/ 1406 w 9632"/>
                  <a:gd name="T69" fmla="*/ 7808 h 11058"/>
                  <a:gd name="T70" fmla="*/ 3026 w 9632"/>
                  <a:gd name="T71" fmla="*/ 9137 h 11058"/>
                  <a:gd name="T72" fmla="*/ 1017 w 9632"/>
                  <a:gd name="T73" fmla="*/ 5665 h 11058"/>
                  <a:gd name="T74" fmla="*/ 6033 w 9632"/>
                  <a:gd name="T75" fmla="*/ 7047 h 11058"/>
                  <a:gd name="T76" fmla="*/ 5567 w 9632"/>
                  <a:gd name="T77" fmla="*/ 7233 h 11058"/>
                  <a:gd name="T78" fmla="*/ 1561 w 9632"/>
                  <a:gd name="T79" fmla="*/ 10517 h 11058"/>
                  <a:gd name="T80" fmla="*/ 3006 w 9632"/>
                  <a:gd name="T81" fmla="*/ 9707 h 11058"/>
                  <a:gd name="T82" fmla="*/ 3023 w 9632"/>
                  <a:gd name="T83" fmla="*/ 9713 h 11058"/>
                  <a:gd name="T84" fmla="*/ 3450 w 9632"/>
                  <a:gd name="T85" fmla="*/ 9476 h 11058"/>
                  <a:gd name="T86" fmla="*/ 3980 w 9632"/>
                  <a:gd name="T87" fmla="*/ 8528 h 11058"/>
                  <a:gd name="T88" fmla="*/ 1985 w 9632"/>
                  <a:gd name="T89" fmla="*/ 7461 h 11058"/>
                  <a:gd name="T90" fmla="*/ 2657 w 9632"/>
                  <a:gd name="T91" fmla="*/ 6535 h 11058"/>
                  <a:gd name="T92" fmla="*/ 3154 w 9632"/>
                  <a:gd name="T93" fmla="*/ 6498 h 11058"/>
                  <a:gd name="T94" fmla="*/ 3904 w 9632"/>
                  <a:gd name="T95" fmla="*/ 6498 h 11058"/>
                  <a:gd name="T96" fmla="*/ 4402 w 9632"/>
                  <a:gd name="T97" fmla="*/ 6535 h 11058"/>
                  <a:gd name="T98" fmla="*/ 5386 w 9632"/>
                  <a:gd name="T99" fmla="*/ 5412 h 11058"/>
                  <a:gd name="T100" fmla="*/ 5536 w 9632"/>
                  <a:gd name="T101" fmla="*/ 5715 h 11058"/>
                  <a:gd name="T102" fmla="*/ 7313 w 9632"/>
                  <a:gd name="T103" fmla="*/ 6832 h 11058"/>
                  <a:gd name="T104" fmla="*/ 9128 w 9632"/>
                  <a:gd name="T105" fmla="*/ 5947 h 11058"/>
                  <a:gd name="T106" fmla="*/ 3615 w 9632"/>
                  <a:gd name="T107" fmla="*/ 677 h 11058"/>
                  <a:gd name="T108" fmla="*/ 3930 w 9632"/>
                  <a:gd name="T109" fmla="*/ 965 h 11058"/>
                  <a:gd name="T110" fmla="*/ 3615 w 9632"/>
                  <a:gd name="T111" fmla="*/ 1297 h 11058"/>
                  <a:gd name="T112" fmla="*/ 3296 w 9632"/>
                  <a:gd name="T113" fmla="*/ 1591 h 11058"/>
                  <a:gd name="T114" fmla="*/ 2977 w 9632"/>
                  <a:gd name="T115" fmla="*/ 1297 h 11058"/>
                  <a:gd name="T116" fmla="*/ 3296 w 9632"/>
                  <a:gd name="T117" fmla="*/ 965 h 11058"/>
                  <a:gd name="T118" fmla="*/ 3615 w 9632"/>
                  <a:gd name="T119" fmla="*/ 677 h 11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632" h="11058">
                    <a:moveTo>
                      <a:pt x="9507" y="5647"/>
                    </a:moveTo>
                    <a:lnTo>
                      <a:pt x="9022" y="5133"/>
                    </a:lnTo>
                    <a:lnTo>
                      <a:pt x="9021" y="5132"/>
                    </a:lnTo>
                    <a:cubicBezTo>
                      <a:pt x="8855" y="4966"/>
                      <a:pt x="8585" y="4963"/>
                      <a:pt x="8416" y="5126"/>
                    </a:cubicBezTo>
                    <a:lnTo>
                      <a:pt x="7121" y="6277"/>
                    </a:lnTo>
                    <a:lnTo>
                      <a:pt x="6081" y="5457"/>
                    </a:lnTo>
                    <a:cubicBezTo>
                      <a:pt x="5987" y="5112"/>
                      <a:pt x="5672" y="4857"/>
                      <a:pt x="5297" y="4857"/>
                    </a:cubicBezTo>
                    <a:lnTo>
                      <a:pt x="5131" y="4857"/>
                    </a:lnTo>
                    <a:cubicBezTo>
                      <a:pt x="5662" y="4440"/>
                      <a:pt x="6025" y="3817"/>
                      <a:pt x="6095" y="3108"/>
                    </a:cubicBezTo>
                    <a:cubicBezTo>
                      <a:pt x="6272" y="3055"/>
                      <a:pt x="6402" y="2890"/>
                      <a:pt x="6402" y="2693"/>
                    </a:cubicBezTo>
                    <a:lnTo>
                      <a:pt x="5928" y="432"/>
                    </a:lnTo>
                    <a:cubicBezTo>
                      <a:pt x="5928" y="193"/>
                      <a:pt x="5735" y="0"/>
                      <a:pt x="5496" y="0"/>
                    </a:cubicBezTo>
                    <a:lnTo>
                      <a:pt x="1533" y="0"/>
                    </a:lnTo>
                    <a:cubicBezTo>
                      <a:pt x="1295" y="0"/>
                      <a:pt x="1101" y="193"/>
                      <a:pt x="1101" y="432"/>
                    </a:cubicBezTo>
                    <a:lnTo>
                      <a:pt x="726" y="2693"/>
                    </a:lnTo>
                    <a:cubicBezTo>
                      <a:pt x="726" y="2888"/>
                      <a:pt x="856" y="3055"/>
                      <a:pt x="1033" y="3108"/>
                    </a:cubicBezTo>
                    <a:cubicBezTo>
                      <a:pt x="1103" y="3816"/>
                      <a:pt x="1465" y="4440"/>
                      <a:pt x="1997" y="4857"/>
                    </a:cubicBezTo>
                    <a:lnTo>
                      <a:pt x="1831" y="4857"/>
                    </a:lnTo>
                    <a:cubicBezTo>
                      <a:pt x="1705" y="4857"/>
                      <a:pt x="1585" y="4886"/>
                      <a:pt x="1478" y="4938"/>
                    </a:cubicBezTo>
                    <a:lnTo>
                      <a:pt x="1456" y="4937"/>
                    </a:lnTo>
                    <a:lnTo>
                      <a:pt x="1461" y="4947"/>
                    </a:lnTo>
                    <a:cubicBezTo>
                      <a:pt x="1361" y="4998"/>
                      <a:pt x="1273" y="5070"/>
                      <a:pt x="1203" y="5156"/>
                    </a:cubicBezTo>
                    <a:lnTo>
                      <a:pt x="1049" y="5112"/>
                    </a:lnTo>
                    <a:cubicBezTo>
                      <a:pt x="821" y="5046"/>
                      <a:pt x="580" y="5178"/>
                      <a:pt x="513" y="5408"/>
                    </a:cubicBezTo>
                    <a:lnTo>
                      <a:pt x="508" y="5424"/>
                    </a:lnTo>
                    <a:lnTo>
                      <a:pt x="0" y="8602"/>
                    </a:lnTo>
                    <a:lnTo>
                      <a:pt x="1018" y="8977"/>
                    </a:lnTo>
                    <a:lnTo>
                      <a:pt x="1018" y="10626"/>
                    </a:lnTo>
                    <a:cubicBezTo>
                      <a:pt x="1018" y="10865"/>
                      <a:pt x="1212" y="11058"/>
                      <a:pt x="1451" y="11058"/>
                    </a:cubicBezTo>
                    <a:lnTo>
                      <a:pt x="5675" y="11058"/>
                    </a:lnTo>
                    <a:cubicBezTo>
                      <a:pt x="5913" y="11058"/>
                      <a:pt x="6107" y="10865"/>
                      <a:pt x="6107" y="10626"/>
                    </a:cubicBezTo>
                    <a:lnTo>
                      <a:pt x="6107" y="7908"/>
                    </a:lnTo>
                    <a:lnTo>
                      <a:pt x="6628" y="8476"/>
                    </a:lnTo>
                    <a:lnTo>
                      <a:pt x="6632" y="8480"/>
                    </a:lnTo>
                    <a:cubicBezTo>
                      <a:pt x="6717" y="8564"/>
                      <a:pt x="6827" y="8606"/>
                      <a:pt x="6938" y="8606"/>
                    </a:cubicBezTo>
                    <a:cubicBezTo>
                      <a:pt x="7048" y="8606"/>
                      <a:pt x="7160" y="8563"/>
                      <a:pt x="7243" y="8480"/>
                    </a:cubicBezTo>
                    <a:lnTo>
                      <a:pt x="9502" y="6258"/>
                    </a:lnTo>
                    <a:lnTo>
                      <a:pt x="9503" y="6257"/>
                    </a:lnTo>
                    <a:cubicBezTo>
                      <a:pt x="9585" y="6176"/>
                      <a:pt x="9630" y="6067"/>
                      <a:pt x="9630" y="5951"/>
                    </a:cubicBezTo>
                    <a:cubicBezTo>
                      <a:pt x="9632" y="5837"/>
                      <a:pt x="9588" y="5728"/>
                      <a:pt x="9507" y="5647"/>
                    </a:cubicBezTo>
                    <a:close/>
                    <a:moveTo>
                      <a:pt x="4700" y="5526"/>
                    </a:moveTo>
                    <a:cubicBezTo>
                      <a:pt x="4550" y="5758"/>
                      <a:pt x="4371" y="5973"/>
                      <a:pt x="4227" y="6022"/>
                    </a:cubicBezTo>
                    <a:cubicBezTo>
                      <a:pt x="4190" y="6035"/>
                      <a:pt x="4172" y="6028"/>
                      <a:pt x="4157" y="6021"/>
                    </a:cubicBezTo>
                    <a:cubicBezTo>
                      <a:pt x="4018" y="5947"/>
                      <a:pt x="3944" y="5835"/>
                      <a:pt x="3924" y="5665"/>
                    </a:cubicBezTo>
                    <a:cubicBezTo>
                      <a:pt x="3921" y="5631"/>
                      <a:pt x="3919" y="5598"/>
                      <a:pt x="3919" y="5567"/>
                    </a:cubicBezTo>
                    <a:lnTo>
                      <a:pt x="4700" y="5526"/>
                    </a:lnTo>
                    <a:close/>
                    <a:moveTo>
                      <a:pt x="3138" y="5567"/>
                    </a:moveTo>
                    <a:cubicBezTo>
                      <a:pt x="3138" y="5597"/>
                      <a:pt x="3137" y="5631"/>
                      <a:pt x="3133" y="5665"/>
                    </a:cubicBezTo>
                    <a:cubicBezTo>
                      <a:pt x="3113" y="5835"/>
                      <a:pt x="3040" y="5947"/>
                      <a:pt x="2901" y="6021"/>
                    </a:cubicBezTo>
                    <a:cubicBezTo>
                      <a:pt x="2886" y="6030"/>
                      <a:pt x="2868" y="6036"/>
                      <a:pt x="2831" y="6022"/>
                    </a:cubicBezTo>
                    <a:cubicBezTo>
                      <a:pt x="2775" y="6003"/>
                      <a:pt x="2616" y="5918"/>
                      <a:pt x="2378" y="5555"/>
                    </a:cubicBezTo>
                    <a:cubicBezTo>
                      <a:pt x="2372" y="5545"/>
                      <a:pt x="2366" y="5535"/>
                      <a:pt x="2360" y="5526"/>
                    </a:cubicBezTo>
                    <a:lnTo>
                      <a:pt x="3138" y="5567"/>
                    </a:lnTo>
                    <a:close/>
                    <a:moveTo>
                      <a:pt x="1642" y="540"/>
                    </a:moveTo>
                    <a:lnTo>
                      <a:pt x="5386" y="540"/>
                    </a:lnTo>
                    <a:lnTo>
                      <a:pt x="5859" y="2473"/>
                    </a:lnTo>
                    <a:cubicBezTo>
                      <a:pt x="5408" y="2216"/>
                      <a:pt x="4441" y="1728"/>
                      <a:pt x="3563" y="1728"/>
                    </a:cubicBezTo>
                    <a:cubicBezTo>
                      <a:pt x="2667" y="1728"/>
                      <a:pt x="1714" y="2211"/>
                      <a:pt x="1267" y="2469"/>
                    </a:cubicBezTo>
                    <a:lnTo>
                      <a:pt x="1642" y="540"/>
                    </a:lnTo>
                    <a:close/>
                    <a:moveTo>
                      <a:pt x="1565" y="2925"/>
                    </a:moveTo>
                    <a:cubicBezTo>
                      <a:pt x="1975" y="2690"/>
                      <a:pt x="2813" y="2270"/>
                      <a:pt x="3565" y="2270"/>
                    </a:cubicBezTo>
                    <a:cubicBezTo>
                      <a:pt x="4295" y="2270"/>
                      <a:pt x="5147" y="2692"/>
                      <a:pt x="5563" y="2928"/>
                    </a:cubicBezTo>
                    <a:cubicBezTo>
                      <a:pt x="5525" y="3998"/>
                      <a:pt x="4642" y="4856"/>
                      <a:pt x="3565" y="4856"/>
                    </a:cubicBezTo>
                    <a:cubicBezTo>
                      <a:pt x="2485" y="4856"/>
                      <a:pt x="1601" y="3996"/>
                      <a:pt x="1565" y="2925"/>
                    </a:cubicBezTo>
                    <a:close/>
                    <a:moveTo>
                      <a:pt x="1017" y="5665"/>
                    </a:moveTo>
                    <a:lnTo>
                      <a:pt x="1018" y="5665"/>
                    </a:lnTo>
                    <a:lnTo>
                      <a:pt x="1018" y="5666"/>
                    </a:lnTo>
                    <a:lnTo>
                      <a:pt x="1025" y="5666"/>
                    </a:lnTo>
                    <a:lnTo>
                      <a:pt x="1603" y="5833"/>
                    </a:lnTo>
                    <a:lnTo>
                      <a:pt x="1406" y="7808"/>
                    </a:lnTo>
                    <a:lnTo>
                      <a:pt x="3347" y="8592"/>
                    </a:lnTo>
                    <a:cubicBezTo>
                      <a:pt x="3250" y="8771"/>
                      <a:pt x="3116" y="9002"/>
                      <a:pt x="3026" y="9137"/>
                    </a:cubicBezTo>
                    <a:lnTo>
                      <a:pt x="605" y="8247"/>
                    </a:lnTo>
                    <a:lnTo>
                      <a:pt x="1017" y="5665"/>
                    </a:lnTo>
                    <a:close/>
                    <a:moveTo>
                      <a:pt x="7022" y="8015"/>
                    </a:moveTo>
                    <a:lnTo>
                      <a:pt x="6033" y="7047"/>
                    </a:lnTo>
                    <a:cubicBezTo>
                      <a:pt x="5930" y="6940"/>
                      <a:pt x="5758" y="6935"/>
                      <a:pt x="5651" y="7038"/>
                    </a:cubicBezTo>
                    <a:cubicBezTo>
                      <a:pt x="5596" y="7092"/>
                      <a:pt x="5567" y="7162"/>
                      <a:pt x="5567" y="7233"/>
                    </a:cubicBezTo>
                    <a:lnTo>
                      <a:pt x="5567" y="10517"/>
                    </a:lnTo>
                    <a:lnTo>
                      <a:pt x="1561" y="10517"/>
                    </a:lnTo>
                    <a:lnTo>
                      <a:pt x="1561" y="9176"/>
                    </a:lnTo>
                    <a:lnTo>
                      <a:pt x="3006" y="9707"/>
                    </a:lnTo>
                    <a:lnTo>
                      <a:pt x="3015" y="9711"/>
                    </a:lnTo>
                    <a:lnTo>
                      <a:pt x="3023" y="9713"/>
                    </a:lnTo>
                    <a:cubicBezTo>
                      <a:pt x="3052" y="9722"/>
                      <a:pt x="3079" y="9726"/>
                      <a:pt x="3104" y="9726"/>
                    </a:cubicBezTo>
                    <a:cubicBezTo>
                      <a:pt x="3273" y="9726"/>
                      <a:pt x="3386" y="9567"/>
                      <a:pt x="3450" y="9476"/>
                    </a:cubicBezTo>
                    <a:cubicBezTo>
                      <a:pt x="3510" y="9391"/>
                      <a:pt x="3582" y="9275"/>
                      <a:pt x="3666" y="9132"/>
                    </a:cubicBezTo>
                    <a:cubicBezTo>
                      <a:pt x="3668" y="9127"/>
                      <a:pt x="3945" y="8652"/>
                      <a:pt x="3980" y="8528"/>
                    </a:cubicBezTo>
                    <a:lnTo>
                      <a:pt x="4047" y="8293"/>
                    </a:lnTo>
                    <a:lnTo>
                      <a:pt x="1985" y="7461"/>
                    </a:lnTo>
                    <a:lnTo>
                      <a:pt x="2120" y="6117"/>
                    </a:lnTo>
                    <a:cubicBezTo>
                      <a:pt x="2298" y="6336"/>
                      <a:pt x="2476" y="6473"/>
                      <a:pt x="2657" y="6535"/>
                    </a:cubicBezTo>
                    <a:cubicBezTo>
                      <a:pt x="2728" y="6558"/>
                      <a:pt x="2798" y="6571"/>
                      <a:pt x="2868" y="6571"/>
                    </a:cubicBezTo>
                    <a:cubicBezTo>
                      <a:pt x="2967" y="6571"/>
                      <a:pt x="3063" y="6547"/>
                      <a:pt x="3154" y="6498"/>
                    </a:cubicBezTo>
                    <a:cubicBezTo>
                      <a:pt x="3327" y="6407"/>
                      <a:pt x="3448" y="6285"/>
                      <a:pt x="3529" y="6150"/>
                    </a:cubicBezTo>
                    <a:cubicBezTo>
                      <a:pt x="3611" y="6285"/>
                      <a:pt x="3731" y="6407"/>
                      <a:pt x="3904" y="6498"/>
                    </a:cubicBezTo>
                    <a:cubicBezTo>
                      <a:pt x="3994" y="6546"/>
                      <a:pt x="4092" y="6571"/>
                      <a:pt x="4191" y="6571"/>
                    </a:cubicBezTo>
                    <a:cubicBezTo>
                      <a:pt x="4261" y="6571"/>
                      <a:pt x="4331" y="6558"/>
                      <a:pt x="4402" y="6535"/>
                    </a:cubicBezTo>
                    <a:cubicBezTo>
                      <a:pt x="4649" y="6451"/>
                      <a:pt x="4891" y="6225"/>
                      <a:pt x="5138" y="5845"/>
                    </a:cubicBezTo>
                    <a:cubicBezTo>
                      <a:pt x="5253" y="5668"/>
                      <a:pt x="5341" y="5502"/>
                      <a:pt x="5386" y="5412"/>
                    </a:cubicBezTo>
                    <a:cubicBezTo>
                      <a:pt x="5404" y="5418"/>
                      <a:pt x="5423" y="5427"/>
                      <a:pt x="5441" y="5438"/>
                    </a:cubicBezTo>
                    <a:cubicBezTo>
                      <a:pt x="5417" y="5538"/>
                      <a:pt x="5449" y="5647"/>
                      <a:pt x="5536" y="5715"/>
                    </a:cubicBezTo>
                    <a:lnTo>
                      <a:pt x="6966" y="6842"/>
                    </a:lnTo>
                    <a:cubicBezTo>
                      <a:pt x="7068" y="6923"/>
                      <a:pt x="7216" y="6920"/>
                      <a:pt x="7313" y="6832"/>
                    </a:cubicBezTo>
                    <a:lnTo>
                      <a:pt x="8712" y="5588"/>
                    </a:lnTo>
                    <a:lnTo>
                      <a:pt x="9128" y="5947"/>
                    </a:lnTo>
                    <a:lnTo>
                      <a:pt x="7022" y="8015"/>
                    </a:lnTo>
                    <a:close/>
                    <a:moveTo>
                      <a:pt x="3615" y="677"/>
                    </a:moveTo>
                    <a:lnTo>
                      <a:pt x="3615" y="965"/>
                    </a:lnTo>
                    <a:lnTo>
                      <a:pt x="3930" y="965"/>
                    </a:lnTo>
                    <a:lnTo>
                      <a:pt x="3930" y="1297"/>
                    </a:lnTo>
                    <a:lnTo>
                      <a:pt x="3615" y="1297"/>
                    </a:lnTo>
                    <a:lnTo>
                      <a:pt x="3615" y="1591"/>
                    </a:lnTo>
                    <a:lnTo>
                      <a:pt x="3296" y="1591"/>
                    </a:lnTo>
                    <a:lnTo>
                      <a:pt x="3296" y="1297"/>
                    </a:lnTo>
                    <a:lnTo>
                      <a:pt x="2977" y="1297"/>
                    </a:lnTo>
                    <a:lnTo>
                      <a:pt x="2977" y="965"/>
                    </a:lnTo>
                    <a:lnTo>
                      <a:pt x="3296" y="965"/>
                    </a:lnTo>
                    <a:lnTo>
                      <a:pt x="3296" y="677"/>
                    </a:lnTo>
                    <a:lnTo>
                      <a:pt x="3615" y="6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9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84D35F0C-6FF7-4546-8F21-6C2BC6B497F6}"/>
                  </a:ext>
                </a:extLst>
              </p:cNvPr>
              <p:cNvSpPr/>
              <p:nvPr/>
            </p:nvSpPr>
            <p:spPr bwMode="auto">
              <a:xfrm>
                <a:off x="4717795" y="2473953"/>
                <a:ext cx="1477583" cy="1344513"/>
              </a:xfrm>
              <a:custGeom>
                <a:avLst/>
                <a:gdLst>
                  <a:gd name="T0" fmla="*/ 1030 w 1124"/>
                  <a:gd name="T1" fmla="*/ 499 h 1022"/>
                  <a:gd name="T2" fmla="*/ 965 w 1124"/>
                  <a:gd name="T3" fmla="*/ 508 h 1022"/>
                  <a:gd name="T4" fmla="*/ 1013 w 1124"/>
                  <a:gd name="T5" fmla="*/ 239 h 1022"/>
                  <a:gd name="T6" fmla="*/ 940 w 1124"/>
                  <a:gd name="T7" fmla="*/ 134 h 1022"/>
                  <a:gd name="T8" fmla="*/ 238 w 1124"/>
                  <a:gd name="T9" fmla="*/ 9 h 1022"/>
                  <a:gd name="T10" fmla="*/ 134 w 1124"/>
                  <a:gd name="T11" fmla="*/ 82 h 1022"/>
                  <a:gd name="T12" fmla="*/ 9 w 1124"/>
                  <a:gd name="T13" fmla="*/ 784 h 1022"/>
                  <a:gd name="T14" fmla="*/ 82 w 1124"/>
                  <a:gd name="T15" fmla="*/ 889 h 1022"/>
                  <a:gd name="T16" fmla="*/ 341 w 1124"/>
                  <a:gd name="T17" fmla="*/ 935 h 1022"/>
                  <a:gd name="T18" fmla="*/ 333 w 1124"/>
                  <a:gd name="T19" fmla="*/ 871 h 1022"/>
                  <a:gd name="T20" fmla="*/ 463 w 1124"/>
                  <a:gd name="T21" fmla="*/ 781 h 1022"/>
                  <a:gd name="T22" fmla="*/ 553 w 1124"/>
                  <a:gd name="T23" fmla="*/ 910 h 1022"/>
                  <a:gd name="T24" fmla="*/ 524 w 1124"/>
                  <a:gd name="T25" fmla="*/ 967 h 1022"/>
                  <a:gd name="T26" fmla="*/ 783 w 1124"/>
                  <a:gd name="T27" fmla="*/ 1014 h 1022"/>
                  <a:gd name="T28" fmla="*/ 888 w 1124"/>
                  <a:gd name="T29" fmla="*/ 940 h 1022"/>
                  <a:gd name="T30" fmla="*/ 936 w 1124"/>
                  <a:gd name="T31" fmla="*/ 671 h 1022"/>
                  <a:gd name="T32" fmla="*/ 994 w 1124"/>
                  <a:gd name="T33" fmla="*/ 703 h 1022"/>
                  <a:gd name="T34" fmla="*/ 1114 w 1124"/>
                  <a:gd name="T35" fmla="*/ 619 h 1022"/>
                  <a:gd name="T36" fmla="*/ 1030 w 1124"/>
                  <a:gd name="T37" fmla="*/ 499 h 10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4" h="1022">
                    <a:moveTo>
                      <a:pt x="1030" y="499"/>
                    </a:moveTo>
                    <a:cubicBezTo>
                      <a:pt x="1007" y="494"/>
                      <a:pt x="984" y="498"/>
                      <a:pt x="965" y="508"/>
                    </a:cubicBezTo>
                    <a:cubicBezTo>
                      <a:pt x="1013" y="239"/>
                      <a:pt x="1013" y="239"/>
                      <a:pt x="1013" y="239"/>
                    </a:cubicBezTo>
                    <a:cubicBezTo>
                      <a:pt x="1022" y="190"/>
                      <a:pt x="989" y="143"/>
                      <a:pt x="940" y="134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189" y="0"/>
                      <a:pt x="142" y="33"/>
                      <a:pt x="134" y="82"/>
                    </a:cubicBezTo>
                    <a:cubicBezTo>
                      <a:pt x="9" y="784"/>
                      <a:pt x="9" y="784"/>
                      <a:pt x="9" y="784"/>
                    </a:cubicBezTo>
                    <a:cubicBezTo>
                      <a:pt x="0" y="833"/>
                      <a:pt x="33" y="880"/>
                      <a:pt x="82" y="889"/>
                    </a:cubicBezTo>
                    <a:cubicBezTo>
                      <a:pt x="341" y="935"/>
                      <a:pt x="341" y="935"/>
                      <a:pt x="341" y="935"/>
                    </a:cubicBezTo>
                    <a:cubicBezTo>
                      <a:pt x="332" y="915"/>
                      <a:pt x="329" y="893"/>
                      <a:pt x="333" y="871"/>
                    </a:cubicBezTo>
                    <a:cubicBezTo>
                      <a:pt x="344" y="810"/>
                      <a:pt x="402" y="770"/>
                      <a:pt x="463" y="781"/>
                    </a:cubicBezTo>
                    <a:cubicBezTo>
                      <a:pt x="523" y="792"/>
                      <a:pt x="564" y="850"/>
                      <a:pt x="553" y="910"/>
                    </a:cubicBezTo>
                    <a:cubicBezTo>
                      <a:pt x="549" y="933"/>
                      <a:pt x="539" y="952"/>
                      <a:pt x="524" y="967"/>
                    </a:cubicBezTo>
                    <a:cubicBezTo>
                      <a:pt x="783" y="1014"/>
                      <a:pt x="783" y="1014"/>
                      <a:pt x="783" y="1014"/>
                    </a:cubicBezTo>
                    <a:cubicBezTo>
                      <a:pt x="832" y="1022"/>
                      <a:pt x="879" y="990"/>
                      <a:pt x="888" y="940"/>
                    </a:cubicBezTo>
                    <a:cubicBezTo>
                      <a:pt x="936" y="671"/>
                      <a:pt x="936" y="671"/>
                      <a:pt x="936" y="671"/>
                    </a:cubicBezTo>
                    <a:cubicBezTo>
                      <a:pt x="951" y="687"/>
                      <a:pt x="971" y="699"/>
                      <a:pt x="994" y="703"/>
                    </a:cubicBezTo>
                    <a:cubicBezTo>
                      <a:pt x="1050" y="713"/>
                      <a:pt x="1104" y="675"/>
                      <a:pt x="1114" y="619"/>
                    </a:cubicBezTo>
                    <a:cubicBezTo>
                      <a:pt x="1124" y="563"/>
                      <a:pt x="1087" y="509"/>
                      <a:pt x="1030" y="499"/>
                    </a:cubicBezTo>
                  </a:path>
                </a:pathLst>
              </a:custGeom>
              <a:solidFill>
                <a:srgbClr val="00734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3399CBA6-7E08-4373-B46E-963504774090}"/>
                  </a:ext>
                </a:extLst>
              </p:cNvPr>
              <p:cNvSpPr/>
              <p:nvPr/>
            </p:nvSpPr>
            <p:spPr>
              <a:xfrm>
                <a:off x="902191" y="1923200"/>
                <a:ext cx="3048000" cy="1339693"/>
              </a:xfrm>
              <a:prstGeom prst="rect">
                <a:avLst/>
              </a:prstGeom>
              <a:noFill/>
              <a:ln w="22225">
                <a:solidFill>
                  <a:srgbClr val="0073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1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481B29CB-5139-4AB6-9C72-E73015FD0696}"/>
                  </a:ext>
                </a:extLst>
              </p:cNvPr>
              <p:cNvSpPr/>
              <p:nvPr/>
            </p:nvSpPr>
            <p:spPr>
              <a:xfrm flipH="1">
                <a:off x="1558975" y="2428384"/>
                <a:ext cx="1977174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单击此处编辑您要的内容，建议您在展示时采用微软雅黑字体。</a:t>
                </a:r>
                <a:endParaRPr lang="en-US" altLang="zh-CN" sz="1400" dirty="0">
                  <a:solidFill>
                    <a:prstClr val="white">
                      <a:lumMod val="65000"/>
                    </a:prstClr>
                  </a:solidFill>
                </a:endParaRPr>
              </a:p>
            </p:txBody>
          </p:sp>
          <p:sp>
            <p:nvSpPr>
              <p:cNvPr id="162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9B1911AF-B215-48F8-92D7-9C2456169200}"/>
                  </a:ext>
                </a:extLst>
              </p:cNvPr>
              <p:cNvSpPr txBox="1"/>
              <p:nvPr/>
            </p:nvSpPr>
            <p:spPr>
              <a:xfrm flipH="1">
                <a:off x="2530057" y="2111374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b="1" dirty="0">
                    <a:solidFill>
                      <a:srgbClr val="0073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</a:t>
                </a:r>
                <a:endParaRPr lang="en-US" sz="1600" b="1" dirty="0">
                  <a:solidFill>
                    <a:srgbClr val="0073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5B177EA0-4957-4758-8EB5-1CC1EA98053F}"/>
                  </a:ext>
                </a:extLst>
              </p:cNvPr>
              <p:cNvSpPr/>
              <p:nvPr/>
            </p:nvSpPr>
            <p:spPr>
              <a:xfrm>
                <a:off x="3637916" y="2280771"/>
                <a:ext cx="624548" cy="624548"/>
              </a:xfrm>
              <a:prstGeom prst="roundRect">
                <a:avLst/>
              </a:prstGeom>
              <a:solidFill>
                <a:srgbClr val="0073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4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4D1E9B79-F4F6-41DB-9033-F75C46A2FDFA}"/>
                  </a:ext>
                </a:extLst>
              </p:cNvPr>
              <p:cNvSpPr txBox="1"/>
              <p:nvPr/>
            </p:nvSpPr>
            <p:spPr>
              <a:xfrm>
                <a:off x="3637788" y="2405320"/>
                <a:ext cx="630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>
                    <a:solidFill>
                      <a:prstClr val="white"/>
                    </a:solidFill>
                  </a:rPr>
                  <a:t>53%</a:t>
                </a:r>
              </a:p>
            </p:txBody>
          </p:sp>
          <p:sp>
            <p:nvSpPr>
              <p:cNvPr id="165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DE8D286B-6103-4C74-8B0B-ACD1FA3DD61B}"/>
                  </a:ext>
                </a:extLst>
              </p:cNvPr>
              <p:cNvSpPr/>
              <p:nvPr/>
            </p:nvSpPr>
            <p:spPr>
              <a:xfrm flipH="1">
                <a:off x="1558975" y="5138980"/>
                <a:ext cx="1977174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单击此处编辑您要的内容，建议您在展示时采用微软雅黑字体。</a:t>
                </a:r>
                <a:endParaRPr lang="en-US" altLang="zh-CN" sz="1400" dirty="0">
                  <a:solidFill>
                    <a:prstClr val="white">
                      <a:lumMod val="65000"/>
                    </a:prstClr>
                  </a:solidFill>
                </a:endParaRPr>
              </a:p>
            </p:txBody>
          </p:sp>
          <p:sp>
            <p:nvSpPr>
              <p:cNvPr id="166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A4CB042B-37B0-4386-83A3-27D2514BD135}"/>
                  </a:ext>
                </a:extLst>
              </p:cNvPr>
              <p:cNvSpPr/>
              <p:nvPr/>
            </p:nvSpPr>
            <p:spPr>
              <a:xfrm>
                <a:off x="902191" y="4627242"/>
                <a:ext cx="3048000" cy="1339693"/>
              </a:xfrm>
              <a:prstGeom prst="rect">
                <a:avLst/>
              </a:prstGeom>
              <a:noFill/>
              <a:ln w="222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7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BA0C4B6D-CB6B-4D97-93A9-869B55475843}"/>
                  </a:ext>
                </a:extLst>
              </p:cNvPr>
              <p:cNvSpPr txBox="1"/>
              <p:nvPr/>
            </p:nvSpPr>
            <p:spPr>
              <a:xfrm flipH="1">
                <a:off x="2530057" y="4815416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b="1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</a:t>
                </a:r>
                <a:endParaRPr 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A206FEBD-53E7-44C1-91A0-986601CE457C}"/>
                  </a:ext>
                </a:extLst>
              </p:cNvPr>
              <p:cNvSpPr/>
              <p:nvPr/>
            </p:nvSpPr>
            <p:spPr>
              <a:xfrm>
                <a:off x="3637916" y="4984813"/>
                <a:ext cx="624548" cy="624548"/>
              </a:xfrm>
              <a:prstGeom prst="roundRect">
                <a:avLst/>
              </a:prstGeom>
              <a:solidFill>
                <a:srgbClr val="ACCE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169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82D6B8A3-4C20-42BF-B458-3D1098A6C8BE}"/>
                  </a:ext>
                </a:extLst>
              </p:cNvPr>
              <p:cNvSpPr txBox="1"/>
              <p:nvPr/>
            </p:nvSpPr>
            <p:spPr>
              <a:xfrm>
                <a:off x="3636987" y="5109362"/>
                <a:ext cx="631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>
                    <a:solidFill>
                      <a:prstClr val="white"/>
                    </a:solidFill>
                  </a:rPr>
                  <a:t>62%</a:t>
                </a:r>
              </a:p>
            </p:txBody>
          </p:sp>
          <p:sp>
            <p:nvSpPr>
              <p:cNvPr id="170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33F03045-2815-4292-A43E-4C9C420D7C33}"/>
                  </a:ext>
                </a:extLst>
              </p:cNvPr>
              <p:cNvSpPr/>
              <p:nvPr/>
            </p:nvSpPr>
            <p:spPr>
              <a:xfrm>
                <a:off x="8254661" y="1924248"/>
                <a:ext cx="3048000" cy="1339693"/>
              </a:xfrm>
              <a:prstGeom prst="rect">
                <a:avLst/>
              </a:prstGeom>
              <a:noFill/>
              <a:ln w="222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1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27D1C910-B9B5-4C53-8953-853A9EB791A3}"/>
                  </a:ext>
                </a:extLst>
              </p:cNvPr>
              <p:cNvSpPr txBox="1"/>
              <p:nvPr/>
            </p:nvSpPr>
            <p:spPr>
              <a:xfrm>
                <a:off x="8662427" y="2116918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 b="1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</a:t>
                </a:r>
                <a:endParaRPr 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E078B3AE-370F-4BA2-835F-DC6104C3B264}"/>
                  </a:ext>
                </a:extLst>
              </p:cNvPr>
              <p:cNvSpPr/>
              <p:nvPr/>
            </p:nvSpPr>
            <p:spPr>
              <a:xfrm>
                <a:off x="7935561" y="2281819"/>
                <a:ext cx="624548" cy="624548"/>
              </a:xfrm>
              <a:prstGeom prst="roundRect">
                <a:avLst/>
              </a:prstGeom>
              <a:solidFill>
                <a:srgbClr val="ACCE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173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F3843AEF-9751-4629-B792-BD4A983D9097}"/>
                  </a:ext>
                </a:extLst>
              </p:cNvPr>
              <p:cNvSpPr txBox="1"/>
              <p:nvPr/>
            </p:nvSpPr>
            <p:spPr>
              <a:xfrm>
                <a:off x="7928205" y="2405320"/>
                <a:ext cx="631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>
                    <a:solidFill>
                      <a:prstClr val="white"/>
                    </a:solidFill>
                  </a:rPr>
                  <a:t>78%</a:t>
                </a:r>
              </a:p>
            </p:txBody>
          </p:sp>
          <p:sp>
            <p:nvSpPr>
              <p:cNvPr id="174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949B77D3-DB45-490A-ABC9-A45A4AB7827A}"/>
                  </a:ext>
                </a:extLst>
              </p:cNvPr>
              <p:cNvSpPr/>
              <p:nvPr/>
            </p:nvSpPr>
            <p:spPr>
              <a:xfrm flipH="1">
                <a:off x="8662427" y="2428384"/>
                <a:ext cx="1977174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单击此处编辑您要的内容，建议您在展示时采用微软雅黑字体。</a:t>
                </a:r>
                <a:endParaRPr lang="en-US" altLang="zh-CN" sz="1400" dirty="0"/>
              </a:p>
            </p:txBody>
          </p:sp>
          <p:sp>
            <p:nvSpPr>
              <p:cNvPr id="175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EF6A5F96-86E5-49AF-A24D-7815CEBF8146}"/>
                  </a:ext>
                </a:extLst>
              </p:cNvPr>
              <p:cNvSpPr/>
              <p:nvPr/>
            </p:nvSpPr>
            <p:spPr>
              <a:xfrm>
                <a:off x="8254661" y="4627242"/>
                <a:ext cx="3048000" cy="1339693"/>
              </a:xfrm>
              <a:prstGeom prst="rect">
                <a:avLst/>
              </a:prstGeom>
              <a:noFill/>
              <a:ln w="22225">
                <a:solidFill>
                  <a:srgbClr val="0073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6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6599A5A0-E322-4837-897D-9733656B8F4B}"/>
                  </a:ext>
                </a:extLst>
              </p:cNvPr>
              <p:cNvSpPr txBox="1"/>
              <p:nvPr/>
            </p:nvSpPr>
            <p:spPr>
              <a:xfrm>
                <a:off x="8662427" y="4819912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 b="1" dirty="0">
                    <a:solidFill>
                      <a:srgbClr val="0073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单击编辑</a:t>
                </a:r>
                <a:endParaRPr lang="en-US" sz="1600" b="1" dirty="0">
                  <a:solidFill>
                    <a:srgbClr val="0073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0D116ACA-C0EF-4915-BCFD-FDAACEBE9444}"/>
                  </a:ext>
                </a:extLst>
              </p:cNvPr>
              <p:cNvSpPr/>
              <p:nvPr/>
            </p:nvSpPr>
            <p:spPr>
              <a:xfrm>
                <a:off x="7935561" y="4984813"/>
                <a:ext cx="624548" cy="624548"/>
              </a:xfrm>
              <a:prstGeom prst="roundRect">
                <a:avLst/>
              </a:prstGeom>
              <a:solidFill>
                <a:srgbClr val="0073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178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AE12BB82-7BB8-4891-A5F1-F442E8AF7B9D}"/>
                  </a:ext>
                </a:extLst>
              </p:cNvPr>
              <p:cNvSpPr txBox="1"/>
              <p:nvPr/>
            </p:nvSpPr>
            <p:spPr>
              <a:xfrm>
                <a:off x="7928205" y="5109614"/>
                <a:ext cx="631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>
                    <a:solidFill>
                      <a:prstClr val="white"/>
                    </a:solidFill>
                  </a:rPr>
                  <a:t>62%</a:t>
                </a:r>
              </a:p>
            </p:txBody>
          </p:sp>
          <p:sp>
            <p:nvSpPr>
              <p:cNvPr id="179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51A53936-7605-475C-90E5-6BC6B0404898}"/>
                  </a:ext>
                </a:extLst>
              </p:cNvPr>
              <p:cNvSpPr/>
              <p:nvPr/>
            </p:nvSpPr>
            <p:spPr>
              <a:xfrm flipH="1">
                <a:off x="8662427" y="5153970"/>
                <a:ext cx="1977174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单击此处编辑您要的内容，建议您在展示时采用微软雅黑字体。</a:t>
                </a:r>
                <a:endParaRPr lang="en-US" altLang="zh-CN" sz="1400" dirty="0">
                  <a:solidFill>
                    <a:prstClr val="white">
                      <a:lumMod val="65000"/>
                    </a:prstClr>
                  </a:solidFill>
                </a:endParaRPr>
              </a:p>
            </p:txBody>
          </p:sp>
        </p:grpSp>
        <p:sp>
          <p:nvSpPr>
            <p:cNvPr id="180" name="iconfont-1177-866132">
              <a:extLst>
                <a:ext uri="{FF2B5EF4-FFF2-40B4-BE49-F238E27FC236}">
                  <a16:creationId xmlns:a16="http://schemas.microsoft.com/office/drawing/2014/main" id="{93162A12-A2F7-4BAF-9D77-2370E000D7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88759" y="2905319"/>
              <a:ext cx="465177" cy="456430"/>
            </a:xfrm>
            <a:custGeom>
              <a:avLst/>
              <a:gdLst>
                <a:gd name="T0" fmla="*/ 3968 w 11744"/>
                <a:gd name="T1" fmla="*/ 7040 h 11520"/>
                <a:gd name="T2" fmla="*/ 3008 w 11744"/>
                <a:gd name="T3" fmla="*/ 8640 h 11520"/>
                <a:gd name="T4" fmla="*/ 3648 w 11744"/>
                <a:gd name="T5" fmla="*/ 8960 h 11520"/>
                <a:gd name="T6" fmla="*/ 3968 w 11744"/>
                <a:gd name="T7" fmla="*/ 11520 h 11520"/>
                <a:gd name="T8" fmla="*/ 8128 w 11744"/>
                <a:gd name="T9" fmla="*/ 11200 h 11520"/>
                <a:gd name="T10" fmla="*/ 8768 w 11744"/>
                <a:gd name="T11" fmla="*/ 8960 h 11520"/>
                <a:gd name="T12" fmla="*/ 9088 w 11744"/>
                <a:gd name="T13" fmla="*/ 8000 h 11520"/>
                <a:gd name="T14" fmla="*/ 7488 w 11744"/>
                <a:gd name="T15" fmla="*/ 10880 h 11520"/>
                <a:gd name="T16" fmla="*/ 4288 w 11744"/>
                <a:gd name="T17" fmla="*/ 8960 h 11520"/>
                <a:gd name="T18" fmla="*/ 7488 w 11744"/>
                <a:gd name="T19" fmla="*/ 10880 h 11520"/>
                <a:gd name="T20" fmla="*/ 3648 w 11744"/>
                <a:gd name="T21" fmla="*/ 8320 h 11520"/>
                <a:gd name="T22" fmla="*/ 3968 w 11744"/>
                <a:gd name="T23" fmla="*/ 7680 h 11520"/>
                <a:gd name="T24" fmla="*/ 8448 w 11744"/>
                <a:gd name="T25" fmla="*/ 8000 h 11520"/>
                <a:gd name="T26" fmla="*/ 6816 w 11744"/>
                <a:gd name="T27" fmla="*/ 96 h 11520"/>
                <a:gd name="T28" fmla="*/ 128 w 11744"/>
                <a:gd name="T29" fmla="*/ 5344 h 11520"/>
                <a:gd name="T30" fmla="*/ 3008 w 11744"/>
                <a:gd name="T31" fmla="*/ 10144 h 11520"/>
                <a:gd name="T32" fmla="*/ 800 w 11744"/>
                <a:gd name="T33" fmla="*/ 5408 h 11520"/>
                <a:gd name="T34" fmla="*/ 5888 w 11744"/>
                <a:gd name="T35" fmla="*/ 640 h 11520"/>
                <a:gd name="T36" fmla="*/ 8896 w 11744"/>
                <a:gd name="T37" fmla="*/ 9888 h 11520"/>
                <a:gd name="T38" fmla="*/ 9280 w 11744"/>
                <a:gd name="T39" fmla="*/ 10400 h 11520"/>
                <a:gd name="T40" fmla="*/ 6816 w 11744"/>
                <a:gd name="T41" fmla="*/ 96 h 11520"/>
                <a:gd name="T42" fmla="*/ 4064 w 11744"/>
                <a:gd name="T43" fmla="*/ 5216 h 11520"/>
                <a:gd name="T44" fmla="*/ 7840 w 11744"/>
                <a:gd name="T45" fmla="*/ 5760 h 11520"/>
                <a:gd name="T46" fmla="*/ 8128 w 11744"/>
                <a:gd name="T47" fmla="*/ 6400 h 11520"/>
                <a:gd name="T48" fmla="*/ 8320 w 11744"/>
                <a:gd name="T49" fmla="*/ 4960 h 11520"/>
                <a:gd name="T50" fmla="*/ 3328 w 11744"/>
                <a:gd name="T51" fmla="*/ 5792 h 11520"/>
                <a:gd name="T52" fmla="*/ 3680 w 11744"/>
                <a:gd name="T53" fmla="*/ 6432 h 11520"/>
                <a:gd name="T54" fmla="*/ 9728 w 11744"/>
                <a:gd name="T55" fmla="*/ 5760 h 11520"/>
                <a:gd name="T56" fmla="*/ 9728 w 11744"/>
                <a:gd name="T57" fmla="*/ 6080 h 11520"/>
                <a:gd name="T58" fmla="*/ 9728 w 11744"/>
                <a:gd name="T59" fmla="*/ 5440 h 11520"/>
                <a:gd name="T60" fmla="*/ 2048 w 11744"/>
                <a:gd name="T61" fmla="*/ 5760 h 11520"/>
                <a:gd name="T62" fmla="*/ 2048 w 11744"/>
                <a:gd name="T63" fmla="*/ 6080 h 11520"/>
                <a:gd name="T64" fmla="*/ 2048 w 11744"/>
                <a:gd name="T65" fmla="*/ 5440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44" h="11520">
                  <a:moveTo>
                    <a:pt x="8128" y="7040"/>
                  </a:moveTo>
                  <a:lnTo>
                    <a:pt x="3968" y="7040"/>
                  </a:lnTo>
                  <a:cubicBezTo>
                    <a:pt x="3424" y="7040"/>
                    <a:pt x="3008" y="7456"/>
                    <a:pt x="3008" y="8000"/>
                  </a:cubicBezTo>
                  <a:lnTo>
                    <a:pt x="3008" y="8640"/>
                  </a:lnTo>
                  <a:cubicBezTo>
                    <a:pt x="3008" y="8832"/>
                    <a:pt x="3168" y="8960"/>
                    <a:pt x="3328" y="8960"/>
                  </a:cubicBezTo>
                  <a:lnTo>
                    <a:pt x="3648" y="8960"/>
                  </a:lnTo>
                  <a:lnTo>
                    <a:pt x="3648" y="11200"/>
                  </a:lnTo>
                  <a:cubicBezTo>
                    <a:pt x="3648" y="11392"/>
                    <a:pt x="3808" y="11520"/>
                    <a:pt x="3968" y="11520"/>
                  </a:cubicBezTo>
                  <a:lnTo>
                    <a:pt x="7808" y="11520"/>
                  </a:lnTo>
                  <a:cubicBezTo>
                    <a:pt x="7968" y="11520"/>
                    <a:pt x="8128" y="11392"/>
                    <a:pt x="8128" y="11200"/>
                  </a:cubicBezTo>
                  <a:lnTo>
                    <a:pt x="8128" y="8960"/>
                  </a:lnTo>
                  <a:lnTo>
                    <a:pt x="8768" y="8960"/>
                  </a:lnTo>
                  <a:cubicBezTo>
                    <a:pt x="8928" y="8960"/>
                    <a:pt x="9088" y="8832"/>
                    <a:pt x="9088" y="8640"/>
                  </a:cubicBezTo>
                  <a:lnTo>
                    <a:pt x="9088" y="8000"/>
                  </a:lnTo>
                  <a:cubicBezTo>
                    <a:pt x="9088" y="7456"/>
                    <a:pt x="8672" y="7040"/>
                    <a:pt x="8128" y="7040"/>
                  </a:cubicBezTo>
                  <a:close/>
                  <a:moveTo>
                    <a:pt x="7488" y="10880"/>
                  </a:moveTo>
                  <a:lnTo>
                    <a:pt x="4288" y="10880"/>
                  </a:lnTo>
                  <a:lnTo>
                    <a:pt x="4288" y="8960"/>
                  </a:lnTo>
                  <a:lnTo>
                    <a:pt x="7488" y="8960"/>
                  </a:lnTo>
                  <a:lnTo>
                    <a:pt x="7488" y="10880"/>
                  </a:lnTo>
                  <a:close/>
                  <a:moveTo>
                    <a:pt x="8448" y="8320"/>
                  </a:moveTo>
                  <a:lnTo>
                    <a:pt x="3648" y="8320"/>
                  </a:lnTo>
                  <a:lnTo>
                    <a:pt x="3648" y="8000"/>
                  </a:lnTo>
                  <a:cubicBezTo>
                    <a:pt x="3648" y="7840"/>
                    <a:pt x="3808" y="7680"/>
                    <a:pt x="3968" y="7680"/>
                  </a:cubicBezTo>
                  <a:lnTo>
                    <a:pt x="8128" y="7680"/>
                  </a:lnTo>
                  <a:cubicBezTo>
                    <a:pt x="8288" y="7680"/>
                    <a:pt x="8448" y="7840"/>
                    <a:pt x="8448" y="8000"/>
                  </a:cubicBezTo>
                  <a:lnTo>
                    <a:pt x="8448" y="8320"/>
                  </a:lnTo>
                  <a:close/>
                  <a:moveTo>
                    <a:pt x="6816" y="96"/>
                  </a:moveTo>
                  <a:cubicBezTo>
                    <a:pt x="6272" y="0"/>
                    <a:pt x="5760" y="0"/>
                    <a:pt x="5216" y="32"/>
                  </a:cubicBezTo>
                  <a:cubicBezTo>
                    <a:pt x="2496" y="352"/>
                    <a:pt x="320" y="2624"/>
                    <a:pt x="128" y="5344"/>
                  </a:cubicBezTo>
                  <a:cubicBezTo>
                    <a:pt x="0" y="7424"/>
                    <a:pt x="960" y="9280"/>
                    <a:pt x="2496" y="10400"/>
                  </a:cubicBezTo>
                  <a:cubicBezTo>
                    <a:pt x="2707" y="10558"/>
                    <a:pt x="3008" y="10408"/>
                    <a:pt x="3008" y="10144"/>
                  </a:cubicBezTo>
                  <a:cubicBezTo>
                    <a:pt x="3008" y="10048"/>
                    <a:pt x="2944" y="9952"/>
                    <a:pt x="2880" y="9888"/>
                  </a:cubicBezTo>
                  <a:cubicBezTo>
                    <a:pt x="1504" y="8864"/>
                    <a:pt x="672" y="7168"/>
                    <a:pt x="800" y="5408"/>
                  </a:cubicBezTo>
                  <a:cubicBezTo>
                    <a:pt x="960" y="2976"/>
                    <a:pt x="2912" y="960"/>
                    <a:pt x="5312" y="672"/>
                  </a:cubicBezTo>
                  <a:cubicBezTo>
                    <a:pt x="5504" y="640"/>
                    <a:pt x="5696" y="640"/>
                    <a:pt x="5888" y="640"/>
                  </a:cubicBezTo>
                  <a:cubicBezTo>
                    <a:pt x="8704" y="640"/>
                    <a:pt x="11008" y="2944"/>
                    <a:pt x="11008" y="5760"/>
                  </a:cubicBezTo>
                  <a:cubicBezTo>
                    <a:pt x="11008" y="7424"/>
                    <a:pt x="10208" y="8960"/>
                    <a:pt x="8896" y="9888"/>
                  </a:cubicBezTo>
                  <a:cubicBezTo>
                    <a:pt x="8800" y="9952"/>
                    <a:pt x="8768" y="10048"/>
                    <a:pt x="8768" y="10144"/>
                  </a:cubicBezTo>
                  <a:cubicBezTo>
                    <a:pt x="8768" y="10400"/>
                    <a:pt x="9056" y="10560"/>
                    <a:pt x="9280" y="10400"/>
                  </a:cubicBezTo>
                  <a:cubicBezTo>
                    <a:pt x="10784" y="9312"/>
                    <a:pt x="11744" y="7520"/>
                    <a:pt x="11648" y="5536"/>
                  </a:cubicBezTo>
                  <a:cubicBezTo>
                    <a:pt x="11552" y="2816"/>
                    <a:pt x="9472" y="576"/>
                    <a:pt x="6816" y="96"/>
                  </a:cubicBezTo>
                  <a:close/>
                  <a:moveTo>
                    <a:pt x="4000" y="6048"/>
                  </a:moveTo>
                  <a:cubicBezTo>
                    <a:pt x="3968" y="5792"/>
                    <a:pt x="3968" y="5504"/>
                    <a:pt x="4064" y="5216"/>
                  </a:cubicBezTo>
                  <a:cubicBezTo>
                    <a:pt x="4256" y="4544"/>
                    <a:pt x="4864" y="4000"/>
                    <a:pt x="5568" y="3872"/>
                  </a:cubicBezTo>
                  <a:cubicBezTo>
                    <a:pt x="6784" y="3648"/>
                    <a:pt x="7840" y="4576"/>
                    <a:pt x="7840" y="5760"/>
                  </a:cubicBezTo>
                  <a:cubicBezTo>
                    <a:pt x="7840" y="5856"/>
                    <a:pt x="7840" y="5952"/>
                    <a:pt x="7808" y="6048"/>
                  </a:cubicBezTo>
                  <a:cubicBezTo>
                    <a:pt x="7776" y="6240"/>
                    <a:pt x="7936" y="6400"/>
                    <a:pt x="8128" y="6400"/>
                  </a:cubicBezTo>
                  <a:cubicBezTo>
                    <a:pt x="8288" y="6400"/>
                    <a:pt x="8416" y="6272"/>
                    <a:pt x="8448" y="6144"/>
                  </a:cubicBezTo>
                  <a:cubicBezTo>
                    <a:pt x="8512" y="5760"/>
                    <a:pt x="8480" y="5376"/>
                    <a:pt x="8320" y="4960"/>
                  </a:cubicBezTo>
                  <a:cubicBezTo>
                    <a:pt x="7936" y="3904"/>
                    <a:pt x="6976" y="3200"/>
                    <a:pt x="5856" y="3232"/>
                  </a:cubicBezTo>
                  <a:cubicBezTo>
                    <a:pt x="4448" y="3264"/>
                    <a:pt x="3328" y="4384"/>
                    <a:pt x="3328" y="5792"/>
                  </a:cubicBezTo>
                  <a:cubicBezTo>
                    <a:pt x="3328" y="5920"/>
                    <a:pt x="3328" y="6048"/>
                    <a:pt x="3360" y="6144"/>
                  </a:cubicBezTo>
                  <a:cubicBezTo>
                    <a:pt x="3392" y="6304"/>
                    <a:pt x="3520" y="6432"/>
                    <a:pt x="3680" y="6432"/>
                  </a:cubicBezTo>
                  <a:cubicBezTo>
                    <a:pt x="3872" y="6400"/>
                    <a:pt x="4032" y="6240"/>
                    <a:pt x="4000" y="6048"/>
                  </a:cubicBezTo>
                  <a:close/>
                  <a:moveTo>
                    <a:pt x="9728" y="5760"/>
                  </a:moveTo>
                  <a:close/>
                  <a:moveTo>
                    <a:pt x="9408" y="5760"/>
                  </a:moveTo>
                  <a:cubicBezTo>
                    <a:pt x="9408" y="5937"/>
                    <a:pt x="9551" y="6080"/>
                    <a:pt x="9728" y="6080"/>
                  </a:cubicBezTo>
                  <a:cubicBezTo>
                    <a:pt x="9905" y="6080"/>
                    <a:pt x="10048" y="5937"/>
                    <a:pt x="10048" y="5760"/>
                  </a:cubicBezTo>
                  <a:cubicBezTo>
                    <a:pt x="10048" y="5583"/>
                    <a:pt x="9905" y="5440"/>
                    <a:pt x="9728" y="5440"/>
                  </a:cubicBezTo>
                  <a:cubicBezTo>
                    <a:pt x="9551" y="5440"/>
                    <a:pt x="9408" y="5583"/>
                    <a:pt x="9408" y="5760"/>
                  </a:cubicBezTo>
                  <a:close/>
                  <a:moveTo>
                    <a:pt x="2048" y="5760"/>
                  </a:moveTo>
                  <a:close/>
                  <a:moveTo>
                    <a:pt x="1728" y="5760"/>
                  </a:moveTo>
                  <a:cubicBezTo>
                    <a:pt x="1728" y="5937"/>
                    <a:pt x="1871" y="6080"/>
                    <a:pt x="2048" y="6080"/>
                  </a:cubicBezTo>
                  <a:cubicBezTo>
                    <a:pt x="2225" y="6080"/>
                    <a:pt x="2368" y="5937"/>
                    <a:pt x="2368" y="5760"/>
                  </a:cubicBezTo>
                  <a:cubicBezTo>
                    <a:pt x="2368" y="5583"/>
                    <a:pt x="2225" y="5440"/>
                    <a:pt x="2048" y="5440"/>
                  </a:cubicBezTo>
                  <a:cubicBezTo>
                    <a:pt x="1871" y="5440"/>
                    <a:pt x="1728" y="5583"/>
                    <a:pt x="1728" y="57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15">
            <a:extLst>
              <a:ext uri="{FF2B5EF4-FFF2-40B4-BE49-F238E27FC236}">
                <a16:creationId xmlns:a16="http://schemas.microsoft.com/office/drawing/2014/main" id="{6E1CD868-F58E-4B71-8267-B2CDE43511AD}"/>
              </a:ext>
            </a:extLst>
          </p:cNvPr>
          <p:cNvGrpSpPr/>
          <p:nvPr/>
        </p:nvGrpSpPr>
        <p:grpSpPr>
          <a:xfrm>
            <a:off x="1104900" y="2114551"/>
            <a:ext cx="9982200" cy="3124200"/>
            <a:chOff x="1139826" y="2114551"/>
            <a:chExt cx="9982200" cy="3124200"/>
          </a:xfrm>
        </p:grpSpPr>
        <p:sp>
          <p:nvSpPr>
            <p:cNvPr id="6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64CE3F7-66C4-4CB0-9214-20B333C64DFD}"/>
                </a:ext>
              </a:extLst>
            </p:cNvPr>
            <p:cNvSpPr/>
            <p:nvPr/>
          </p:nvSpPr>
          <p:spPr>
            <a:xfrm>
              <a:off x="7954651" y="2114552"/>
              <a:ext cx="3167375" cy="3124199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9FD68E4-B0CD-4441-B5F9-6E70FB3A50B3}"/>
                </a:ext>
              </a:extLst>
            </p:cNvPr>
            <p:cNvSpPr/>
            <p:nvPr/>
          </p:nvSpPr>
          <p:spPr>
            <a:xfrm>
              <a:off x="4555078" y="2114551"/>
              <a:ext cx="3167375" cy="3124199"/>
            </a:xfrm>
            <a:prstGeom prst="rect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C2E60BF-2D2A-4A52-BE9B-BDB95B866B69}"/>
                </a:ext>
              </a:extLst>
            </p:cNvPr>
            <p:cNvSpPr/>
            <p:nvPr/>
          </p:nvSpPr>
          <p:spPr>
            <a:xfrm>
              <a:off x="1139826" y="2114552"/>
              <a:ext cx="3167375" cy="3124199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6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E1A4336-D83D-4427-B99F-929AC0E8F776}"/>
                </a:ext>
              </a:extLst>
            </p:cNvPr>
            <p:cNvSpPr txBox="1"/>
            <p:nvPr/>
          </p:nvSpPr>
          <p:spPr>
            <a:xfrm>
              <a:off x="1505107" y="3908736"/>
              <a:ext cx="2415943" cy="919869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建议您在展示时采用微软雅黑字体，本模版所有图形线条及其相应素材均可自由编辑、改色、替换。</a:t>
              </a: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6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6D9A6EFC-C892-4984-A4EE-54AF669CC3CE}"/>
                </a:ext>
              </a:extLst>
            </p:cNvPr>
            <p:cNvSpPr txBox="1"/>
            <p:nvPr/>
          </p:nvSpPr>
          <p:spPr>
            <a:xfrm>
              <a:off x="4930794" y="3894446"/>
              <a:ext cx="2415943" cy="1113104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ct val="110000"/>
                </a:lnSpc>
                <a:buFont typeface="Arial" panose="020B0604020202020204" pitchFamily="34" charset="0"/>
                <a:buNone/>
              </a:pPr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1D8E7D96-8F0E-4B02-96D0-2BB88013227C}"/>
                </a:ext>
              </a:extLst>
            </p:cNvPr>
            <p:cNvSpPr txBox="1"/>
            <p:nvPr/>
          </p:nvSpPr>
          <p:spPr>
            <a:xfrm>
              <a:off x="1505108" y="3360996"/>
              <a:ext cx="2436811" cy="304800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此处编辑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D40BD9C-5A58-4B9C-898A-B7D643C0FCC1}"/>
                </a:ext>
              </a:extLst>
            </p:cNvPr>
            <p:cNvSpPr txBox="1"/>
            <p:nvPr/>
          </p:nvSpPr>
          <p:spPr>
            <a:xfrm>
              <a:off x="4920360" y="3408651"/>
              <a:ext cx="2436811" cy="304800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此处编辑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6DDB84EF-2BDD-41BF-9C63-794855C666CC}"/>
                </a:ext>
              </a:extLst>
            </p:cNvPr>
            <p:cNvSpPr txBox="1"/>
            <p:nvPr/>
          </p:nvSpPr>
          <p:spPr>
            <a:xfrm>
              <a:off x="8330366" y="3894446"/>
              <a:ext cx="2415943" cy="1113104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ct val="110000"/>
                </a:lnSpc>
                <a:buFont typeface="Arial" panose="020B0604020202020204" pitchFamily="34" charset="0"/>
                <a:buNone/>
              </a:pPr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206C2DD-BF22-4954-8AEC-38655AC754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00219" y="2400553"/>
              <a:ext cx="676233" cy="760832"/>
            </a:xfrm>
            <a:custGeom>
              <a:avLst/>
              <a:gdLst>
                <a:gd name="T0" fmla="*/ 5440 w 10240"/>
                <a:gd name="T1" fmla="*/ 1600 h 11520"/>
                <a:gd name="T2" fmla="*/ 5120 w 10240"/>
                <a:gd name="T3" fmla="*/ 960 h 11520"/>
                <a:gd name="T4" fmla="*/ 4800 w 10240"/>
                <a:gd name="T5" fmla="*/ 1600 h 11520"/>
                <a:gd name="T6" fmla="*/ 4160 w 10240"/>
                <a:gd name="T7" fmla="*/ 1920 h 11520"/>
                <a:gd name="T8" fmla="*/ 4800 w 10240"/>
                <a:gd name="T9" fmla="*/ 2240 h 11520"/>
                <a:gd name="T10" fmla="*/ 5120 w 10240"/>
                <a:gd name="T11" fmla="*/ 2880 h 11520"/>
                <a:gd name="T12" fmla="*/ 5440 w 10240"/>
                <a:gd name="T13" fmla="*/ 2240 h 11520"/>
                <a:gd name="T14" fmla="*/ 6080 w 10240"/>
                <a:gd name="T15" fmla="*/ 1920 h 11520"/>
                <a:gd name="T16" fmla="*/ 7296 w 10240"/>
                <a:gd name="T17" fmla="*/ 6816 h 11520"/>
                <a:gd name="T18" fmla="*/ 8320 w 10240"/>
                <a:gd name="T19" fmla="*/ 832 h 11520"/>
                <a:gd name="T20" fmla="*/ 5120 w 10240"/>
                <a:gd name="T21" fmla="*/ 0 h 11520"/>
                <a:gd name="T22" fmla="*/ 1920 w 10240"/>
                <a:gd name="T23" fmla="*/ 832 h 11520"/>
                <a:gd name="T24" fmla="*/ 2976 w 10240"/>
                <a:gd name="T25" fmla="*/ 6816 h 11520"/>
                <a:gd name="T26" fmla="*/ 960 w 10240"/>
                <a:gd name="T27" fmla="*/ 11520 h 11520"/>
                <a:gd name="T28" fmla="*/ 10240 w 10240"/>
                <a:gd name="T29" fmla="*/ 10560 h 11520"/>
                <a:gd name="T30" fmla="*/ 5120 w 10240"/>
                <a:gd name="T31" fmla="*/ 10528 h 11520"/>
                <a:gd name="T32" fmla="*/ 2944 w 10240"/>
                <a:gd name="T33" fmla="*/ 8864 h 11520"/>
                <a:gd name="T34" fmla="*/ 5184 w 10240"/>
                <a:gd name="T35" fmla="*/ 10496 h 11520"/>
                <a:gd name="T36" fmla="*/ 3840 w 10240"/>
                <a:gd name="T37" fmla="*/ 7392 h 11520"/>
                <a:gd name="T38" fmla="*/ 5120 w 10240"/>
                <a:gd name="T39" fmla="*/ 7648 h 11520"/>
                <a:gd name="T40" fmla="*/ 5152 w 10240"/>
                <a:gd name="T41" fmla="*/ 9248 h 11520"/>
                <a:gd name="T42" fmla="*/ 5536 w 10240"/>
                <a:gd name="T43" fmla="*/ 9856 h 11520"/>
                <a:gd name="T44" fmla="*/ 7296 w 10240"/>
                <a:gd name="T45" fmla="*/ 8832 h 11520"/>
                <a:gd name="T46" fmla="*/ 5696 w 10240"/>
                <a:gd name="T47" fmla="*/ 10080 h 11520"/>
                <a:gd name="T48" fmla="*/ 2560 w 10240"/>
                <a:gd name="T49" fmla="*/ 4320 h 11520"/>
                <a:gd name="T50" fmla="*/ 6048 w 10240"/>
                <a:gd name="T51" fmla="*/ 3904 h 11520"/>
                <a:gd name="T52" fmla="*/ 6112 w 10240"/>
                <a:gd name="T53" fmla="*/ 3264 h 11520"/>
                <a:gd name="T54" fmla="*/ 2560 w 10240"/>
                <a:gd name="T55" fmla="*/ 3648 h 11520"/>
                <a:gd name="T56" fmla="*/ 5120 w 10240"/>
                <a:gd name="T57" fmla="*/ 640 h 11520"/>
                <a:gd name="T58" fmla="*/ 7680 w 10240"/>
                <a:gd name="T59" fmla="*/ 3648 h 11520"/>
                <a:gd name="T60" fmla="*/ 6944 w 10240"/>
                <a:gd name="T61" fmla="*/ 3744 h 11520"/>
                <a:gd name="T62" fmla="*/ 7712 w 10240"/>
                <a:gd name="T63" fmla="*/ 4320 h 11520"/>
                <a:gd name="T64" fmla="*/ 5152 w 10240"/>
                <a:gd name="T65" fmla="*/ 7040 h 11520"/>
                <a:gd name="T66" fmla="*/ 2592 w 10240"/>
                <a:gd name="T67" fmla="*/ 4384 h 11520"/>
                <a:gd name="T68" fmla="*/ 2560 w 10240"/>
                <a:gd name="T69" fmla="*/ 4320 h 11520"/>
                <a:gd name="T70" fmla="*/ 2784 w 10240"/>
                <a:gd name="T71" fmla="*/ 7552 h 11520"/>
                <a:gd name="T72" fmla="*/ 2592 w 10240"/>
                <a:gd name="T73" fmla="*/ 9344 h 11520"/>
                <a:gd name="T74" fmla="*/ 4576 w 10240"/>
                <a:gd name="T75" fmla="*/ 10848 h 11520"/>
                <a:gd name="T76" fmla="*/ 640 w 10240"/>
                <a:gd name="T77" fmla="*/ 10560 h 11520"/>
                <a:gd name="T78" fmla="*/ 6240 w 10240"/>
                <a:gd name="T79" fmla="*/ 10880 h 11520"/>
                <a:gd name="T80" fmla="*/ 6592 w 10240"/>
                <a:gd name="T81" fmla="*/ 10176 h 11520"/>
                <a:gd name="T82" fmla="*/ 7904 w 10240"/>
                <a:gd name="T83" fmla="*/ 8640 h 11520"/>
                <a:gd name="T84" fmla="*/ 9632 w 10240"/>
                <a:gd name="T85" fmla="*/ 1059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240" h="11520">
                  <a:moveTo>
                    <a:pt x="5760" y="1600"/>
                  </a:moveTo>
                  <a:lnTo>
                    <a:pt x="5440" y="1600"/>
                  </a:lnTo>
                  <a:lnTo>
                    <a:pt x="5440" y="1280"/>
                  </a:lnTo>
                  <a:cubicBezTo>
                    <a:pt x="5440" y="1120"/>
                    <a:pt x="5280" y="960"/>
                    <a:pt x="5120" y="960"/>
                  </a:cubicBezTo>
                  <a:cubicBezTo>
                    <a:pt x="4960" y="960"/>
                    <a:pt x="4800" y="1120"/>
                    <a:pt x="4800" y="1280"/>
                  </a:cubicBezTo>
                  <a:lnTo>
                    <a:pt x="4800" y="1600"/>
                  </a:lnTo>
                  <a:lnTo>
                    <a:pt x="4480" y="1600"/>
                  </a:lnTo>
                  <a:cubicBezTo>
                    <a:pt x="4320" y="1600"/>
                    <a:pt x="4160" y="1760"/>
                    <a:pt x="4160" y="1920"/>
                  </a:cubicBezTo>
                  <a:cubicBezTo>
                    <a:pt x="4160" y="2080"/>
                    <a:pt x="4320" y="2240"/>
                    <a:pt x="4480" y="2240"/>
                  </a:cubicBezTo>
                  <a:lnTo>
                    <a:pt x="4800" y="2240"/>
                  </a:lnTo>
                  <a:lnTo>
                    <a:pt x="4800" y="2560"/>
                  </a:lnTo>
                  <a:cubicBezTo>
                    <a:pt x="4800" y="2720"/>
                    <a:pt x="4960" y="2880"/>
                    <a:pt x="5120" y="2880"/>
                  </a:cubicBezTo>
                  <a:cubicBezTo>
                    <a:pt x="5280" y="2880"/>
                    <a:pt x="5440" y="2720"/>
                    <a:pt x="5440" y="2560"/>
                  </a:cubicBezTo>
                  <a:lnTo>
                    <a:pt x="5440" y="2240"/>
                  </a:lnTo>
                  <a:lnTo>
                    <a:pt x="5760" y="2240"/>
                  </a:lnTo>
                  <a:cubicBezTo>
                    <a:pt x="5920" y="2240"/>
                    <a:pt x="6080" y="2080"/>
                    <a:pt x="6080" y="1920"/>
                  </a:cubicBezTo>
                  <a:cubicBezTo>
                    <a:pt x="6080" y="1760"/>
                    <a:pt x="5920" y="1600"/>
                    <a:pt x="5760" y="1600"/>
                  </a:cubicBezTo>
                  <a:close/>
                  <a:moveTo>
                    <a:pt x="7296" y="6816"/>
                  </a:moveTo>
                  <a:cubicBezTo>
                    <a:pt x="7936" y="6240"/>
                    <a:pt x="8320" y="5408"/>
                    <a:pt x="8320" y="4480"/>
                  </a:cubicBezTo>
                  <a:lnTo>
                    <a:pt x="8320" y="832"/>
                  </a:lnTo>
                  <a:cubicBezTo>
                    <a:pt x="8320" y="704"/>
                    <a:pt x="8256" y="576"/>
                    <a:pt x="8128" y="544"/>
                  </a:cubicBezTo>
                  <a:cubicBezTo>
                    <a:pt x="7712" y="384"/>
                    <a:pt x="6592" y="0"/>
                    <a:pt x="5120" y="0"/>
                  </a:cubicBezTo>
                  <a:cubicBezTo>
                    <a:pt x="3648" y="0"/>
                    <a:pt x="2560" y="384"/>
                    <a:pt x="2112" y="544"/>
                  </a:cubicBezTo>
                  <a:cubicBezTo>
                    <a:pt x="1984" y="608"/>
                    <a:pt x="1920" y="704"/>
                    <a:pt x="1920" y="832"/>
                  </a:cubicBezTo>
                  <a:lnTo>
                    <a:pt x="1920" y="4352"/>
                  </a:lnTo>
                  <a:cubicBezTo>
                    <a:pt x="1920" y="5312"/>
                    <a:pt x="2336" y="6176"/>
                    <a:pt x="2976" y="6816"/>
                  </a:cubicBezTo>
                  <a:cubicBezTo>
                    <a:pt x="1280" y="7200"/>
                    <a:pt x="0" y="8736"/>
                    <a:pt x="0" y="10560"/>
                  </a:cubicBezTo>
                  <a:cubicBezTo>
                    <a:pt x="0" y="11104"/>
                    <a:pt x="416" y="11520"/>
                    <a:pt x="960" y="11520"/>
                  </a:cubicBezTo>
                  <a:lnTo>
                    <a:pt x="9280" y="11520"/>
                  </a:lnTo>
                  <a:cubicBezTo>
                    <a:pt x="9824" y="11520"/>
                    <a:pt x="10240" y="11104"/>
                    <a:pt x="10240" y="10560"/>
                  </a:cubicBezTo>
                  <a:cubicBezTo>
                    <a:pt x="10240" y="8736"/>
                    <a:pt x="8992" y="7232"/>
                    <a:pt x="7296" y="6816"/>
                  </a:cubicBezTo>
                  <a:close/>
                  <a:moveTo>
                    <a:pt x="5120" y="10528"/>
                  </a:moveTo>
                  <a:lnTo>
                    <a:pt x="4032" y="9664"/>
                  </a:lnTo>
                  <a:lnTo>
                    <a:pt x="2944" y="8864"/>
                  </a:lnTo>
                  <a:lnTo>
                    <a:pt x="3360" y="7840"/>
                  </a:lnTo>
                  <a:lnTo>
                    <a:pt x="5184" y="10496"/>
                  </a:lnTo>
                  <a:lnTo>
                    <a:pt x="5120" y="10528"/>
                  </a:lnTo>
                  <a:close/>
                  <a:moveTo>
                    <a:pt x="3840" y="7392"/>
                  </a:moveTo>
                  <a:cubicBezTo>
                    <a:pt x="4160" y="7552"/>
                    <a:pt x="4512" y="7648"/>
                    <a:pt x="4896" y="7648"/>
                  </a:cubicBezTo>
                  <a:lnTo>
                    <a:pt x="5120" y="7648"/>
                  </a:lnTo>
                  <a:cubicBezTo>
                    <a:pt x="5568" y="7648"/>
                    <a:pt x="6016" y="7552"/>
                    <a:pt x="6400" y="7360"/>
                  </a:cubicBezTo>
                  <a:lnTo>
                    <a:pt x="5152" y="9248"/>
                  </a:lnTo>
                  <a:lnTo>
                    <a:pt x="3840" y="7392"/>
                  </a:lnTo>
                  <a:close/>
                  <a:moveTo>
                    <a:pt x="5536" y="9856"/>
                  </a:moveTo>
                  <a:lnTo>
                    <a:pt x="6880" y="7840"/>
                  </a:lnTo>
                  <a:lnTo>
                    <a:pt x="7296" y="8832"/>
                  </a:lnTo>
                  <a:lnTo>
                    <a:pt x="6208" y="9664"/>
                  </a:lnTo>
                  <a:lnTo>
                    <a:pt x="5696" y="10080"/>
                  </a:lnTo>
                  <a:lnTo>
                    <a:pt x="5536" y="9856"/>
                  </a:lnTo>
                  <a:close/>
                  <a:moveTo>
                    <a:pt x="2560" y="4320"/>
                  </a:moveTo>
                  <a:cubicBezTo>
                    <a:pt x="3168" y="4096"/>
                    <a:pt x="4032" y="3840"/>
                    <a:pt x="5120" y="3840"/>
                  </a:cubicBezTo>
                  <a:cubicBezTo>
                    <a:pt x="5440" y="3840"/>
                    <a:pt x="5728" y="3872"/>
                    <a:pt x="6048" y="3904"/>
                  </a:cubicBezTo>
                  <a:cubicBezTo>
                    <a:pt x="6208" y="3936"/>
                    <a:pt x="6400" y="3808"/>
                    <a:pt x="6400" y="3616"/>
                  </a:cubicBezTo>
                  <a:cubicBezTo>
                    <a:pt x="6432" y="3456"/>
                    <a:pt x="6304" y="3264"/>
                    <a:pt x="6112" y="3264"/>
                  </a:cubicBezTo>
                  <a:cubicBezTo>
                    <a:pt x="5792" y="3232"/>
                    <a:pt x="5440" y="3200"/>
                    <a:pt x="5120" y="3200"/>
                  </a:cubicBezTo>
                  <a:cubicBezTo>
                    <a:pt x="4032" y="3200"/>
                    <a:pt x="3104" y="3456"/>
                    <a:pt x="2560" y="3648"/>
                  </a:cubicBezTo>
                  <a:lnTo>
                    <a:pt x="2560" y="1056"/>
                  </a:lnTo>
                  <a:cubicBezTo>
                    <a:pt x="3040" y="896"/>
                    <a:pt x="3936" y="640"/>
                    <a:pt x="5120" y="640"/>
                  </a:cubicBezTo>
                  <a:cubicBezTo>
                    <a:pt x="6304" y="640"/>
                    <a:pt x="7200" y="896"/>
                    <a:pt x="7680" y="1056"/>
                  </a:cubicBezTo>
                  <a:lnTo>
                    <a:pt x="7680" y="3648"/>
                  </a:lnTo>
                  <a:cubicBezTo>
                    <a:pt x="7584" y="3616"/>
                    <a:pt x="7456" y="3584"/>
                    <a:pt x="7328" y="3520"/>
                  </a:cubicBezTo>
                  <a:cubicBezTo>
                    <a:pt x="7168" y="3456"/>
                    <a:pt x="6976" y="3552"/>
                    <a:pt x="6944" y="3744"/>
                  </a:cubicBezTo>
                  <a:cubicBezTo>
                    <a:pt x="6880" y="3904"/>
                    <a:pt x="6976" y="4096"/>
                    <a:pt x="7168" y="4128"/>
                  </a:cubicBezTo>
                  <a:cubicBezTo>
                    <a:pt x="7360" y="4192"/>
                    <a:pt x="7552" y="4256"/>
                    <a:pt x="7712" y="4320"/>
                  </a:cubicBezTo>
                  <a:lnTo>
                    <a:pt x="7712" y="4480"/>
                  </a:lnTo>
                  <a:cubicBezTo>
                    <a:pt x="7712" y="5888"/>
                    <a:pt x="6560" y="7040"/>
                    <a:pt x="5152" y="7040"/>
                  </a:cubicBezTo>
                  <a:lnTo>
                    <a:pt x="4992" y="7040"/>
                  </a:lnTo>
                  <a:cubicBezTo>
                    <a:pt x="3648" y="6944"/>
                    <a:pt x="2592" y="5792"/>
                    <a:pt x="2592" y="4384"/>
                  </a:cubicBezTo>
                  <a:lnTo>
                    <a:pt x="2592" y="4320"/>
                  </a:lnTo>
                  <a:lnTo>
                    <a:pt x="2560" y="4320"/>
                  </a:lnTo>
                  <a:close/>
                  <a:moveTo>
                    <a:pt x="640" y="10560"/>
                  </a:moveTo>
                  <a:cubicBezTo>
                    <a:pt x="640" y="9152"/>
                    <a:pt x="1536" y="7968"/>
                    <a:pt x="2784" y="7552"/>
                  </a:cubicBezTo>
                  <a:lnTo>
                    <a:pt x="2368" y="8608"/>
                  </a:lnTo>
                  <a:cubicBezTo>
                    <a:pt x="2272" y="8864"/>
                    <a:pt x="2336" y="9184"/>
                    <a:pt x="2592" y="9344"/>
                  </a:cubicBezTo>
                  <a:lnTo>
                    <a:pt x="3680" y="10144"/>
                  </a:lnTo>
                  <a:lnTo>
                    <a:pt x="4576" y="10848"/>
                  </a:lnTo>
                  <a:lnTo>
                    <a:pt x="960" y="10848"/>
                  </a:lnTo>
                  <a:cubicBezTo>
                    <a:pt x="768" y="10880"/>
                    <a:pt x="640" y="10752"/>
                    <a:pt x="640" y="10560"/>
                  </a:cubicBezTo>
                  <a:close/>
                  <a:moveTo>
                    <a:pt x="9280" y="10880"/>
                  </a:moveTo>
                  <a:lnTo>
                    <a:pt x="6240" y="10880"/>
                  </a:lnTo>
                  <a:lnTo>
                    <a:pt x="6048" y="10592"/>
                  </a:lnTo>
                  <a:lnTo>
                    <a:pt x="6592" y="10176"/>
                  </a:lnTo>
                  <a:lnTo>
                    <a:pt x="7680" y="9376"/>
                  </a:lnTo>
                  <a:cubicBezTo>
                    <a:pt x="7904" y="9216"/>
                    <a:pt x="8000" y="8896"/>
                    <a:pt x="7904" y="8640"/>
                  </a:cubicBezTo>
                  <a:lnTo>
                    <a:pt x="7488" y="7584"/>
                  </a:lnTo>
                  <a:cubicBezTo>
                    <a:pt x="8736" y="8032"/>
                    <a:pt x="9632" y="9216"/>
                    <a:pt x="9632" y="10592"/>
                  </a:cubicBezTo>
                  <a:cubicBezTo>
                    <a:pt x="9600" y="10752"/>
                    <a:pt x="9472" y="10880"/>
                    <a:pt x="9280" y="108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7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3AD1E972-C343-4837-A329-94A26ACC1939}"/>
                </a:ext>
              </a:extLst>
            </p:cNvPr>
            <p:cNvCxnSpPr/>
            <p:nvPr/>
          </p:nvCxnSpPr>
          <p:spPr>
            <a:xfrm>
              <a:off x="2078550" y="3713451"/>
              <a:ext cx="128992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1726B97-A1A1-4E8E-9247-4D645AC33248}"/>
                </a:ext>
              </a:extLst>
            </p:cNvPr>
            <p:cNvCxnSpPr/>
            <p:nvPr/>
          </p:nvCxnSpPr>
          <p:spPr>
            <a:xfrm>
              <a:off x="5493802" y="3761106"/>
              <a:ext cx="128992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7C326E3-252E-4DDE-AC9D-59682DF85F7A}"/>
                </a:ext>
              </a:extLst>
            </p:cNvPr>
            <p:cNvCxnSpPr/>
            <p:nvPr/>
          </p:nvCxnSpPr>
          <p:spPr>
            <a:xfrm>
              <a:off x="8893374" y="3761106"/>
              <a:ext cx="128992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3329499-E2DB-4B87-920B-B901E2A25F41}"/>
                </a:ext>
              </a:extLst>
            </p:cNvPr>
            <p:cNvSpPr/>
            <p:nvPr/>
          </p:nvSpPr>
          <p:spPr>
            <a:xfrm>
              <a:off x="2348346" y="2504204"/>
              <a:ext cx="750332" cy="618751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607215" h="500732">
                  <a:moveTo>
                    <a:pt x="264021" y="184518"/>
                  </a:moveTo>
                  <a:lnTo>
                    <a:pt x="264021" y="250318"/>
                  </a:lnTo>
                  <a:cubicBezTo>
                    <a:pt x="264021" y="257747"/>
                    <a:pt x="258100" y="263508"/>
                    <a:pt x="250812" y="263508"/>
                  </a:cubicBezTo>
                  <a:lnTo>
                    <a:pt x="184767" y="263508"/>
                  </a:lnTo>
                  <a:lnTo>
                    <a:pt x="184767" y="342650"/>
                  </a:lnTo>
                  <a:lnTo>
                    <a:pt x="250812" y="342650"/>
                  </a:lnTo>
                  <a:cubicBezTo>
                    <a:pt x="258100" y="342650"/>
                    <a:pt x="264021" y="348562"/>
                    <a:pt x="264021" y="355840"/>
                  </a:cubicBezTo>
                  <a:lnTo>
                    <a:pt x="264021" y="421791"/>
                  </a:lnTo>
                  <a:lnTo>
                    <a:pt x="343124" y="421791"/>
                  </a:lnTo>
                  <a:lnTo>
                    <a:pt x="343124" y="355840"/>
                  </a:lnTo>
                  <a:cubicBezTo>
                    <a:pt x="343124" y="348562"/>
                    <a:pt x="349045" y="342650"/>
                    <a:pt x="356333" y="342650"/>
                  </a:cubicBezTo>
                  <a:lnTo>
                    <a:pt x="422378" y="342650"/>
                  </a:lnTo>
                  <a:lnTo>
                    <a:pt x="422378" y="263508"/>
                  </a:lnTo>
                  <a:lnTo>
                    <a:pt x="356333" y="263508"/>
                  </a:lnTo>
                  <a:cubicBezTo>
                    <a:pt x="349045" y="263508"/>
                    <a:pt x="343124" y="257747"/>
                    <a:pt x="343124" y="250318"/>
                  </a:cubicBezTo>
                  <a:lnTo>
                    <a:pt x="343124" y="184518"/>
                  </a:lnTo>
                  <a:close/>
                  <a:moveTo>
                    <a:pt x="250812" y="158137"/>
                  </a:moveTo>
                  <a:lnTo>
                    <a:pt x="356333" y="158137"/>
                  </a:lnTo>
                  <a:cubicBezTo>
                    <a:pt x="363621" y="158137"/>
                    <a:pt x="369542" y="164050"/>
                    <a:pt x="369542" y="171328"/>
                  </a:cubicBezTo>
                  <a:lnTo>
                    <a:pt x="369542" y="237279"/>
                  </a:lnTo>
                  <a:lnTo>
                    <a:pt x="435587" y="237279"/>
                  </a:lnTo>
                  <a:cubicBezTo>
                    <a:pt x="442875" y="237279"/>
                    <a:pt x="448796" y="243040"/>
                    <a:pt x="448796" y="250318"/>
                  </a:cubicBezTo>
                  <a:lnTo>
                    <a:pt x="448796" y="355840"/>
                  </a:lnTo>
                  <a:cubicBezTo>
                    <a:pt x="448796" y="363117"/>
                    <a:pt x="442875" y="369030"/>
                    <a:pt x="435587" y="369030"/>
                  </a:cubicBezTo>
                  <a:lnTo>
                    <a:pt x="369542" y="369030"/>
                  </a:lnTo>
                  <a:lnTo>
                    <a:pt x="369542" y="434982"/>
                  </a:lnTo>
                  <a:cubicBezTo>
                    <a:pt x="369542" y="442259"/>
                    <a:pt x="363621" y="448020"/>
                    <a:pt x="356333" y="448020"/>
                  </a:cubicBezTo>
                  <a:lnTo>
                    <a:pt x="250812" y="448020"/>
                  </a:lnTo>
                  <a:cubicBezTo>
                    <a:pt x="243525" y="448020"/>
                    <a:pt x="237603" y="442259"/>
                    <a:pt x="237603" y="434982"/>
                  </a:cubicBezTo>
                  <a:lnTo>
                    <a:pt x="237603" y="369030"/>
                  </a:lnTo>
                  <a:lnTo>
                    <a:pt x="171558" y="369030"/>
                  </a:lnTo>
                  <a:cubicBezTo>
                    <a:pt x="164270" y="369030"/>
                    <a:pt x="158349" y="363117"/>
                    <a:pt x="158349" y="355840"/>
                  </a:cubicBezTo>
                  <a:lnTo>
                    <a:pt x="158349" y="250318"/>
                  </a:lnTo>
                  <a:cubicBezTo>
                    <a:pt x="158349" y="243040"/>
                    <a:pt x="164270" y="237279"/>
                    <a:pt x="171558" y="237279"/>
                  </a:cubicBezTo>
                  <a:lnTo>
                    <a:pt x="237603" y="237279"/>
                  </a:lnTo>
                  <a:lnTo>
                    <a:pt x="237603" y="171328"/>
                  </a:lnTo>
                  <a:cubicBezTo>
                    <a:pt x="237603" y="164050"/>
                    <a:pt x="243525" y="158137"/>
                    <a:pt x="250812" y="158137"/>
                  </a:cubicBezTo>
                  <a:close/>
                  <a:moveTo>
                    <a:pt x="26420" y="105361"/>
                  </a:moveTo>
                  <a:lnTo>
                    <a:pt x="26420" y="474354"/>
                  </a:lnTo>
                  <a:lnTo>
                    <a:pt x="580795" y="474354"/>
                  </a:lnTo>
                  <a:lnTo>
                    <a:pt x="580795" y="105361"/>
                  </a:lnTo>
                  <a:close/>
                  <a:moveTo>
                    <a:pt x="244617" y="26378"/>
                  </a:moveTo>
                  <a:cubicBezTo>
                    <a:pt x="214552" y="26378"/>
                    <a:pt x="191928" y="47753"/>
                    <a:pt x="191928" y="76254"/>
                  </a:cubicBezTo>
                  <a:cubicBezTo>
                    <a:pt x="191928" y="77315"/>
                    <a:pt x="191776" y="78225"/>
                    <a:pt x="191624" y="78983"/>
                  </a:cubicBezTo>
                  <a:lnTo>
                    <a:pt x="429560" y="78983"/>
                  </a:lnTo>
                  <a:cubicBezTo>
                    <a:pt x="429560" y="78528"/>
                    <a:pt x="429560" y="78073"/>
                    <a:pt x="429560" y="77619"/>
                  </a:cubicBezTo>
                  <a:cubicBezTo>
                    <a:pt x="429560" y="48815"/>
                    <a:pt x="406329" y="26378"/>
                    <a:pt x="376719" y="26378"/>
                  </a:cubicBezTo>
                  <a:close/>
                  <a:moveTo>
                    <a:pt x="244617" y="0"/>
                  </a:moveTo>
                  <a:lnTo>
                    <a:pt x="376719" y="0"/>
                  </a:lnTo>
                  <a:cubicBezTo>
                    <a:pt x="421057" y="0"/>
                    <a:pt x="455829" y="34110"/>
                    <a:pt x="455829" y="77619"/>
                  </a:cubicBezTo>
                  <a:cubicBezTo>
                    <a:pt x="455829" y="78073"/>
                    <a:pt x="455829" y="78528"/>
                    <a:pt x="455829" y="78983"/>
                  </a:cubicBezTo>
                  <a:lnTo>
                    <a:pt x="594005" y="78983"/>
                  </a:lnTo>
                  <a:cubicBezTo>
                    <a:pt x="601293" y="78983"/>
                    <a:pt x="607215" y="84895"/>
                    <a:pt x="607215" y="92172"/>
                  </a:cubicBezTo>
                  <a:lnTo>
                    <a:pt x="607215" y="487543"/>
                  </a:lnTo>
                  <a:cubicBezTo>
                    <a:pt x="607215" y="494820"/>
                    <a:pt x="601293" y="500732"/>
                    <a:pt x="594005" y="500732"/>
                  </a:cubicBezTo>
                  <a:lnTo>
                    <a:pt x="13210" y="500732"/>
                  </a:lnTo>
                  <a:cubicBezTo>
                    <a:pt x="5922" y="500732"/>
                    <a:pt x="0" y="494820"/>
                    <a:pt x="0" y="487543"/>
                  </a:cubicBezTo>
                  <a:lnTo>
                    <a:pt x="0" y="92172"/>
                  </a:lnTo>
                  <a:cubicBezTo>
                    <a:pt x="0" y="84895"/>
                    <a:pt x="5922" y="78983"/>
                    <a:pt x="13210" y="78983"/>
                  </a:cubicBezTo>
                  <a:lnTo>
                    <a:pt x="165811" y="78983"/>
                  </a:lnTo>
                  <a:cubicBezTo>
                    <a:pt x="165508" y="78225"/>
                    <a:pt x="165508" y="77315"/>
                    <a:pt x="165508" y="76254"/>
                  </a:cubicBezTo>
                  <a:cubicBezTo>
                    <a:pt x="165508" y="33503"/>
                    <a:pt x="200279" y="0"/>
                    <a:pt x="24461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  <p:sp>
          <p:nvSpPr>
            <p:cNvPr id="7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BFEA3B7-6F81-46D2-9256-93499A6EDC5D}"/>
                </a:ext>
              </a:extLst>
            </p:cNvPr>
            <p:cNvSpPr/>
            <p:nvPr/>
          </p:nvSpPr>
          <p:spPr>
            <a:xfrm>
              <a:off x="5803464" y="2419351"/>
              <a:ext cx="670602" cy="717591"/>
            </a:xfrm>
            <a:custGeom>
              <a:avLst/>
              <a:gdLst>
                <a:gd name="connsiteX0" fmla="*/ 323924 w 566993"/>
                <a:gd name="connsiteY0" fmla="*/ 505606 h 606722"/>
                <a:gd name="connsiteX1" fmla="*/ 323924 w 566993"/>
                <a:gd name="connsiteY1" fmla="*/ 546031 h 606722"/>
                <a:gd name="connsiteX2" fmla="*/ 374583 w 566993"/>
                <a:gd name="connsiteY2" fmla="*/ 546031 h 606722"/>
                <a:gd name="connsiteX3" fmla="*/ 374583 w 566993"/>
                <a:gd name="connsiteY3" fmla="*/ 505606 h 606722"/>
                <a:gd name="connsiteX4" fmla="*/ 192304 w 566993"/>
                <a:gd name="connsiteY4" fmla="*/ 505606 h 606722"/>
                <a:gd name="connsiteX5" fmla="*/ 192304 w 566993"/>
                <a:gd name="connsiteY5" fmla="*/ 546031 h 606722"/>
                <a:gd name="connsiteX6" fmla="*/ 242925 w 566993"/>
                <a:gd name="connsiteY6" fmla="*/ 546031 h 606722"/>
                <a:gd name="connsiteX7" fmla="*/ 242925 w 566993"/>
                <a:gd name="connsiteY7" fmla="*/ 505606 h 606722"/>
                <a:gd name="connsiteX8" fmla="*/ 475845 w 566993"/>
                <a:gd name="connsiteY8" fmla="*/ 495443 h 606722"/>
                <a:gd name="connsiteX9" fmla="*/ 475845 w 566993"/>
                <a:gd name="connsiteY9" fmla="*/ 525763 h 606722"/>
                <a:gd name="connsiteX10" fmla="*/ 506196 w 566993"/>
                <a:gd name="connsiteY10" fmla="*/ 525763 h 606722"/>
                <a:gd name="connsiteX11" fmla="*/ 506196 w 566993"/>
                <a:gd name="connsiteY11" fmla="*/ 495443 h 606722"/>
                <a:gd name="connsiteX12" fmla="*/ 60638 w 566993"/>
                <a:gd name="connsiteY12" fmla="*/ 495443 h 606722"/>
                <a:gd name="connsiteX13" fmla="*/ 60638 w 566993"/>
                <a:gd name="connsiteY13" fmla="*/ 525763 h 606722"/>
                <a:gd name="connsiteX14" fmla="*/ 91078 w 566993"/>
                <a:gd name="connsiteY14" fmla="*/ 525763 h 606722"/>
                <a:gd name="connsiteX15" fmla="*/ 91078 w 566993"/>
                <a:gd name="connsiteY15" fmla="*/ 495443 h 606722"/>
                <a:gd name="connsiteX16" fmla="*/ 313863 w 566993"/>
                <a:gd name="connsiteY16" fmla="*/ 485349 h 606722"/>
                <a:gd name="connsiteX17" fmla="*/ 384733 w 566993"/>
                <a:gd name="connsiteY17" fmla="*/ 485349 h 606722"/>
                <a:gd name="connsiteX18" fmla="*/ 394883 w 566993"/>
                <a:gd name="connsiteY18" fmla="*/ 495478 h 606722"/>
                <a:gd name="connsiteX19" fmla="*/ 394883 w 566993"/>
                <a:gd name="connsiteY19" fmla="*/ 556160 h 606722"/>
                <a:gd name="connsiteX20" fmla="*/ 384733 w 566993"/>
                <a:gd name="connsiteY20" fmla="*/ 566288 h 606722"/>
                <a:gd name="connsiteX21" fmla="*/ 313863 w 566993"/>
                <a:gd name="connsiteY21" fmla="*/ 566288 h 606722"/>
                <a:gd name="connsiteX22" fmla="*/ 303713 w 566993"/>
                <a:gd name="connsiteY22" fmla="*/ 556160 h 606722"/>
                <a:gd name="connsiteX23" fmla="*/ 303713 w 566993"/>
                <a:gd name="connsiteY23" fmla="*/ 495478 h 606722"/>
                <a:gd name="connsiteX24" fmla="*/ 313863 w 566993"/>
                <a:gd name="connsiteY24" fmla="*/ 485349 h 606722"/>
                <a:gd name="connsiteX25" fmla="*/ 182251 w 566993"/>
                <a:gd name="connsiteY25" fmla="*/ 485349 h 606722"/>
                <a:gd name="connsiteX26" fmla="*/ 253067 w 566993"/>
                <a:gd name="connsiteY26" fmla="*/ 485349 h 606722"/>
                <a:gd name="connsiteX27" fmla="*/ 263209 w 566993"/>
                <a:gd name="connsiteY27" fmla="*/ 495478 h 606722"/>
                <a:gd name="connsiteX28" fmla="*/ 263209 w 566993"/>
                <a:gd name="connsiteY28" fmla="*/ 556160 h 606722"/>
                <a:gd name="connsiteX29" fmla="*/ 253067 w 566993"/>
                <a:gd name="connsiteY29" fmla="*/ 566288 h 606722"/>
                <a:gd name="connsiteX30" fmla="*/ 182251 w 566993"/>
                <a:gd name="connsiteY30" fmla="*/ 566288 h 606722"/>
                <a:gd name="connsiteX31" fmla="*/ 172109 w 566993"/>
                <a:gd name="connsiteY31" fmla="*/ 556160 h 606722"/>
                <a:gd name="connsiteX32" fmla="*/ 172109 w 566993"/>
                <a:gd name="connsiteY32" fmla="*/ 495478 h 606722"/>
                <a:gd name="connsiteX33" fmla="*/ 182251 w 566993"/>
                <a:gd name="connsiteY33" fmla="*/ 485349 h 606722"/>
                <a:gd name="connsiteX34" fmla="*/ 465699 w 566993"/>
                <a:gd name="connsiteY34" fmla="*/ 475259 h 606722"/>
                <a:gd name="connsiteX35" fmla="*/ 516342 w 566993"/>
                <a:gd name="connsiteY35" fmla="*/ 475259 h 606722"/>
                <a:gd name="connsiteX36" fmla="*/ 526489 w 566993"/>
                <a:gd name="connsiteY36" fmla="*/ 485307 h 606722"/>
                <a:gd name="connsiteX37" fmla="*/ 526489 w 566993"/>
                <a:gd name="connsiteY37" fmla="*/ 535900 h 606722"/>
                <a:gd name="connsiteX38" fmla="*/ 516342 w 566993"/>
                <a:gd name="connsiteY38" fmla="*/ 546036 h 606722"/>
                <a:gd name="connsiteX39" fmla="*/ 465699 w 566993"/>
                <a:gd name="connsiteY39" fmla="*/ 546036 h 606722"/>
                <a:gd name="connsiteX40" fmla="*/ 455641 w 566993"/>
                <a:gd name="connsiteY40" fmla="*/ 535900 h 606722"/>
                <a:gd name="connsiteX41" fmla="*/ 455641 w 566993"/>
                <a:gd name="connsiteY41" fmla="*/ 485307 h 606722"/>
                <a:gd name="connsiteX42" fmla="*/ 465699 w 566993"/>
                <a:gd name="connsiteY42" fmla="*/ 475259 h 606722"/>
                <a:gd name="connsiteX43" fmla="*/ 50492 w 566993"/>
                <a:gd name="connsiteY43" fmla="*/ 475259 h 606722"/>
                <a:gd name="connsiteX44" fmla="*/ 101135 w 566993"/>
                <a:gd name="connsiteY44" fmla="*/ 475259 h 606722"/>
                <a:gd name="connsiteX45" fmla="*/ 111282 w 566993"/>
                <a:gd name="connsiteY45" fmla="*/ 485307 h 606722"/>
                <a:gd name="connsiteX46" fmla="*/ 111282 w 566993"/>
                <a:gd name="connsiteY46" fmla="*/ 535900 h 606722"/>
                <a:gd name="connsiteX47" fmla="*/ 101135 w 566993"/>
                <a:gd name="connsiteY47" fmla="*/ 546036 h 606722"/>
                <a:gd name="connsiteX48" fmla="*/ 50492 w 566993"/>
                <a:gd name="connsiteY48" fmla="*/ 546036 h 606722"/>
                <a:gd name="connsiteX49" fmla="*/ 40434 w 566993"/>
                <a:gd name="connsiteY49" fmla="*/ 535900 h 606722"/>
                <a:gd name="connsiteX50" fmla="*/ 40434 w 566993"/>
                <a:gd name="connsiteY50" fmla="*/ 485307 h 606722"/>
                <a:gd name="connsiteX51" fmla="*/ 50492 w 566993"/>
                <a:gd name="connsiteY51" fmla="*/ 475259 h 606722"/>
                <a:gd name="connsiteX52" fmla="*/ 323924 w 566993"/>
                <a:gd name="connsiteY52" fmla="*/ 404473 h 606722"/>
                <a:gd name="connsiteX53" fmla="*/ 323924 w 566993"/>
                <a:gd name="connsiteY53" fmla="*/ 444907 h 606722"/>
                <a:gd name="connsiteX54" fmla="*/ 374583 w 566993"/>
                <a:gd name="connsiteY54" fmla="*/ 444907 h 606722"/>
                <a:gd name="connsiteX55" fmla="*/ 374583 w 566993"/>
                <a:gd name="connsiteY55" fmla="*/ 404473 h 606722"/>
                <a:gd name="connsiteX56" fmla="*/ 192304 w 566993"/>
                <a:gd name="connsiteY56" fmla="*/ 404473 h 606722"/>
                <a:gd name="connsiteX57" fmla="*/ 192304 w 566993"/>
                <a:gd name="connsiteY57" fmla="*/ 444907 h 606722"/>
                <a:gd name="connsiteX58" fmla="*/ 242925 w 566993"/>
                <a:gd name="connsiteY58" fmla="*/ 444907 h 606722"/>
                <a:gd name="connsiteX59" fmla="*/ 242925 w 566993"/>
                <a:gd name="connsiteY59" fmla="*/ 404473 h 606722"/>
                <a:gd name="connsiteX60" fmla="*/ 475845 w 566993"/>
                <a:gd name="connsiteY60" fmla="*/ 404464 h 606722"/>
                <a:gd name="connsiteX61" fmla="*/ 475845 w 566993"/>
                <a:gd name="connsiteY61" fmla="*/ 434754 h 606722"/>
                <a:gd name="connsiteX62" fmla="*/ 506196 w 566993"/>
                <a:gd name="connsiteY62" fmla="*/ 434754 h 606722"/>
                <a:gd name="connsiteX63" fmla="*/ 506196 w 566993"/>
                <a:gd name="connsiteY63" fmla="*/ 404464 h 606722"/>
                <a:gd name="connsiteX64" fmla="*/ 60638 w 566993"/>
                <a:gd name="connsiteY64" fmla="*/ 404464 h 606722"/>
                <a:gd name="connsiteX65" fmla="*/ 60638 w 566993"/>
                <a:gd name="connsiteY65" fmla="*/ 434754 h 606722"/>
                <a:gd name="connsiteX66" fmla="*/ 91078 w 566993"/>
                <a:gd name="connsiteY66" fmla="*/ 434754 h 606722"/>
                <a:gd name="connsiteX67" fmla="*/ 91078 w 566993"/>
                <a:gd name="connsiteY67" fmla="*/ 404464 h 606722"/>
                <a:gd name="connsiteX68" fmla="*/ 465699 w 566993"/>
                <a:gd name="connsiteY68" fmla="*/ 384300 h 606722"/>
                <a:gd name="connsiteX69" fmla="*/ 516342 w 566993"/>
                <a:gd name="connsiteY69" fmla="*/ 384300 h 606722"/>
                <a:gd name="connsiteX70" fmla="*/ 526489 w 566993"/>
                <a:gd name="connsiteY70" fmla="*/ 394338 h 606722"/>
                <a:gd name="connsiteX71" fmla="*/ 526489 w 566993"/>
                <a:gd name="connsiteY71" fmla="*/ 444881 h 606722"/>
                <a:gd name="connsiteX72" fmla="*/ 516342 w 566993"/>
                <a:gd name="connsiteY72" fmla="*/ 455007 h 606722"/>
                <a:gd name="connsiteX73" fmla="*/ 465699 w 566993"/>
                <a:gd name="connsiteY73" fmla="*/ 455007 h 606722"/>
                <a:gd name="connsiteX74" fmla="*/ 455641 w 566993"/>
                <a:gd name="connsiteY74" fmla="*/ 444881 h 606722"/>
                <a:gd name="connsiteX75" fmla="*/ 455641 w 566993"/>
                <a:gd name="connsiteY75" fmla="*/ 394338 h 606722"/>
                <a:gd name="connsiteX76" fmla="*/ 465699 w 566993"/>
                <a:gd name="connsiteY76" fmla="*/ 384300 h 606722"/>
                <a:gd name="connsiteX77" fmla="*/ 313863 w 566993"/>
                <a:gd name="connsiteY77" fmla="*/ 384300 h 606722"/>
                <a:gd name="connsiteX78" fmla="*/ 384733 w 566993"/>
                <a:gd name="connsiteY78" fmla="*/ 384300 h 606722"/>
                <a:gd name="connsiteX79" fmla="*/ 394883 w 566993"/>
                <a:gd name="connsiteY79" fmla="*/ 394342 h 606722"/>
                <a:gd name="connsiteX80" fmla="*/ 394883 w 566993"/>
                <a:gd name="connsiteY80" fmla="*/ 455037 h 606722"/>
                <a:gd name="connsiteX81" fmla="*/ 384733 w 566993"/>
                <a:gd name="connsiteY81" fmla="*/ 465168 h 606722"/>
                <a:gd name="connsiteX82" fmla="*/ 313863 w 566993"/>
                <a:gd name="connsiteY82" fmla="*/ 465168 h 606722"/>
                <a:gd name="connsiteX83" fmla="*/ 303713 w 566993"/>
                <a:gd name="connsiteY83" fmla="*/ 455037 h 606722"/>
                <a:gd name="connsiteX84" fmla="*/ 303713 w 566993"/>
                <a:gd name="connsiteY84" fmla="*/ 394342 h 606722"/>
                <a:gd name="connsiteX85" fmla="*/ 313863 w 566993"/>
                <a:gd name="connsiteY85" fmla="*/ 384300 h 606722"/>
                <a:gd name="connsiteX86" fmla="*/ 182251 w 566993"/>
                <a:gd name="connsiteY86" fmla="*/ 384300 h 606722"/>
                <a:gd name="connsiteX87" fmla="*/ 253067 w 566993"/>
                <a:gd name="connsiteY87" fmla="*/ 384300 h 606722"/>
                <a:gd name="connsiteX88" fmla="*/ 263209 w 566993"/>
                <a:gd name="connsiteY88" fmla="*/ 394342 h 606722"/>
                <a:gd name="connsiteX89" fmla="*/ 263209 w 566993"/>
                <a:gd name="connsiteY89" fmla="*/ 455037 h 606722"/>
                <a:gd name="connsiteX90" fmla="*/ 253067 w 566993"/>
                <a:gd name="connsiteY90" fmla="*/ 465168 h 606722"/>
                <a:gd name="connsiteX91" fmla="*/ 182251 w 566993"/>
                <a:gd name="connsiteY91" fmla="*/ 465168 h 606722"/>
                <a:gd name="connsiteX92" fmla="*/ 172109 w 566993"/>
                <a:gd name="connsiteY92" fmla="*/ 455037 h 606722"/>
                <a:gd name="connsiteX93" fmla="*/ 172109 w 566993"/>
                <a:gd name="connsiteY93" fmla="*/ 394342 h 606722"/>
                <a:gd name="connsiteX94" fmla="*/ 182251 w 566993"/>
                <a:gd name="connsiteY94" fmla="*/ 384300 h 606722"/>
                <a:gd name="connsiteX95" fmla="*/ 50492 w 566993"/>
                <a:gd name="connsiteY95" fmla="*/ 384300 h 606722"/>
                <a:gd name="connsiteX96" fmla="*/ 101135 w 566993"/>
                <a:gd name="connsiteY96" fmla="*/ 384300 h 606722"/>
                <a:gd name="connsiteX97" fmla="*/ 111282 w 566993"/>
                <a:gd name="connsiteY97" fmla="*/ 394338 h 606722"/>
                <a:gd name="connsiteX98" fmla="*/ 111282 w 566993"/>
                <a:gd name="connsiteY98" fmla="*/ 444881 h 606722"/>
                <a:gd name="connsiteX99" fmla="*/ 101135 w 566993"/>
                <a:gd name="connsiteY99" fmla="*/ 455007 h 606722"/>
                <a:gd name="connsiteX100" fmla="*/ 50492 w 566993"/>
                <a:gd name="connsiteY100" fmla="*/ 455007 h 606722"/>
                <a:gd name="connsiteX101" fmla="*/ 40434 w 566993"/>
                <a:gd name="connsiteY101" fmla="*/ 444881 h 606722"/>
                <a:gd name="connsiteX102" fmla="*/ 40434 w 566993"/>
                <a:gd name="connsiteY102" fmla="*/ 394338 h 606722"/>
                <a:gd name="connsiteX103" fmla="*/ 50492 w 566993"/>
                <a:gd name="connsiteY103" fmla="*/ 384300 h 606722"/>
                <a:gd name="connsiteX104" fmla="*/ 475845 w 566993"/>
                <a:gd name="connsiteY104" fmla="*/ 313454 h 606722"/>
                <a:gd name="connsiteX105" fmla="*/ 475845 w 566993"/>
                <a:gd name="connsiteY105" fmla="*/ 343774 h 606722"/>
                <a:gd name="connsiteX106" fmla="*/ 506196 w 566993"/>
                <a:gd name="connsiteY106" fmla="*/ 343774 h 606722"/>
                <a:gd name="connsiteX107" fmla="*/ 506196 w 566993"/>
                <a:gd name="connsiteY107" fmla="*/ 313454 h 606722"/>
                <a:gd name="connsiteX108" fmla="*/ 60638 w 566993"/>
                <a:gd name="connsiteY108" fmla="*/ 313454 h 606722"/>
                <a:gd name="connsiteX109" fmla="*/ 60638 w 566993"/>
                <a:gd name="connsiteY109" fmla="*/ 343774 h 606722"/>
                <a:gd name="connsiteX110" fmla="*/ 91078 w 566993"/>
                <a:gd name="connsiteY110" fmla="*/ 343774 h 606722"/>
                <a:gd name="connsiteX111" fmla="*/ 91078 w 566993"/>
                <a:gd name="connsiteY111" fmla="*/ 313454 h 606722"/>
                <a:gd name="connsiteX112" fmla="*/ 323924 w 566993"/>
                <a:gd name="connsiteY112" fmla="*/ 303352 h 606722"/>
                <a:gd name="connsiteX113" fmla="*/ 323924 w 566993"/>
                <a:gd name="connsiteY113" fmla="*/ 343786 h 606722"/>
                <a:gd name="connsiteX114" fmla="*/ 374583 w 566993"/>
                <a:gd name="connsiteY114" fmla="*/ 343786 h 606722"/>
                <a:gd name="connsiteX115" fmla="*/ 374583 w 566993"/>
                <a:gd name="connsiteY115" fmla="*/ 303352 h 606722"/>
                <a:gd name="connsiteX116" fmla="*/ 192304 w 566993"/>
                <a:gd name="connsiteY116" fmla="*/ 303352 h 606722"/>
                <a:gd name="connsiteX117" fmla="*/ 192304 w 566993"/>
                <a:gd name="connsiteY117" fmla="*/ 343786 h 606722"/>
                <a:gd name="connsiteX118" fmla="*/ 242925 w 566993"/>
                <a:gd name="connsiteY118" fmla="*/ 343786 h 606722"/>
                <a:gd name="connsiteX119" fmla="*/ 242925 w 566993"/>
                <a:gd name="connsiteY119" fmla="*/ 303352 h 606722"/>
                <a:gd name="connsiteX120" fmla="*/ 465699 w 566993"/>
                <a:gd name="connsiteY120" fmla="*/ 293270 h 606722"/>
                <a:gd name="connsiteX121" fmla="*/ 516342 w 566993"/>
                <a:gd name="connsiteY121" fmla="*/ 293270 h 606722"/>
                <a:gd name="connsiteX122" fmla="*/ 526489 w 566993"/>
                <a:gd name="connsiteY122" fmla="*/ 303318 h 606722"/>
                <a:gd name="connsiteX123" fmla="*/ 526489 w 566993"/>
                <a:gd name="connsiteY123" fmla="*/ 353911 h 606722"/>
                <a:gd name="connsiteX124" fmla="*/ 516342 w 566993"/>
                <a:gd name="connsiteY124" fmla="*/ 364047 h 606722"/>
                <a:gd name="connsiteX125" fmla="*/ 465699 w 566993"/>
                <a:gd name="connsiteY125" fmla="*/ 364047 h 606722"/>
                <a:gd name="connsiteX126" fmla="*/ 455641 w 566993"/>
                <a:gd name="connsiteY126" fmla="*/ 353911 h 606722"/>
                <a:gd name="connsiteX127" fmla="*/ 455641 w 566993"/>
                <a:gd name="connsiteY127" fmla="*/ 303318 h 606722"/>
                <a:gd name="connsiteX128" fmla="*/ 465699 w 566993"/>
                <a:gd name="connsiteY128" fmla="*/ 293270 h 606722"/>
                <a:gd name="connsiteX129" fmla="*/ 50492 w 566993"/>
                <a:gd name="connsiteY129" fmla="*/ 293270 h 606722"/>
                <a:gd name="connsiteX130" fmla="*/ 101135 w 566993"/>
                <a:gd name="connsiteY130" fmla="*/ 293270 h 606722"/>
                <a:gd name="connsiteX131" fmla="*/ 111282 w 566993"/>
                <a:gd name="connsiteY131" fmla="*/ 303318 h 606722"/>
                <a:gd name="connsiteX132" fmla="*/ 111282 w 566993"/>
                <a:gd name="connsiteY132" fmla="*/ 353911 h 606722"/>
                <a:gd name="connsiteX133" fmla="*/ 101135 w 566993"/>
                <a:gd name="connsiteY133" fmla="*/ 364047 h 606722"/>
                <a:gd name="connsiteX134" fmla="*/ 50492 w 566993"/>
                <a:gd name="connsiteY134" fmla="*/ 364047 h 606722"/>
                <a:gd name="connsiteX135" fmla="*/ 40434 w 566993"/>
                <a:gd name="connsiteY135" fmla="*/ 353911 h 606722"/>
                <a:gd name="connsiteX136" fmla="*/ 40434 w 566993"/>
                <a:gd name="connsiteY136" fmla="*/ 303318 h 606722"/>
                <a:gd name="connsiteX137" fmla="*/ 50492 w 566993"/>
                <a:gd name="connsiteY137" fmla="*/ 293270 h 606722"/>
                <a:gd name="connsiteX138" fmla="*/ 313863 w 566993"/>
                <a:gd name="connsiteY138" fmla="*/ 283179 h 606722"/>
                <a:gd name="connsiteX139" fmla="*/ 384733 w 566993"/>
                <a:gd name="connsiteY139" fmla="*/ 283179 h 606722"/>
                <a:gd name="connsiteX140" fmla="*/ 394883 w 566993"/>
                <a:gd name="connsiteY140" fmla="*/ 293310 h 606722"/>
                <a:gd name="connsiteX141" fmla="*/ 394883 w 566993"/>
                <a:gd name="connsiteY141" fmla="*/ 353916 h 606722"/>
                <a:gd name="connsiteX142" fmla="*/ 384733 w 566993"/>
                <a:gd name="connsiteY142" fmla="*/ 364047 h 606722"/>
                <a:gd name="connsiteX143" fmla="*/ 313863 w 566993"/>
                <a:gd name="connsiteY143" fmla="*/ 364047 h 606722"/>
                <a:gd name="connsiteX144" fmla="*/ 303713 w 566993"/>
                <a:gd name="connsiteY144" fmla="*/ 353916 h 606722"/>
                <a:gd name="connsiteX145" fmla="*/ 303713 w 566993"/>
                <a:gd name="connsiteY145" fmla="*/ 293310 h 606722"/>
                <a:gd name="connsiteX146" fmla="*/ 313863 w 566993"/>
                <a:gd name="connsiteY146" fmla="*/ 283179 h 606722"/>
                <a:gd name="connsiteX147" fmla="*/ 182251 w 566993"/>
                <a:gd name="connsiteY147" fmla="*/ 283179 h 606722"/>
                <a:gd name="connsiteX148" fmla="*/ 253067 w 566993"/>
                <a:gd name="connsiteY148" fmla="*/ 283179 h 606722"/>
                <a:gd name="connsiteX149" fmla="*/ 263209 w 566993"/>
                <a:gd name="connsiteY149" fmla="*/ 293310 h 606722"/>
                <a:gd name="connsiteX150" fmla="*/ 263209 w 566993"/>
                <a:gd name="connsiteY150" fmla="*/ 353916 h 606722"/>
                <a:gd name="connsiteX151" fmla="*/ 253067 w 566993"/>
                <a:gd name="connsiteY151" fmla="*/ 364047 h 606722"/>
                <a:gd name="connsiteX152" fmla="*/ 182251 w 566993"/>
                <a:gd name="connsiteY152" fmla="*/ 364047 h 606722"/>
                <a:gd name="connsiteX153" fmla="*/ 172109 w 566993"/>
                <a:gd name="connsiteY153" fmla="*/ 353916 h 606722"/>
                <a:gd name="connsiteX154" fmla="*/ 172109 w 566993"/>
                <a:gd name="connsiteY154" fmla="*/ 293310 h 606722"/>
                <a:gd name="connsiteX155" fmla="*/ 182251 w 566993"/>
                <a:gd name="connsiteY155" fmla="*/ 283179 h 606722"/>
                <a:gd name="connsiteX156" fmla="*/ 435368 w 566993"/>
                <a:gd name="connsiteY156" fmla="*/ 252749 h 606722"/>
                <a:gd name="connsiteX157" fmla="*/ 435368 w 566993"/>
                <a:gd name="connsiteY157" fmla="*/ 586460 h 606722"/>
                <a:gd name="connsiteX158" fmla="*/ 546791 w 566993"/>
                <a:gd name="connsiteY158" fmla="*/ 586460 h 606722"/>
                <a:gd name="connsiteX159" fmla="*/ 546791 w 566993"/>
                <a:gd name="connsiteY159" fmla="*/ 252749 h 606722"/>
                <a:gd name="connsiteX160" fmla="*/ 20202 w 566993"/>
                <a:gd name="connsiteY160" fmla="*/ 252749 h 606722"/>
                <a:gd name="connsiteX161" fmla="*/ 20202 w 566993"/>
                <a:gd name="connsiteY161" fmla="*/ 586460 h 606722"/>
                <a:gd name="connsiteX162" fmla="*/ 131625 w 566993"/>
                <a:gd name="connsiteY162" fmla="*/ 586460 h 606722"/>
                <a:gd name="connsiteX163" fmla="*/ 131625 w 566993"/>
                <a:gd name="connsiteY163" fmla="*/ 252749 h 606722"/>
                <a:gd name="connsiteX164" fmla="*/ 273371 w 566993"/>
                <a:gd name="connsiteY164" fmla="*/ 161736 h 606722"/>
                <a:gd name="connsiteX165" fmla="*/ 293569 w 566993"/>
                <a:gd name="connsiteY165" fmla="*/ 161736 h 606722"/>
                <a:gd name="connsiteX166" fmla="*/ 293569 w 566993"/>
                <a:gd name="connsiteY166" fmla="*/ 202255 h 606722"/>
                <a:gd name="connsiteX167" fmla="*/ 334056 w 566993"/>
                <a:gd name="connsiteY167" fmla="*/ 202255 h 606722"/>
                <a:gd name="connsiteX168" fmla="*/ 334056 w 566993"/>
                <a:gd name="connsiteY168" fmla="*/ 222426 h 606722"/>
                <a:gd name="connsiteX169" fmla="*/ 293569 w 566993"/>
                <a:gd name="connsiteY169" fmla="*/ 222426 h 606722"/>
                <a:gd name="connsiteX170" fmla="*/ 293569 w 566993"/>
                <a:gd name="connsiteY170" fmla="*/ 262856 h 606722"/>
                <a:gd name="connsiteX171" fmla="*/ 273371 w 566993"/>
                <a:gd name="connsiteY171" fmla="*/ 262856 h 606722"/>
                <a:gd name="connsiteX172" fmla="*/ 273371 w 566993"/>
                <a:gd name="connsiteY172" fmla="*/ 222426 h 606722"/>
                <a:gd name="connsiteX173" fmla="*/ 232795 w 566993"/>
                <a:gd name="connsiteY173" fmla="*/ 222426 h 606722"/>
                <a:gd name="connsiteX174" fmla="*/ 232795 w 566993"/>
                <a:gd name="connsiteY174" fmla="*/ 202255 h 606722"/>
                <a:gd name="connsiteX175" fmla="*/ 273371 w 566993"/>
                <a:gd name="connsiteY175" fmla="*/ 202255 h 606722"/>
                <a:gd name="connsiteX176" fmla="*/ 151827 w 566993"/>
                <a:gd name="connsiteY176" fmla="*/ 141571 h 606722"/>
                <a:gd name="connsiteX177" fmla="*/ 151827 w 566993"/>
                <a:gd name="connsiteY177" fmla="*/ 242707 h 606722"/>
                <a:gd name="connsiteX178" fmla="*/ 151827 w 566993"/>
                <a:gd name="connsiteY178" fmla="*/ 586460 h 606722"/>
                <a:gd name="connsiteX179" fmla="*/ 415077 w 566993"/>
                <a:gd name="connsiteY179" fmla="*/ 586460 h 606722"/>
                <a:gd name="connsiteX180" fmla="*/ 415077 w 566993"/>
                <a:gd name="connsiteY180" fmla="*/ 242707 h 606722"/>
                <a:gd name="connsiteX181" fmla="*/ 415077 w 566993"/>
                <a:gd name="connsiteY181" fmla="*/ 141571 h 606722"/>
                <a:gd name="connsiteX182" fmla="*/ 364527 w 566993"/>
                <a:gd name="connsiteY182" fmla="*/ 141571 h 606722"/>
                <a:gd name="connsiteX183" fmla="*/ 202466 w 566993"/>
                <a:gd name="connsiteY183" fmla="*/ 141571 h 606722"/>
                <a:gd name="connsiteX184" fmla="*/ 212611 w 566993"/>
                <a:gd name="connsiteY184" fmla="*/ 80873 h 606722"/>
                <a:gd name="connsiteX185" fmla="*/ 212611 w 566993"/>
                <a:gd name="connsiteY185" fmla="*/ 121309 h 606722"/>
                <a:gd name="connsiteX186" fmla="*/ 354382 w 566993"/>
                <a:gd name="connsiteY186" fmla="*/ 121309 h 606722"/>
                <a:gd name="connsiteX187" fmla="*/ 354382 w 566993"/>
                <a:gd name="connsiteY187" fmla="*/ 80873 h 606722"/>
                <a:gd name="connsiteX188" fmla="*/ 273395 w 566993"/>
                <a:gd name="connsiteY188" fmla="*/ 0 h 606722"/>
                <a:gd name="connsiteX189" fmla="*/ 293598 w 566993"/>
                <a:gd name="connsiteY189" fmla="*/ 0 h 606722"/>
                <a:gd name="connsiteX190" fmla="*/ 293598 w 566993"/>
                <a:gd name="connsiteY190" fmla="*/ 60699 h 606722"/>
                <a:gd name="connsiteX191" fmla="*/ 364527 w 566993"/>
                <a:gd name="connsiteY191" fmla="*/ 60699 h 606722"/>
                <a:gd name="connsiteX192" fmla="*/ 374584 w 566993"/>
                <a:gd name="connsiteY192" fmla="*/ 70741 h 606722"/>
                <a:gd name="connsiteX193" fmla="*/ 374584 w 566993"/>
                <a:gd name="connsiteY193" fmla="*/ 121309 h 606722"/>
                <a:gd name="connsiteX194" fmla="*/ 425223 w 566993"/>
                <a:gd name="connsiteY194" fmla="*/ 121309 h 606722"/>
                <a:gd name="connsiteX195" fmla="*/ 435368 w 566993"/>
                <a:gd name="connsiteY195" fmla="*/ 131440 h 606722"/>
                <a:gd name="connsiteX196" fmla="*/ 435368 w 566993"/>
                <a:gd name="connsiteY196" fmla="*/ 232575 h 606722"/>
                <a:gd name="connsiteX197" fmla="*/ 556847 w 566993"/>
                <a:gd name="connsiteY197" fmla="*/ 232575 h 606722"/>
                <a:gd name="connsiteX198" fmla="*/ 566993 w 566993"/>
                <a:gd name="connsiteY198" fmla="*/ 242707 h 606722"/>
                <a:gd name="connsiteX199" fmla="*/ 566993 w 566993"/>
                <a:gd name="connsiteY199" fmla="*/ 596591 h 606722"/>
                <a:gd name="connsiteX200" fmla="*/ 556847 w 566993"/>
                <a:gd name="connsiteY200" fmla="*/ 606722 h 606722"/>
                <a:gd name="connsiteX201" fmla="*/ 425223 w 566993"/>
                <a:gd name="connsiteY201" fmla="*/ 606722 h 606722"/>
                <a:gd name="connsiteX202" fmla="*/ 141681 w 566993"/>
                <a:gd name="connsiteY202" fmla="*/ 606722 h 606722"/>
                <a:gd name="connsiteX203" fmla="*/ 10057 w 566993"/>
                <a:gd name="connsiteY203" fmla="*/ 606722 h 606722"/>
                <a:gd name="connsiteX204" fmla="*/ 0 w 566993"/>
                <a:gd name="connsiteY204" fmla="*/ 596591 h 606722"/>
                <a:gd name="connsiteX205" fmla="*/ 0 w 566993"/>
                <a:gd name="connsiteY205" fmla="*/ 242707 h 606722"/>
                <a:gd name="connsiteX206" fmla="*/ 10057 w 566993"/>
                <a:gd name="connsiteY206" fmla="*/ 232575 h 606722"/>
                <a:gd name="connsiteX207" fmla="*/ 131625 w 566993"/>
                <a:gd name="connsiteY207" fmla="*/ 232575 h 606722"/>
                <a:gd name="connsiteX208" fmla="*/ 131625 w 566993"/>
                <a:gd name="connsiteY208" fmla="*/ 131440 h 606722"/>
                <a:gd name="connsiteX209" fmla="*/ 141681 w 566993"/>
                <a:gd name="connsiteY209" fmla="*/ 121309 h 606722"/>
                <a:gd name="connsiteX210" fmla="*/ 192320 w 566993"/>
                <a:gd name="connsiteY210" fmla="*/ 121309 h 606722"/>
                <a:gd name="connsiteX211" fmla="*/ 192320 w 566993"/>
                <a:gd name="connsiteY211" fmla="*/ 70741 h 606722"/>
                <a:gd name="connsiteX212" fmla="*/ 202466 w 566993"/>
                <a:gd name="connsiteY212" fmla="*/ 60699 h 606722"/>
                <a:gd name="connsiteX213" fmla="*/ 273395 w 566993"/>
                <a:gd name="connsiteY213" fmla="*/ 60699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</a:cxnLst>
              <a:rect l="l" t="t" r="r" b="b"/>
              <a:pathLst>
                <a:path w="566993" h="606722">
                  <a:moveTo>
                    <a:pt x="323924" y="505606"/>
                  </a:moveTo>
                  <a:lnTo>
                    <a:pt x="323924" y="546031"/>
                  </a:lnTo>
                  <a:lnTo>
                    <a:pt x="374583" y="546031"/>
                  </a:lnTo>
                  <a:lnTo>
                    <a:pt x="374583" y="505606"/>
                  </a:lnTo>
                  <a:close/>
                  <a:moveTo>
                    <a:pt x="192304" y="505606"/>
                  </a:moveTo>
                  <a:lnTo>
                    <a:pt x="192304" y="546031"/>
                  </a:lnTo>
                  <a:lnTo>
                    <a:pt x="242925" y="546031"/>
                  </a:lnTo>
                  <a:lnTo>
                    <a:pt x="242925" y="505606"/>
                  </a:lnTo>
                  <a:close/>
                  <a:moveTo>
                    <a:pt x="475845" y="495443"/>
                  </a:moveTo>
                  <a:lnTo>
                    <a:pt x="475845" y="525763"/>
                  </a:lnTo>
                  <a:lnTo>
                    <a:pt x="506196" y="525763"/>
                  </a:lnTo>
                  <a:lnTo>
                    <a:pt x="506196" y="495443"/>
                  </a:lnTo>
                  <a:close/>
                  <a:moveTo>
                    <a:pt x="60638" y="495443"/>
                  </a:moveTo>
                  <a:lnTo>
                    <a:pt x="60638" y="525763"/>
                  </a:lnTo>
                  <a:lnTo>
                    <a:pt x="91078" y="525763"/>
                  </a:lnTo>
                  <a:lnTo>
                    <a:pt x="91078" y="495443"/>
                  </a:lnTo>
                  <a:close/>
                  <a:moveTo>
                    <a:pt x="313863" y="485349"/>
                  </a:moveTo>
                  <a:lnTo>
                    <a:pt x="384733" y="485349"/>
                  </a:lnTo>
                  <a:cubicBezTo>
                    <a:pt x="390342" y="485349"/>
                    <a:pt x="394883" y="489880"/>
                    <a:pt x="394883" y="495478"/>
                  </a:cubicBezTo>
                  <a:lnTo>
                    <a:pt x="394883" y="556160"/>
                  </a:lnTo>
                  <a:cubicBezTo>
                    <a:pt x="394883" y="561757"/>
                    <a:pt x="390342" y="566288"/>
                    <a:pt x="384733" y="566288"/>
                  </a:cubicBezTo>
                  <a:lnTo>
                    <a:pt x="313863" y="566288"/>
                  </a:lnTo>
                  <a:cubicBezTo>
                    <a:pt x="308254" y="566288"/>
                    <a:pt x="303713" y="561757"/>
                    <a:pt x="303713" y="556160"/>
                  </a:cubicBezTo>
                  <a:lnTo>
                    <a:pt x="303713" y="495478"/>
                  </a:lnTo>
                  <a:cubicBezTo>
                    <a:pt x="303713" y="489880"/>
                    <a:pt x="308254" y="485349"/>
                    <a:pt x="313863" y="485349"/>
                  </a:cubicBezTo>
                  <a:close/>
                  <a:moveTo>
                    <a:pt x="182251" y="485349"/>
                  </a:moveTo>
                  <a:lnTo>
                    <a:pt x="253067" y="485349"/>
                  </a:lnTo>
                  <a:cubicBezTo>
                    <a:pt x="258672" y="485349"/>
                    <a:pt x="263209" y="489880"/>
                    <a:pt x="263209" y="495478"/>
                  </a:cubicBezTo>
                  <a:lnTo>
                    <a:pt x="263209" y="556160"/>
                  </a:lnTo>
                  <a:cubicBezTo>
                    <a:pt x="263209" y="561757"/>
                    <a:pt x="258672" y="566288"/>
                    <a:pt x="253067" y="566288"/>
                  </a:cubicBezTo>
                  <a:lnTo>
                    <a:pt x="182251" y="566288"/>
                  </a:lnTo>
                  <a:cubicBezTo>
                    <a:pt x="176646" y="566288"/>
                    <a:pt x="172109" y="561757"/>
                    <a:pt x="172109" y="556160"/>
                  </a:cubicBezTo>
                  <a:lnTo>
                    <a:pt x="172109" y="495478"/>
                  </a:lnTo>
                  <a:cubicBezTo>
                    <a:pt x="172109" y="489880"/>
                    <a:pt x="176646" y="485349"/>
                    <a:pt x="182251" y="485349"/>
                  </a:cubicBezTo>
                  <a:close/>
                  <a:moveTo>
                    <a:pt x="465699" y="475259"/>
                  </a:moveTo>
                  <a:lnTo>
                    <a:pt x="516342" y="475259"/>
                  </a:lnTo>
                  <a:cubicBezTo>
                    <a:pt x="521950" y="475259"/>
                    <a:pt x="526489" y="479794"/>
                    <a:pt x="526489" y="485307"/>
                  </a:cubicBezTo>
                  <a:lnTo>
                    <a:pt x="526489" y="535900"/>
                  </a:lnTo>
                  <a:cubicBezTo>
                    <a:pt x="526489" y="541501"/>
                    <a:pt x="521950" y="546036"/>
                    <a:pt x="516342" y="546036"/>
                  </a:cubicBezTo>
                  <a:lnTo>
                    <a:pt x="465699" y="546036"/>
                  </a:lnTo>
                  <a:cubicBezTo>
                    <a:pt x="460180" y="546036"/>
                    <a:pt x="455641" y="541501"/>
                    <a:pt x="455641" y="535900"/>
                  </a:cubicBezTo>
                  <a:lnTo>
                    <a:pt x="455641" y="485307"/>
                  </a:lnTo>
                  <a:cubicBezTo>
                    <a:pt x="455641" y="479794"/>
                    <a:pt x="460091" y="475259"/>
                    <a:pt x="465699" y="475259"/>
                  </a:cubicBezTo>
                  <a:close/>
                  <a:moveTo>
                    <a:pt x="50492" y="475259"/>
                  </a:moveTo>
                  <a:lnTo>
                    <a:pt x="101135" y="475259"/>
                  </a:lnTo>
                  <a:cubicBezTo>
                    <a:pt x="106743" y="475259"/>
                    <a:pt x="111282" y="479794"/>
                    <a:pt x="111282" y="485307"/>
                  </a:cubicBezTo>
                  <a:lnTo>
                    <a:pt x="111282" y="535900"/>
                  </a:lnTo>
                  <a:cubicBezTo>
                    <a:pt x="111282" y="541501"/>
                    <a:pt x="106743" y="546036"/>
                    <a:pt x="101135" y="546036"/>
                  </a:cubicBezTo>
                  <a:lnTo>
                    <a:pt x="50492" y="546036"/>
                  </a:lnTo>
                  <a:cubicBezTo>
                    <a:pt x="44973" y="546036"/>
                    <a:pt x="40434" y="541501"/>
                    <a:pt x="40434" y="535900"/>
                  </a:cubicBezTo>
                  <a:lnTo>
                    <a:pt x="40434" y="485307"/>
                  </a:lnTo>
                  <a:cubicBezTo>
                    <a:pt x="40434" y="479794"/>
                    <a:pt x="44973" y="475259"/>
                    <a:pt x="50492" y="475259"/>
                  </a:cubicBezTo>
                  <a:close/>
                  <a:moveTo>
                    <a:pt x="323924" y="404473"/>
                  </a:moveTo>
                  <a:lnTo>
                    <a:pt x="323924" y="444907"/>
                  </a:lnTo>
                  <a:lnTo>
                    <a:pt x="374583" y="444907"/>
                  </a:lnTo>
                  <a:lnTo>
                    <a:pt x="374583" y="404473"/>
                  </a:lnTo>
                  <a:close/>
                  <a:moveTo>
                    <a:pt x="192304" y="404473"/>
                  </a:moveTo>
                  <a:lnTo>
                    <a:pt x="192304" y="444907"/>
                  </a:lnTo>
                  <a:lnTo>
                    <a:pt x="242925" y="444907"/>
                  </a:lnTo>
                  <a:lnTo>
                    <a:pt x="242925" y="404473"/>
                  </a:lnTo>
                  <a:close/>
                  <a:moveTo>
                    <a:pt x="475845" y="404464"/>
                  </a:moveTo>
                  <a:lnTo>
                    <a:pt x="475845" y="434754"/>
                  </a:lnTo>
                  <a:lnTo>
                    <a:pt x="506196" y="434754"/>
                  </a:lnTo>
                  <a:lnTo>
                    <a:pt x="506196" y="404464"/>
                  </a:lnTo>
                  <a:close/>
                  <a:moveTo>
                    <a:pt x="60638" y="404464"/>
                  </a:moveTo>
                  <a:lnTo>
                    <a:pt x="60638" y="434754"/>
                  </a:lnTo>
                  <a:lnTo>
                    <a:pt x="91078" y="434754"/>
                  </a:lnTo>
                  <a:lnTo>
                    <a:pt x="91078" y="404464"/>
                  </a:lnTo>
                  <a:close/>
                  <a:moveTo>
                    <a:pt x="465699" y="384300"/>
                  </a:moveTo>
                  <a:lnTo>
                    <a:pt x="516342" y="384300"/>
                  </a:lnTo>
                  <a:cubicBezTo>
                    <a:pt x="521950" y="384300"/>
                    <a:pt x="526489" y="388741"/>
                    <a:pt x="526489" y="394338"/>
                  </a:cubicBezTo>
                  <a:lnTo>
                    <a:pt x="526489" y="444881"/>
                  </a:lnTo>
                  <a:cubicBezTo>
                    <a:pt x="526489" y="450477"/>
                    <a:pt x="521950" y="455007"/>
                    <a:pt x="516342" y="455007"/>
                  </a:cubicBezTo>
                  <a:lnTo>
                    <a:pt x="465699" y="455007"/>
                  </a:lnTo>
                  <a:cubicBezTo>
                    <a:pt x="460180" y="455007"/>
                    <a:pt x="455641" y="450477"/>
                    <a:pt x="455641" y="444881"/>
                  </a:cubicBezTo>
                  <a:lnTo>
                    <a:pt x="455641" y="394338"/>
                  </a:lnTo>
                  <a:cubicBezTo>
                    <a:pt x="455641" y="388830"/>
                    <a:pt x="460091" y="384300"/>
                    <a:pt x="465699" y="384300"/>
                  </a:cubicBezTo>
                  <a:close/>
                  <a:moveTo>
                    <a:pt x="313863" y="384300"/>
                  </a:moveTo>
                  <a:lnTo>
                    <a:pt x="384733" y="384300"/>
                  </a:lnTo>
                  <a:cubicBezTo>
                    <a:pt x="390342" y="384300"/>
                    <a:pt x="394883" y="388743"/>
                    <a:pt x="394883" y="394342"/>
                  </a:cubicBezTo>
                  <a:lnTo>
                    <a:pt x="394883" y="455037"/>
                  </a:lnTo>
                  <a:cubicBezTo>
                    <a:pt x="394883" y="460636"/>
                    <a:pt x="390342" y="465168"/>
                    <a:pt x="384733" y="465168"/>
                  </a:cubicBezTo>
                  <a:lnTo>
                    <a:pt x="313863" y="465168"/>
                  </a:lnTo>
                  <a:cubicBezTo>
                    <a:pt x="308254" y="465168"/>
                    <a:pt x="303713" y="460636"/>
                    <a:pt x="303713" y="455037"/>
                  </a:cubicBezTo>
                  <a:lnTo>
                    <a:pt x="303713" y="394342"/>
                  </a:lnTo>
                  <a:cubicBezTo>
                    <a:pt x="303713" y="388832"/>
                    <a:pt x="308254" y="384300"/>
                    <a:pt x="313863" y="384300"/>
                  </a:cubicBezTo>
                  <a:close/>
                  <a:moveTo>
                    <a:pt x="182251" y="384300"/>
                  </a:moveTo>
                  <a:lnTo>
                    <a:pt x="253067" y="384300"/>
                  </a:lnTo>
                  <a:cubicBezTo>
                    <a:pt x="258672" y="384300"/>
                    <a:pt x="263209" y="388743"/>
                    <a:pt x="263209" y="394342"/>
                  </a:cubicBezTo>
                  <a:lnTo>
                    <a:pt x="263209" y="455037"/>
                  </a:lnTo>
                  <a:cubicBezTo>
                    <a:pt x="263209" y="460636"/>
                    <a:pt x="258672" y="465168"/>
                    <a:pt x="253067" y="465168"/>
                  </a:cubicBezTo>
                  <a:lnTo>
                    <a:pt x="182251" y="465168"/>
                  </a:lnTo>
                  <a:cubicBezTo>
                    <a:pt x="176646" y="465168"/>
                    <a:pt x="172109" y="460636"/>
                    <a:pt x="172109" y="455037"/>
                  </a:cubicBezTo>
                  <a:lnTo>
                    <a:pt x="172109" y="394342"/>
                  </a:lnTo>
                  <a:cubicBezTo>
                    <a:pt x="172109" y="388832"/>
                    <a:pt x="176646" y="384300"/>
                    <a:pt x="182251" y="384300"/>
                  </a:cubicBezTo>
                  <a:close/>
                  <a:moveTo>
                    <a:pt x="50492" y="384300"/>
                  </a:moveTo>
                  <a:lnTo>
                    <a:pt x="101135" y="384300"/>
                  </a:lnTo>
                  <a:cubicBezTo>
                    <a:pt x="106743" y="384300"/>
                    <a:pt x="111282" y="388741"/>
                    <a:pt x="111282" y="394338"/>
                  </a:cubicBezTo>
                  <a:lnTo>
                    <a:pt x="111282" y="444881"/>
                  </a:lnTo>
                  <a:cubicBezTo>
                    <a:pt x="111282" y="450477"/>
                    <a:pt x="106743" y="455007"/>
                    <a:pt x="101135" y="455007"/>
                  </a:cubicBezTo>
                  <a:lnTo>
                    <a:pt x="50492" y="455007"/>
                  </a:lnTo>
                  <a:cubicBezTo>
                    <a:pt x="44973" y="455007"/>
                    <a:pt x="40434" y="450477"/>
                    <a:pt x="40434" y="444881"/>
                  </a:cubicBezTo>
                  <a:lnTo>
                    <a:pt x="40434" y="394338"/>
                  </a:lnTo>
                  <a:cubicBezTo>
                    <a:pt x="40434" y="388830"/>
                    <a:pt x="44973" y="384300"/>
                    <a:pt x="50492" y="384300"/>
                  </a:cubicBezTo>
                  <a:close/>
                  <a:moveTo>
                    <a:pt x="475845" y="313454"/>
                  </a:moveTo>
                  <a:lnTo>
                    <a:pt x="475845" y="343774"/>
                  </a:lnTo>
                  <a:lnTo>
                    <a:pt x="506196" y="343774"/>
                  </a:lnTo>
                  <a:lnTo>
                    <a:pt x="506196" y="313454"/>
                  </a:lnTo>
                  <a:close/>
                  <a:moveTo>
                    <a:pt x="60638" y="313454"/>
                  </a:moveTo>
                  <a:lnTo>
                    <a:pt x="60638" y="343774"/>
                  </a:lnTo>
                  <a:lnTo>
                    <a:pt x="91078" y="343774"/>
                  </a:lnTo>
                  <a:lnTo>
                    <a:pt x="91078" y="313454"/>
                  </a:lnTo>
                  <a:close/>
                  <a:moveTo>
                    <a:pt x="323924" y="303352"/>
                  </a:moveTo>
                  <a:lnTo>
                    <a:pt x="323924" y="343786"/>
                  </a:lnTo>
                  <a:lnTo>
                    <a:pt x="374583" y="343786"/>
                  </a:lnTo>
                  <a:lnTo>
                    <a:pt x="374583" y="303352"/>
                  </a:lnTo>
                  <a:close/>
                  <a:moveTo>
                    <a:pt x="192304" y="303352"/>
                  </a:moveTo>
                  <a:lnTo>
                    <a:pt x="192304" y="343786"/>
                  </a:lnTo>
                  <a:lnTo>
                    <a:pt x="242925" y="343786"/>
                  </a:lnTo>
                  <a:lnTo>
                    <a:pt x="242925" y="303352"/>
                  </a:lnTo>
                  <a:close/>
                  <a:moveTo>
                    <a:pt x="465699" y="293270"/>
                  </a:moveTo>
                  <a:lnTo>
                    <a:pt x="516342" y="293270"/>
                  </a:lnTo>
                  <a:cubicBezTo>
                    <a:pt x="521950" y="293270"/>
                    <a:pt x="526489" y="297716"/>
                    <a:pt x="526489" y="303318"/>
                  </a:cubicBezTo>
                  <a:lnTo>
                    <a:pt x="526489" y="353911"/>
                  </a:lnTo>
                  <a:cubicBezTo>
                    <a:pt x="526489" y="359512"/>
                    <a:pt x="521950" y="364047"/>
                    <a:pt x="516342" y="364047"/>
                  </a:cubicBezTo>
                  <a:lnTo>
                    <a:pt x="465699" y="364047"/>
                  </a:lnTo>
                  <a:cubicBezTo>
                    <a:pt x="460180" y="364047"/>
                    <a:pt x="455641" y="359512"/>
                    <a:pt x="455641" y="353911"/>
                  </a:cubicBezTo>
                  <a:lnTo>
                    <a:pt x="455641" y="303318"/>
                  </a:lnTo>
                  <a:cubicBezTo>
                    <a:pt x="455641" y="297805"/>
                    <a:pt x="460091" y="293270"/>
                    <a:pt x="465699" y="293270"/>
                  </a:cubicBezTo>
                  <a:close/>
                  <a:moveTo>
                    <a:pt x="50492" y="293270"/>
                  </a:moveTo>
                  <a:lnTo>
                    <a:pt x="101135" y="293270"/>
                  </a:lnTo>
                  <a:cubicBezTo>
                    <a:pt x="106743" y="293270"/>
                    <a:pt x="111282" y="297716"/>
                    <a:pt x="111282" y="303318"/>
                  </a:cubicBezTo>
                  <a:lnTo>
                    <a:pt x="111282" y="353911"/>
                  </a:lnTo>
                  <a:cubicBezTo>
                    <a:pt x="111282" y="359512"/>
                    <a:pt x="106743" y="364047"/>
                    <a:pt x="101135" y="364047"/>
                  </a:cubicBezTo>
                  <a:lnTo>
                    <a:pt x="50492" y="364047"/>
                  </a:lnTo>
                  <a:cubicBezTo>
                    <a:pt x="44973" y="364047"/>
                    <a:pt x="40434" y="359512"/>
                    <a:pt x="40434" y="353911"/>
                  </a:cubicBezTo>
                  <a:lnTo>
                    <a:pt x="40434" y="303318"/>
                  </a:lnTo>
                  <a:cubicBezTo>
                    <a:pt x="40434" y="297805"/>
                    <a:pt x="44973" y="293270"/>
                    <a:pt x="50492" y="293270"/>
                  </a:cubicBezTo>
                  <a:close/>
                  <a:moveTo>
                    <a:pt x="313863" y="283179"/>
                  </a:moveTo>
                  <a:lnTo>
                    <a:pt x="384733" y="283179"/>
                  </a:lnTo>
                  <a:cubicBezTo>
                    <a:pt x="390342" y="283179"/>
                    <a:pt x="394883" y="287711"/>
                    <a:pt x="394883" y="293310"/>
                  </a:cubicBezTo>
                  <a:lnTo>
                    <a:pt x="394883" y="353916"/>
                  </a:lnTo>
                  <a:cubicBezTo>
                    <a:pt x="394883" y="359515"/>
                    <a:pt x="390342" y="364047"/>
                    <a:pt x="384733" y="364047"/>
                  </a:cubicBezTo>
                  <a:lnTo>
                    <a:pt x="313863" y="364047"/>
                  </a:lnTo>
                  <a:cubicBezTo>
                    <a:pt x="308254" y="364047"/>
                    <a:pt x="303713" y="359515"/>
                    <a:pt x="303713" y="353916"/>
                  </a:cubicBezTo>
                  <a:lnTo>
                    <a:pt x="303713" y="293310"/>
                  </a:lnTo>
                  <a:cubicBezTo>
                    <a:pt x="303713" y="287711"/>
                    <a:pt x="308254" y="283179"/>
                    <a:pt x="313863" y="283179"/>
                  </a:cubicBezTo>
                  <a:close/>
                  <a:moveTo>
                    <a:pt x="182251" y="283179"/>
                  </a:moveTo>
                  <a:lnTo>
                    <a:pt x="253067" y="283179"/>
                  </a:lnTo>
                  <a:cubicBezTo>
                    <a:pt x="258672" y="283179"/>
                    <a:pt x="263209" y="287711"/>
                    <a:pt x="263209" y="293310"/>
                  </a:cubicBezTo>
                  <a:lnTo>
                    <a:pt x="263209" y="353916"/>
                  </a:lnTo>
                  <a:cubicBezTo>
                    <a:pt x="263209" y="359515"/>
                    <a:pt x="258672" y="364047"/>
                    <a:pt x="253067" y="364047"/>
                  </a:cubicBezTo>
                  <a:lnTo>
                    <a:pt x="182251" y="364047"/>
                  </a:lnTo>
                  <a:cubicBezTo>
                    <a:pt x="176646" y="364047"/>
                    <a:pt x="172109" y="359515"/>
                    <a:pt x="172109" y="353916"/>
                  </a:cubicBezTo>
                  <a:lnTo>
                    <a:pt x="172109" y="293310"/>
                  </a:lnTo>
                  <a:cubicBezTo>
                    <a:pt x="172109" y="287711"/>
                    <a:pt x="176646" y="283179"/>
                    <a:pt x="182251" y="283179"/>
                  </a:cubicBezTo>
                  <a:close/>
                  <a:moveTo>
                    <a:pt x="435368" y="252749"/>
                  </a:moveTo>
                  <a:lnTo>
                    <a:pt x="435368" y="586460"/>
                  </a:lnTo>
                  <a:lnTo>
                    <a:pt x="546791" y="586460"/>
                  </a:lnTo>
                  <a:lnTo>
                    <a:pt x="546791" y="252749"/>
                  </a:lnTo>
                  <a:close/>
                  <a:moveTo>
                    <a:pt x="20202" y="252749"/>
                  </a:moveTo>
                  <a:lnTo>
                    <a:pt x="20202" y="586460"/>
                  </a:lnTo>
                  <a:lnTo>
                    <a:pt x="131625" y="586460"/>
                  </a:lnTo>
                  <a:lnTo>
                    <a:pt x="131625" y="252749"/>
                  </a:lnTo>
                  <a:close/>
                  <a:moveTo>
                    <a:pt x="273371" y="161736"/>
                  </a:moveTo>
                  <a:lnTo>
                    <a:pt x="293569" y="161736"/>
                  </a:lnTo>
                  <a:lnTo>
                    <a:pt x="293569" y="202255"/>
                  </a:lnTo>
                  <a:lnTo>
                    <a:pt x="334056" y="202255"/>
                  </a:lnTo>
                  <a:lnTo>
                    <a:pt x="334056" y="222426"/>
                  </a:lnTo>
                  <a:lnTo>
                    <a:pt x="293569" y="222426"/>
                  </a:lnTo>
                  <a:lnTo>
                    <a:pt x="293569" y="262856"/>
                  </a:lnTo>
                  <a:lnTo>
                    <a:pt x="273371" y="262856"/>
                  </a:lnTo>
                  <a:lnTo>
                    <a:pt x="273371" y="222426"/>
                  </a:lnTo>
                  <a:lnTo>
                    <a:pt x="232795" y="222426"/>
                  </a:lnTo>
                  <a:lnTo>
                    <a:pt x="232795" y="202255"/>
                  </a:lnTo>
                  <a:lnTo>
                    <a:pt x="273371" y="202255"/>
                  </a:lnTo>
                  <a:close/>
                  <a:moveTo>
                    <a:pt x="151827" y="141571"/>
                  </a:moveTo>
                  <a:lnTo>
                    <a:pt x="151827" y="242707"/>
                  </a:lnTo>
                  <a:lnTo>
                    <a:pt x="151827" y="586460"/>
                  </a:lnTo>
                  <a:lnTo>
                    <a:pt x="415077" y="586460"/>
                  </a:lnTo>
                  <a:lnTo>
                    <a:pt x="415077" y="242707"/>
                  </a:lnTo>
                  <a:lnTo>
                    <a:pt x="415077" y="141571"/>
                  </a:lnTo>
                  <a:lnTo>
                    <a:pt x="364527" y="141571"/>
                  </a:lnTo>
                  <a:lnTo>
                    <a:pt x="202466" y="141571"/>
                  </a:lnTo>
                  <a:close/>
                  <a:moveTo>
                    <a:pt x="212611" y="80873"/>
                  </a:moveTo>
                  <a:lnTo>
                    <a:pt x="212611" y="121309"/>
                  </a:lnTo>
                  <a:lnTo>
                    <a:pt x="354382" y="121309"/>
                  </a:lnTo>
                  <a:lnTo>
                    <a:pt x="354382" y="80873"/>
                  </a:lnTo>
                  <a:close/>
                  <a:moveTo>
                    <a:pt x="273395" y="0"/>
                  </a:moveTo>
                  <a:lnTo>
                    <a:pt x="293598" y="0"/>
                  </a:lnTo>
                  <a:lnTo>
                    <a:pt x="293598" y="60699"/>
                  </a:lnTo>
                  <a:lnTo>
                    <a:pt x="364527" y="60699"/>
                  </a:lnTo>
                  <a:cubicBezTo>
                    <a:pt x="370045" y="60699"/>
                    <a:pt x="374584" y="65231"/>
                    <a:pt x="374584" y="70741"/>
                  </a:cubicBezTo>
                  <a:lnTo>
                    <a:pt x="374584" y="121309"/>
                  </a:lnTo>
                  <a:lnTo>
                    <a:pt x="425223" y="121309"/>
                  </a:lnTo>
                  <a:cubicBezTo>
                    <a:pt x="430829" y="121309"/>
                    <a:pt x="435368" y="125841"/>
                    <a:pt x="435368" y="131440"/>
                  </a:cubicBezTo>
                  <a:lnTo>
                    <a:pt x="435368" y="232575"/>
                  </a:lnTo>
                  <a:lnTo>
                    <a:pt x="556847" y="232575"/>
                  </a:lnTo>
                  <a:cubicBezTo>
                    <a:pt x="562454" y="232575"/>
                    <a:pt x="566993" y="237108"/>
                    <a:pt x="566993" y="242707"/>
                  </a:cubicBezTo>
                  <a:lnTo>
                    <a:pt x="566993" y="596591"/>
                  </a:lnTo>
                  <a:cubicBezTo>
                    <a:pt x="566993" y="602190"/>
                    <a:pt x="562454" y="606722"/>
                    <a:pt x="556847" y="606722"/>
                  </a:cubicBezTo>
                  <a:lnTo>
                    <a:pt x="425223" y="606722"/>
                  </a:lnTo>
                  <a:lnTo>
                    <a:pt x="141681" y="606722"/>
                  </a:lnTo>
                  <a:lnTo>
                    <a:pt x="10057" y="606722"/>
                  </a:lnTo>
                  <a:cubicBezTo>
                    <a:pt x="4539" y="606722"/>
                    <a:pt x="0" y="602190"/>
                    <a:pt x="0" y="596591"/>
                  </a:cubicBezTo>
                  <a:lnTo>
                    <a:pt x="0" y="242707"/>
                  </a:lnTo>
                  <a:cubicBezTo>
                    <a:pt x="0" y="237108"/>
                    <a:pt x="4450" y="232575"/>
                    <a:pt x="10057" y="232575"/>
                  </a:cubicBezTo>
                  <a:lnTo>
                    <a:pt x="131625" y="232575"/>
                  </a:lnTo>
                  <a:lnTo>
                    <a:pt x="131625" y="131440"/>
                  </a:lnTo>
                  <a:cubicBezTo>
                    <a:pt x="131625" y="125841"/>
                    <a:pt x="136164" y="121309"/>
                    <a:pt x="141681" y="121309"/>
                  </a:cubicBezTo>
                  <a:lnTo>
                    <a:pt x="192320" y="121309"/>
                  </a:lnTo>
                  <a:lnTo>
                    <a:pt x="192320" y="70741"/>
                  </a:lnTo>
                  <a:cubicBezTo>
                    <a:pt x="192320" y="65231"/>
                    <a:pt x="196859" y="60699"/>
                    <a:pt x="202466" y="60699"/>
                  </a:cubicBezTo>
                  <a:lnTo>
                    <a:pt x="273395" y="60699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  <p:sp>
          <p:nvSpPr>
            <p:cNvPr id="7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7F5D8E2B-05F3-4AC3-B7B5-4A4391920852}"/>
                </a:ext>
              </a:extLst>
            </p:cNvPr>
            <p:cNvSpPr txBox="1"/>
            <p:nvPr/>
          </p:nvSpPr>
          <p:spPr>
            <a:xfrm>
              <a:off x="8309498" y="3408651"/>
              <a:ext cx="2436811" cy="304800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此处编辑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出自【趣你的PPT】(微信:qunideppt)：最优质的PPT资源库">
            <a:extLst>
              <a:ext uri="{FF2B5EF4-FFF2-40B4-BE49-F238E27FC236}">
                <a16:creationId xmlns:a16="http://schemas.microsoft.com/office/drawing/2014/main" id="{B5594686-F101-4055-8D96-6F4F57BBCC42}"/>
              </a:ext>
            </a:extLst>
          </p:cNvPr>
          <p:cNvSpPr/>
          <p:nvPr/>
        </p:nvSpPr>
        <p:spPr>
          <a:xfrm>
            <a:off x="1089969" y="4988422"/>
            <a:ext cx="9978363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本模版所有图形线条及其相应素材均可自由编辑、改色、替换。单击此处编辑您要的内容。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按一下此处编辑您要的内容，建议您在展示时采用微软雅黑字体。</a:t>
            </a:r>
            <a:endParaRPr lang="en-US" altLang="zh-CN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B0C9BF-BF1E-45A4-A831-EF5AEC98670F}"/>
              </a:ext>
            </a:extLst>
          </p:cNvPr>
          <p:cNvGrpSpPr/>
          <p:nvPr/>
        </p:nvGrpSpPr>
        <p:grpSpPr>
          <a:xfrm>
            <a:off x="1041635" y="1552518"/>
            <a:ext cx="9935307" cy="2947056"/>
            <a:chOff x="1041635" y="1552518"/>
            <a:chExt cx="9935307" cy="2947056"/>
          </a:xfrm>
        </p:grpSpPr>
        <p:sp>
          <p:nvSpPr>
            <p:cNvPr id="12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D6242A8-95B6-4E2C-BA50-CE7EFB1EDA30}"/>
                </a:ext>
              </a:extLst>
            </p:cNvPr>
            <p:cNvSpPr/>
            <p:nvPr/>
          </p:nvSpPr>
          <p:spPr>
            <a:xfrm flipH="1">
              <a:off x="1041635" y="1575839"/>
              <a:ext cx="1781907" cy="1781907"/>
            </a:xfrm>
            <a:prstGeom prst="ellipse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12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9D3E5A1-D71A-45FD-AB3B-6032288B39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38896" y="1906054"/>
              <a:ext cx="387383" cy="36727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9050" h="577437">
                  <a:moveTo>
                    <a:pt x="439199" y="560501"/>
                  </a:moveTo>
                  <a:lnTo>
                    <a:pt x="533192" y="560501"/>
                  </a:lnTo>
                  <a:lnTo>
                    <a:pt x="533192" y="577437"/>
                  </a:lnTo>
                  <a:lnTo>
                    <a:pt x="439199" y="577437"/>
                  </a:lnTo>
                  <a:close/>
                  <a:moveTo>
                    <a:pt x="60898" y="560501"/>
                  </a:moveTo>
                  <a:lnTo>
                    <a:pt x="154891" y="560501"/>
                  </a:lnTo>
                  <a:lnTo>
                    <a:pt x="154891" y="577437"/>
                  </a:lnTo>
                  <a:lnTo>
                    <a:pt x="60898" y="577437"/>
                  </a:lnTo>
                  <a:close/>
                  <a:moveTo>
                    <a:pt x="276323" y="247191"/>
                  </a:moveTo>
                  <a:lnTo>
                    <a:pt x="332800" y="247191"/>
                  </a:lnTo>
                  <a:lnTo>
                    <a:pt x="332800" y="293334"/>
                  </a:lnTo>
                  <a:lnTo>
                    <a:pt x="379148" y="293334"/>
                  </a:lnTo>
                  <a:lnTo>
                    <a:pt x="379148" y="349732"/>
                  </a:lnTo>
                  <a:lnTo>
                    <a:pt x="332800" y="349732"/>
                  </a:lnTo>
                  <a:lnTo>
                    <a:pt x="332800" y="396014"/>
                  </a:lnTo>
                  <a:lnTo>
                    <a:pt x="276323" y="396014"/>
                  </a:lnTo>
                  <a:lnTo>
                    <a:pt x="276323" y="349732"/>
                  </a:lnTo>
                  <a:lnTo>
                    <a:pt x="230114" y="349732"/>
                  </a:lnTo>
                  <a:lnTo>
                    <a:pt x="230114" y="293334"/>
                  </a:lnTo>
                  <a:lnTo>
                    <a:pt x="276323" y="293334"/>
                  </a:lnTo>
                  <a:close/>
                  <a:moveTo>
                    <a:pt x="304594" y="190091"/>
                  </a:moveTo>
                  <a:cubicBezTo>
                    <a:pt x="231741" y="190091"/>
                    <a:pt x="172904" y="248987"/>
                    <a:pt x="172904" y="321602"/>
                  </a:cubicBezTo>
                  <a:cubicBezTo>
                    <a:pt x="172904" y="394216"/>
                    <a:pt x="231741" y="453112"/>
                    <a:pt x="304594" y="453112"/>
                  </a:cubicBezTo>
                  <a:cubicBezTo>
                    <a:pt x="377308" y="453112"/>
                    <a:pt x="436284" y="394216"/>
                    <a:pt x="436284" y="321602"/>
                  </a:cubicBezTo>
                  <a:cubicBezTo>
                    <a:pt x="436284" y="248987"/>
                    <a:pt x="377308" y="190091"/>
                    <a:pt x="304594" y="190091"/>
                  </a:cubicBezTo>
                  <a:close/>
                  <a:moveTo>
                    <a:pt x="47042" y="97521"/>
                  </a:moveTo>
                  <a:lnTo>
                    <a:pt x="562008" y="97521"/>
                  </a:lnTo>
                  <a:cubicBezTo>
                    <a:pt x="587958" y="97521"/>
                    <a:pt x="609050" y="118446"/>
                    <a:pt x="609050" y="144499"/>
                  </a:cubicBezTo>
                  <a:lnTo>
                    <a:pt x="609050" y="498704"/>
                  </a:lnTo>
                  <a:cubicBezTo>
                    <a:pt x="609050" y="524618"/>
                    <a:pt x="587958" y="545682"/>
                    <a:pt x="562008" y="545682"/>
                  </a:cubicBezTo>
                  <a:lnTo>
                    <a:pt x="47042" y="545682"/>
                  </a:lnTo>
                  <a:cubicBezTo>
                    <a:pt x="21092" y="545682"/>
                    <a:pt x="0" y="524618"/>
                    <a:pt x="0" y="498704"/>
                  </a:cubicBezTo>
                  <a:lnTo>
                    <a:pt x="0" y="144499"/>
                  </a:lnTo>
                  <a:cubicBezTo>
                    <a:pt x="0" y="118446"/>
                    <a:pt x="21092" y="97521"/>
                    <a:pt x="47042" y="97521"/>
                  </a:cubicBezTo>
                  <a:close/>
                  <a:moveTo>
                    <a:pt x="252719" y="0"/>
                  </a:moveTo>
                  <a:lnTo>
                    <a:pt x="351250" y="0"/>
                  </a:lnTo>
                  <a:cubicBezTo>
                    <a:pt x="377895" y="0"/>
                    <a:pt x="399683" y="21617"/>
                    <a:pt x="399683" y="48361"/>
                  </a:cubicBezTo>
                  <a:lnTo>
                    <a:pt x="399683" y="76352"/>
                  </a:lnTo>
                  <a:lnTo>
                    <a:pt x="368319" y="76352"/>
                  </a:lnTo>
                  <a:lnTo>
                    <a:pt x="368319" y="48361"/>
                  </a:lnTo>
                  <a:cubicBezTo>
                    <a:pt x="368319" y="38938"/>
                    <a:pt x="360687" y="31317"/>
                    <a:pt x="351250" y="31317"/>
                  </a:cubicBezTo>
                  <a:lnTo>
                    <a:pt x="252719" y="31317"/>
                  </a:lnTo>
                  <a:cubicBezTo>
                    <a:pt x="243283" y="31317"/>
                    <a:pt x="235650" y="38938"/>
                    <a:pt x="235650" y="48361"/>
                  </a:cubicBezTo>
                  <a:lnTo>
                    <a:pt x="235650" y="76352"/>
                  </a:lnTo>
                  <a:lnTo>
                    <a:pt x="204287" y="76352"/>
                  </a:lnTo>
                  <a:lnTo>
                    <a:pt x="204287" y="48361"/>
                  </a:lnTo>
                  <a:cubicBezTo>
                    <a:pt x="204287" y="21617"/>
                    <a:pt x="226075" y="0"/>
                    <a:pt x="252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8E65B3C-62DC-4C5F-A99B-2C2D737B2B19}"/>
                </a:ext>
              </a:extLst>
            </p:cNvPr>
            <p:cNvSpPr/>
            <p:nvPr/>
          </p:nvSpPr>
          <p:spPr>
            <a:xfrm>
              <a:off x="1225184" y="2344371"/>
              <a:ext cx="158493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9EED44D-71C9-4E1F-AC3B-19B2D5A53E94}"/>
                </a:ext>
              </a:extLst>
            </p:cNvPr>
            <p:cNvSpPr/>
            <p:nvPr/>
          </p:nvSpPr>
          <p:spPr>
            <a:xfrm flipH="1">
              <a:off x="5933675" y="2717666"/>
              <a:ext cx="1781907" cy="1781907"/>
            </a:xfrm>
            <a:prstGeom prst="ellipse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2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8C7CB185-1E02-4B25-B89E-6114D2F4E5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9080" y="3065145"/>
              <a:ext cx="351095" cy="395018"/>
            </a:xfrm>
            <a:custGeom>
              <a:avLst/>
              <a:gdLst>
                <a:gd name="T0" fmla="*/ 5440 w 10240"/>
                <a:gd name="T1" fmla="*/ 1600 h 11520"/>
                <a:gd name="T2" fmla="*/ 5120 w 10240"/>
                <a:gd name="T3" fmla="*/ 960 h 11520"/>
                <a:gd name="T4" fmla="*/ 4800 w 10240"/>
                <a:gd name="T5" fmla="*/ 1600 h 11520"/>
                <a:gd name="T6" fmla="*/ 4160 w 10240"/>
                <a:gd name="T7" fmla="*/ 1920 h 11520"/>
                <a:gd name="T8" fmla="*/ 4800 w 10240"/>
                <a:gd name="T9" fmla="*/ 2240 h 11520"/>
                <a:gd name="T10" fmla="*/ 5120 w 10240"/>
                <a:gd name="T11" fmla="*/ 2880 h 11520"/>
                <a:gd name="T12" fmla="*/ 5440 w 10240"/>
                <a:gd name="T13" fmla="*/ 2240 h 11520"/>
                <a:gd name="T14" fmla="*/ 6080 w 10240"/>
                <a:gd name="T15" fmla="*/ 1920 h 11520"/>
                <a:gd name="T16" fmla="*/ 7296 w 10240"/>
                <a:gd name="T17" fmla="*/ 6816 h 11520"/>
                <a:gd name="T18" fmla="*/ 8320 w 10240"/>
                <a:gd name="T19" fmla="*/ 832 h 11520"/>
                <a:gd name="T20" fmla="*/ 5120 w 10240"/>
                <a:gd name="T21" fmla="*/ 0 h 11520"/>
                <a:gd name="T22" fmla="*/ 1920 w 10240"/>
                <a:gd name="T23" fmla="*/ 832 h 11520"/>
                <a:gd name="T24" fmla="*/ 2976 w 10240"/>
                <a:gd name="T25" fmla="*/ 6816 h 11520"/>
                <a:gd name="T26" fmla="*/ 960 w 10240"/>
                <a:gd name="T27" fmla="*/ 11520 h 11520"/>
                <a:gd name="T28" fmla="*/ 10240 w 10240"/>
                <a:gd name="T29" fmla="*/ 10560 h 11520"/>
                <a:gd name="T30" fmla="*/ 5120 w 10240"/>
                <a:gd name="T31" fmla="*/ 10528 h 11520"/>
                <a:gd name="T32" fmla="*/ 2944 w 10240"/>
                <a:gd name="T33" fmla="*/ 8864 h 11520"/>
                <a:gd name="T34" fmla="*/ 5184 w 10240"/>
                <a:gd name="T35" fmla="*/ 10496 h 11520"/>
                <a:gd name="T36" fmla="*/ 3840 w 10240"/>
                <a:gd name="T37" fmla="*/ 7392 h 11520"/>
                <a:gd name="T38" fmla="*/ 5120 w 10240"/>
                <a:gd name="T39" fmla="*/ 7648 h 11520"/>
                <a:gd name="T40" fmla="*/ 5152 w 10240"/>
                <a:gd name="T41" fmla="*/ 9248 h 11520"/>
                <a:gd name="T42" fmla="*/ 5536 w 10240"/>
                <a:gd name="T43" fmla="*/ 9856 h 11520"/>
                <a:gd name="T44" fmla="*/ 7296 w 10240"/>
                <a:gd name="T45" fmla="*/ 8832 h 11520"/>
                <a:gd name="T46" fmla="*/ 5696 w 10240"/>
                <a:gd name="T47" fmla="*/ 10080 h 11520"/>
                <a:gd name="T48" fmla="*/ 2560 w 10240"/>
                <a:gd name="T49" fmla="*/ 4320 h 11520"/>
                <a:gd name="T50" fmla="*/ 6048 w 10240"/>
                <a:gd name="T51" fmla="*/ 3904 h 11520"/>
                <a:gd name="T52" fmla="*/ 6112 w 10240"/>
                <a:gd name="T53" fmla="*/ 3264 h 11520"/>
                <a:gd name="T54" fmla="*/ 2560 w 10240"/>
                <a:gd name="T55" fmla="*/ 3648 h 11520"/>
                <a:gd name="T56" fmla="*/ 5120 w 10240"/>
                <a:gd name="T57" fmla="*/ 640 h 11520"/>
                <a:gd name="T58" fmla="*/ 7680 w 10240"/>
                <a:gd name="T59" fmla="*/ 3648 h 11520"/>
                <a:gd name="T60" fmla="*/ 6944 w 10240"/>
                <a:gd name="T61" fmla="*/ 3744 h 11520"/>
                <a:gd name="T62" fmla="*/ 7712 w 10240"/>
                <a:gd name="T63" fmla="*/ 4320 h 11520"/>
                <a:gd name="T64" fmla="*/ 5152 w 10240"/>
                <a:gd name="T65" fmla="*/ 7040 h 11520"/>
                <a:gd name="T66" fmla="*/ 2592 w 10240"/>
                <a:gd name="T67" fmla="*/ 4384 h 11520"/>
                <a:gd name="T68" fmla="*/ 2560 w 10240"/>
                <a:gd name="T69" fmla="*/ 4320 h 11520"/>
                <a:gd name="T70" fmla="*/ 2784 w 10240"/>
                <a:gd name="T71" fmla="*/ 7552 h 11520"/>
                <a:gd name="T72" fmla="*/ 2592 w 10240"/>
                <a:gd name="T73" fmla="*/ 9344 h 11520"/>
                <a:gd name="T74" fmla="*/ 4576 w 10240"/>
                <a:gd name="T75" fmla="*/ 10848 h 11520"/>
                <a:gd name="T76" fmla="*/ 640 w 10240"/>
                <a:gd name="T77" fmla="*/ 10560 h 11520"/>
                <a:gd name="T78" fmla="*/ 6240 w 10240"/>
                <a:gd name="T79" fmla="*/ 10880 h 11520"/>
                <a:gd name="T80" fmla="*/ 6592 w 10240"/>
                <a:gd name="T81" fmla="*/ 10176 h 11520"/>
                <a:gd name="T82" fmla="*/ 7904 w 10240"/>
                <a:gd name="T83" fmla="*/ 8640 h 11520"/>
                <a:gd name="T84" fmla="*/ 9632 w 10240"/>
                <a:gd name="T85" fmla="*/ 1059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240" h="11520">
                  <a:moveTo>
                    <a:pt x="5760" y="1600"/>
                  </a:moveTo>
                  <a:lnTo>
                    <a:pt x="5440" y="1600"/>
                  </a:lnTo>
                  <a:lnTo>
                    <a:pt x="5440" y="1280"/>
                  </a:lnTo>
                  <a:cubicBezTo>
                    <a:pt x="5440" y="1120"/>
                    <a:pt x="5280" y="960"/>
                    <a:pt x="5120" y="960"/>
                  </a:cubicBezTo>
                  <a:cubicBezTo>
                    <a:pt x="4960" y="960"/>
                    <a:pt x="4800" y="1120"/>
                    <a:pt x="4800" y="1280"/>
                  </a:cubicBezTo>
                  <a:lnTo>
                    <a:pt x="4800" y="1600"/>
                  </a:lnTo>
                  <a:lnTo>
                    <a:pt x="4480" y="1600"/>
                  </a:lnTo>
                  <a:cubicBezTo>
                    <a:pt x="4320" y="1600"/>
                    <a:pt x="4160" y="1760"/>
                    <a:pt x="4160" y="1920"/>
                  </a:cubicBezTo>
                  <a:cubicBezTo>
                    <a:pt x="4160" y="2080"/>
                    <a:pt x="4320" y="2240"/>
                    <a:pt x="4480" y="2240"/>
                  </a:cubicBezTo>
                  <a:lnTo>
                    <a:pt x="4800" y="2240"/>
                  </a:lnTo>
                  <a:lnTo>
                    <a:pt x="4800" y="2560"/>
                  </a:lnTo>
                  <a:cubicBezTo>
                    <a:pt x="4800" y="2720"/>
                    <a:pt x="4960" y="2880"/>
                    <a:pt x="5120" y="2880"/>
                  </a:cubicBezTo>
                  <a:cubicBezTo>
                    <a:pt x="5280" y="2880"/>
                    <a:pt x="5440" y="2720"/>
                    <a:pt x="5440" y="2560"/>
                  </a:cubicBezTo>
                  <a:lnTo>
                    <a:pt x="5440" y="2240"/>
                  </a:lnTo>
                  <a:lnTo>
                    <a:pt x="5760" y="2240"/>
                  </a:lnTo>
                  <a:cubicBezTo>
                    <a:pt x="5920" y="2240"/>
                    <a:pt x="6080" y="2080"/>
                    <a:pt x="6080" y="1920"/>
                  </a:cubicBezTo>
                  <a:cubicBezTo>
                    <a:pt x="6080" y="1760"/>
                    <a:pt x="5920" y="1600"/>
                    <a:pt x="5760" y="1600"/>
                  </a:cubicBezTo>
                  <a:close/>
                  <a:moveTo>
                    <a:pt x="7296" y="6816"/>
                  </a:moveTo>
                  <a:cubicBezTo>
                    <a:pt x="7936" y="6240"/>
                    <a:pt x="8320" y="5408"/>
                    <a:pt x="8320" y="4480"/>
                  </a:cubicBezTo>
                  <a:lnTo>
                    <a:pt x="8320" y="832"/>
                  </a:lnTo>
                  <a:cubicBezTo>
                    <a:pt x="8320" y="704"/>
                    <a:pt x="8256" y="576"/>
                    <a:pt x="8128" y="544"/>
                  </a:cubicBezTo>
                  <a:cubicBezTo>
                    <a:pt x="7712" y="384"/>
                    <a:pt x="6592" y="0"/>
                    <a:pt x="5120" y="0"/>
                  </a:cubicBezTo>
                  <a:cubicBezTo>
                    <a:pt x="3648" y="0"/>
                    <a:pt x="2560" y="384"/>
                    <a:pt x="2112" y="544"/>
                  </a:cubicBezTo>
                  <a:cubicBezTo>
                    <a:pt x="1984" y="608"/>
                    <a:pt x="1920" y="704"/>
                    <a:pt x="1920" y="832"/>
                  </a:cubicBezTo>
                  <a:lnTo>
                    <a:pt x="1920" y="4352"/>
                  </a:lnTo>
                  <a:cubicBezTo>
                    <a:pt x="1920" y="5312"/>
                    <a:pt x="2336" y="6176"/>
                    <a:pt x="2976" y="6816"/>
                  </a:cubicBezTo>
                  <a:cubicBezTo>
                    <a:pt x="1280" y="7200"/>
                    <a:pt x="0" y="8736"/>
                    <a:pt x="0" y="10560"/>
                  </a:cubicBezTo>
                  <a:cubicBezTo>
                    <a:pt x="0" y="11104"/>
                    <a:pt x="416" y="11520"/>
                    <a:pt x="960" y="11520"/>
                  </a:cubicBezTo>
                  <a:lnTo>
                    <a:pt x="9280" y="11520"/>
                  </a:lnTo>
                  <a:cubicBezTo>
                    <a:pt x="9824" y="11520"/>
                    <a:pt x="10240" y="11104"/>
                    <a:pt x="10240" y="10560"/>
                  </a:cubicBezTo>
                  <a:cubicBezTo>
                    <a:pt x="10240" y="8736"/>
                    <a:pt x="8992" y="7232"/>
                    <a:pt x="7296" y="6816"/>
                  </a:cubicBezTo>
                  <a:close/>
                  <a:moveTo>
                    <a:pt x="5120" y="10528"/>
                  </a:moveTo>
                  <a:lnTo>
                    <a:pt x="4032" y="9664"/>
                  </a:lnTo>
                  <a:lnTo>
                    <a:pt x="2944" y="8864"/>
                  </a:lnTo>
                  <a:lnTo>
                    <a:pt x="3360" y="7840"/>
                  </a:lnTo>
                  <a:lnTo>
                    <a:pt x="5184" y="10496"/>
                  </a:lnTo>
                  <a:lnTo>
                    <a:pt x="5120" y="10528"/>
                  </a:lnTo>
                  <a:close/>
                  <a:moveTo>
                    <a:pt x="3840" y="7392"/>
                  </a:moveTo>
                  <a:cubicBezTo>
                    <a:pt x="4160" y="7552"/>
                    <a:pt x="4512" y="7648"/>
                    <a:pt x="4896" y="7648"/>
                  </a:cubicBezTo>
                  <a:lnTo>
                    <a:pt x="5120" y="7648"/>
                  </a:lnTo>
                  <a:cubicBezTo>
                    <a:pt x="5568" y="7648"/>
                    <a:pt x="6016" y="7552"/>
                    <a:pt x="6400" y="7360"/>
                  </a:cubicBezTo>
                  <a:lnTo>
                    <a:pt x="5152" y="9248"/>
                  </a:lnTo>
                  <a:lnTo>
                    <a:pt x="3840" y="7392"/>
                  </a:lnTo>
                  <a:close/>
                  <a:moveTo>
                    <a:pt x="5536" y="9856"/>
                  </a:moveTo>
                  <a:lnTo>
                    <a:pt x="6880" y="7840"/>
                  </a:lnTo>
                  <a:lnTo>
                    <a:pt x="7296" y="8832"/>
                  </a:lnTo>
                  <a:lnTo>
                    <a:pt x="6208" y="9664"/>
                  </a:lnTo>
                  <a:lnTo>
                    <a:pt x="5696" y="10080"/>
                  </a:lnTo>
                  <a:lnTo>
                    <a:pt x="5536" y="9856"/>
                  </a:lnTo>
                  <a:close/>
                  <a:moveTo>
                    <a:pt x="2560" y="4320"/>
                  </a:moveTo>
                  <a:cubicBezTo>
                    <a:pt x="3168" y="4096"/>
                    <a:pt x="4032" y="3840"/>
                    <a:pt x="5120" y="3840"/>
                  </a:cubicBezTo>
                  <a:cubicBezTo>
                    <a:pt x="5440" y="3840"/>
                    <a:pt x="5728" y="3872"/>
                    <a:pt x="6048" y="3904"/>
                  </a:cubicBezTo>
                  <a:cubicBezTo>
                    <a:pt x="6208" y="3936"/>
                    <a:pt x="6400" y="3808"/>
                    <a:pt x="6400" y="3616"/>
                  </a:cubicBezTo>
                  <a:cubicBezTo>
                    <a:pt x="6432" y="3456"/>
                    <a:pt x="6304" y="3264"/>
                    <a:pt x="6112" y="3264"/>
                  </a:cubicBezTo>
                  <a:cubicBezTo>
                    <a:pt x="5792" y="3232"/>
                    <a:pt x="5440" y="3200"/>
                    <a:pt x="5120" y="3200"/>
                  </a:cubicBezTo>
                  <a:cubicBezTo>
                    <a:pt x="4032" y="3200"/>
                    <a:pt x="3104" y="3456"/>
                    <a:pt x="2560" y="3648"/>
                  </a:cubicBezTo>
                  <a:lnTo>
                    <a:pt x="2560" y="1056"/>
                  </a:lnTo>
                  <a:cubicBezTo>
                    <a:pt x="3040" y="896"/>
                    <a:pt x="3936" y="640"/>
                    <a:pt x="5120" y="640"/>
                  </a:cubicBezTo>
                  <a:cubicBezTo>
                    <a:pt x="6304" y="640"/>
                    <a:pt x="7200" y="896"/>
                    <a:pt x="7680" y="1056"/>
                  </a:cubicBezTo>
                  <a:lnTo>
                    <a:pt x="7680" y="3648"/>
                  </a:lnTo>
                  <a:cubicBezTo>
                    <a:pt x="7584" y="3616"/>
                    <a:pt x="7456" y="3584"/>
                    <a:pt x="7328" y="3520"/>
                  </a:cubicBezTo>
                  <a:cubicBezTo>
                    <a:pt x="7168" y="3456"/>
                    <a:pt x="6976" y="3552"/>
                    <a:pt x="6944" y="3744"/>
                  </a:cubicBezTo>
                  <a:cubicBezTo>
                    <a:pt x="6880" y="3904"/>
                    <a:pt x="6976" y="4096"/>
                    <a:pt x="7168" y="4128"/>
                  </a:cubicBezTo>
                  <a:cubicBezTo>
                    <a:pt x="7360" y="4192"/>
                    <a:pt x="7552" y="4256"/>
                    <a:pt x="7712" y="4320"/>
                  </a:cubicBezTo>
                  <a:lnTo>
                    <a:pt x="7712" y="4480"/>
                  </a:lnTo>
                  <a:cubicBezTo>
                    <a:pt x="7712" y="5888"/>
                    <a:pt x="6560" y="7040"/>
                    <a:pt x="5152" y="7040"/>
                  </a:cubicBezTo>
                  <a:lnTo>
                    <a:pt x="4992" y="7040"/>
                  </a:lnTo>
                  <a:cubicBezTo>
                    <a:pt x="3648" y="6944"/>
                    <a:pt x="2592" y="5792"/>
                    <a:pt x="2592" y="4384"/>
                  </a:cubicBezTo>
                  <a:lnTo>
                    <a:pt x="2592" y="4320"/>
                  </a:lnTo>
                  <a:lnTo>
                    <a:pt x="2560" y="4320"/>
                  </a:lnTo>
                  <a:close/>
                  <a:moveTo>
                    <a:pt x="640" y="10560"/>
                  </a:moveTo>
                  <a:cubicBezTo>
                    <a:pt x="640" y="9152"/>
                    <a:pt x="1536" y="7968"/>
                    <a:pt x="2784" y="7552"/>
                  </a:cubicBezTo>
                  <a:lnTo>
                    <a:pt x="2368" y="8608"/>
                  </a:lnTo>
                  <a:cubicBezTo>
                    <a:pt x="2272" y="8864"/>
                    <a:pt x="2336" y="9184"/>
                    <a:pt x="2592" y="9344"/>
                  </a:cubicBezTo>
                  <a:lnTo>
                    <a:pt x="3680" y="10144"/>
                  </a:lnTo>
                  <a:lnTo>
                    <a:pt x="4576" y="10848"/>
                  </a:lnTo>
                  <a:lnTo>
                    <a:pt x="960" y="10848"/>
                  </a:lnTo>
                  <a:cubicBezTo>
                    <a:pt x="768" y="10880"/>
                    <a:pt x="640" y="10752"/>
                    <a:pt x="640" y="10560"/>
                  </a:cubicBezTo>
                  <a:close/>
                  <a:moveTo>
                    <a:pt x="9280" y="10880"/>
                  </a:moveTo>
                  <a:lnTo>
                    <a:pt x="6240" y="10880"/>
                  </a:lnTo>
                  <a:lnTo>
                    <a:pt x="6048" y="10592"/>
                  </a:lnTo>
                  <a:lnTo>
                    <a:pt x="6592" y="10176"/>
                  </a:lnTo>
                  <a:lnTo>
                    <a:pt x="7680" y="9376"/>
                  </a:lnTo>
                  <a:cubicBezTo>
                    <a:pt x="7904" y="9216"/>
                    <a:pt x="8000" y="8896"/>
                    <a:pt x="7904" y="8640"/>
                  </a:cubicBezTo>
                  <a:lnTo>
                    <a:pt x="7488" y="7584"/>
                  </a:lnTo>
                  <a:cubicBezTo>
                    <a:pt x="8736" y="8032"/>
                    <a:pt x="9632" y="9216"/>
                    <a:pt x="9632" y="10592"/>
                  </a:cubicBezTo>
                  <a:cubicBezTo>
                    <a:pt x="9600" y="10752"/>
                    <a:pt x="9472" y="10880"/>
                    <a:pt x="9280" y="108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E02976A-8445-4A15-B537-5DD0DD427178}"/>
                </a:ext>
              </a:extLst>
            </p:cNvPr>
            <p:cNvSpPr/>
            <p:nvPr/>
          </p:nvSpPr>
          <p:spPr>
            <a:xfrm>
              <a:off x="6069098" y="3512918"/>
              <a:ext cx="145146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</a:t>
              </a:r>
              <a:endParaRPr lang="en-GB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92D4289-94BC-46F8-8653-D7271A5D60FE}"/>
                </a:ext>
              </a:extLst>
            </p:cNvPr>
            <p:cNvSpPr/>
            <p:nvPr/>
          </p:nvSpPr>
          <p:spPr>
            <a:xfrm flipH="1">
              <a:off x="9195035" y="2717667"/>
              <a:ext cx="1781907" cy="1781907"/>
            </a:xfrm>
            <a:prstGeom prst="ellipse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3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6809939-C270-4C91-BE46-2AE5255A26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9017" y="3037940"/>
              <a:ext cx="373940" cy="374026"/>
            </a:xfrm>
            <a:custGeom>
              <a:avLst/>
              <a:gdLst>
                <a:gd name="T0" fmla="*/ 741 w 9136"/>
                <a:gd name="T1" fmla="*/ 3456 h 9136"/>
                <a:gd name="T2" fmla="*/ 4274 w 9136"/>
                <a:gd name="T3" fmla="*/ 1578 h 9136"/>
                <a:gd name="T4" fmla="*/ 773 w 9136"/>
                <a:gd name="T5" fmla="*/ 741 h 9136"/>
                <a:gd name="T6" fmla="*/ 4688 w 9136"/>
                <a:gd name="T7" fmla="*/ 7498 h 9136"/>
                <a:gd name="T8" fmla="*/ 8247 w 9136"/>
                <a:gd name="T9" fmla="*/ 8396 h 9136"/>
                <a:gd name="T10" fmla="*/ 8280 w 9136"/>
                <a:gd name="T11" fmla="*/ 5681 h 9136"/>
                <a:gd name="T12" fmla="*/ 5681 w 9136"/>
                <a:gd name="T13" fmla="*/ 741 h 9136"/>
                <a:gd name="T14" fmla="*/ 741 w 9136"/>
                <a:gd name="T15" fmla="*/ 8247 h 9136"/>
                <a:gd name="T16" fmla="*/ 3456 w 9136"/>
                <a:gd name="T17" fmla="*/ 8280 h 9136"/>
                <a:gd name="T18" fmla="*/ 8396 w 9136"/>
                <a:gd name="T19" fmla="*/ 773 h 9136"/>
                <a:gd name="T20" fmla="*/ 5940 w 9136"/>
                <a:gd name="T21" fmla="*/ 1596 h 9136"/>
                <a:gd name="T22" fmla="*/ 5940 w 9136"/>
                <a:gd name="T23" fmla="*/ 2082 h 9136"/>
                <a:gd name="T24" fmla="*/ 5940 w 9136"/>
                <a:gd name="T25" fmla="*/ 1596 h 9136"/>
                <a:gd name="T26" fmla="*/ 1011 w 9136"/>
                <a:gd name="T27" fmla="*/ 7633 h 9136"/>
                <a:gd name="T28" fmla="*/ 1496 w 9136"/>
                <a:gd name="T29" fmla="*/ 7674 h 9136"/>
                <a:gd name="T30" fmla="*/ 1541 w 9136"/>
                <a:gd name="T31" fmla="*/ 7138 h 9136"/>
                <a:gd name="T32" fmla="*/ 1581 w 9136"/>
                <a:gd name="T33" fmla="*/ 6654 h 9136"/>
                <a:gd name="T34" fmla="*/ 1541 w 9136"/>
                <a:gd name="T35" fmla="*/ 7138 h 9136"/>
                <a:gd name="T36" fmla="*/ 1482 w 9136"/>
                <a:gd name="T37" fmla="*/ 6015 h 9136"/>
                <a:gd name="T38" fmla="*/ 1966 w 9136"/>
                <a:gd name="T39" fmla="*/ 6056 h 9136"/>
                <a:gd name="T40" fmla="*/ 2152 w 9136"/>
                <a:gd name="T41" fmla="*/ 7820 h 9136"/>
                <a:gd name="T42" fmla="*/ 2193 w 9136"/>
                <a:gd name="T43" fmla="*/ 7336 h 9136"/>
                <a:gd name="T44" fmla="*/ 2152 w 9136"/>
                <a:gd name="T45" fmla="*/ 7820 h 9136"/>
                <a:gd name="T46" fmla="*/ 2093 w 9136"/>
                <a:gd name="T47" fmla="*/ 6697 h 9136"/>
                <a:gd name="T48" fmla="*/ 2577 w 9136"/>
                <a:gd name="T49" fmla="*/ 6738 h 9136"/>
                <a:gd name="T50" fmla="*/ 2906 w 9136"/>
                <a:gd name="T51" fmla="*/ 7659 h 9136"/>
                <a:gd name="T52" fmla="*/ 2947 w 9136"/>
                <a:gd name="T53" fmla="*/ 7175 h 9136"/>
                <a:gd name="T54" fmla="*/ 2906 w 9136"/>
                <a:gd name="T55" fmla="*/ 7659 h 9136"/>
                <a:gd name="T56" fmla="*/ 4942 w 9136"/>
                <a:gd name="T57" fmla="*/ 5819 h 9136"/>
                <a:gd name="T58" fmla="*/ 3237 w 9136"/>
                <a:gd name="T59" fmla="*/ 5716 h 9136"/>
                <a:gd name="T60" fmla="*/ 4246 w 9136"/>
                <a:gd name="T61" fmla="*/ 3087 h 9136"/>
                <a:gd name="T62" fmla="*/ 5991 w 9136"/>
                <a:gd name="T63" fmla="*/ 3240 h 9136"/>
                <a:gd name="T64" fmla="*/ 6568 w 9136"/>
                <a:gd name="T65" fmla="*/ 2749 h 9136"/>
                <a:gd name="T66" fmla="*/ 6568 w 9136"/>
                <a:gd name="T67" fmla="*/ 2263 h 9136"/>
                <a:gd name="T68" fmla="*/ 6568 w 9136"/>
                <a:gd name="T69" fmla="*/ 2749 h 9136"/>
                <a:gd name="T70" fmla="*/ 6811 w 9136"/>
                <a:gd name="T71" fmla="*/ 1506 h 9136"/>
                <a:gd name="T72" fmla="*/ 6811 w 9136"/>
                <a:gd name="T73" fmla="*/ 1992 h 9136"/>
                <a:gd name="T74" fmla="*/ 7216 w 9136"/>
                <a:gd name="T75" fmla="*/ 3396 h 9136"/>
                <a:gd name="T76" fmla="*/ 7216 w 9136"/>
                <a:gd name="T77" fmla="*/ 2910 h 9136"/>
                <a:gd name="T78" fmla="*/ 7216 w 9136"/>
                <a:gd name="T79" fmla="*/ 3396 h 9136"/>
                <a:gd name="T80" fmla="*/ 7196 w 9136"/>
                <a:gd name="T81" fmla="*/ 2416 h 9136"/>
                <a:gd name="T82" fmla="*/ 7682 w 9136"/>
                <a:gd name="T83" fmla="*/ 2416 h 9136"/>
                <a:gd name="T84" fmla="*/ 7592 w 9136"/>
                <a:gd name="T85" fmla="*/ 1749 h 9136"/>
                <a:gd name="T86" fmla="*/ 7592 w 9136"/>
                <a:gd name="T87" fmla="*/ 1263 h 9136"/>
                <a:gd name="T88" fmla="*/ 7592 w 9136"/>
                <a:gd name="T89" fmla="*/ 1749 h 9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36" h="9136">
                  <a:moveTo>
                    <a:pt x="773" y="741"/>
                  </a:moveTo>
                  <a:cubicBezTo>
                    <a:pt x="14" y="1482"/>
                    <a:pt x="1" y="2697"/>
                    <a:pt x="741" y="3456"/>
                  </a:cubicBezTo>
                  <a:lnTo>
                    <a:pt x="1527" y="4261"/>
                  </a:lnTo>
                  <a:lnTo>
                    <a:pt x="4274" y="1578"/>
                  </a:lnTo>
                  <a:lnTo>
                    <a:pt x="3488" y="773"/>
                  </a:lnTo>
                  <a:cubicBezTo>
                    <a:pt x="2748" y="15"/>
                    <a:pt x="1532" y="0"/>
                    <a:pt x="773" y="741"/>
                  </a:cubicBezTo>
                  <a:close/>
                  <a:moveTo>
                    <a:pt x="7435" y="4816"/>
                  </a:moveTo>
                  <a:lnTo>
                    <a:pt x="4688" y="7498"/>
                  </a:lnTo>
                  <a:lnTo>
                    <a:pt x="5532" y="8363"/>
                  </a:lnTo>
                  <a:cubicBezTo>
                    <a:pt x="6273" y="9122"/>
                    <a:pt x="7488" y="9136"/>
                    <a:pt x="8247" y="8396"/>
                  </a:cubicBezTo>
                  <a:cubicBezTo>
                    <a:pt x="8632" y="8020"/>
                    <a:pt x="8826" y="7521"/>
                    <a:pt x="8826" y="7022"/>
                  </a:cubicBezTo>
                  <a:cubicBezTo>
                    <a:pt x="8826" y="6539"/>
                    <a:pt x="8644" y="6055"/>
                    <a:pt x="8280" y="5681"/>
                  </a:cubicBezTo>
                  <a:lnTo>
                    <a:pt x="7435" y="4816"/>
                  </a:lnTo>
                  <a:close/>
                  <a:moveTo>
                    <a:pt x="5681" y="741"/>
                  </a:moveTo>
                  <a:lnTo>
                    <a:pt x="773" y="5532"/>
                  </a:lnTo>
                  <a:cubicBezTo>
                    <a:pt x="15" y="6273"/>
                    <a:pt x="0" y="7488"/>
                    <a:pt x="741" y="8247"/>
                  </a:cubicBezTo>
                  <a:cubicBezTo>
                    <a:pt x="1117" y="8632"/>
                    <a:pt x="1615" y="8826"/>
                    <a:pt x="2115" y="8826"/>
                  </a:cubicBezTo>
                  <a:cubicBezTo>
                    <a:pt x="2598" y="8826"/>
                    <a:pt x="3082" y="8644"/>
                    <a:pt x="3456" y="8280"/>
                  </a:cubicBezTo>
                  <a:lnTo>
                    <a:pt x="8363" y="3488"/>
                  </a:lnTo>
                  <a:cubicBezTo>
                    <a:pt x="9122" y="2748"/>
                    <a:pt x="9136" y="1532"/>
                    <a:pt x="8396" y="773"/>
                  </a:cubicBezTo>
                  <a:cubicBezTo>
                    <a:pt x="7655" y="14"/>
                    <a:pt x="6440" y="1"/>
                    <a:pt x="5681" y="741"/>
                  </a:cubicBezTo>
                  <a:close/>
                  <a:moveTo>
                    <a:pt x="5940" y="1596"/>
                  </a:moveTo>
                  <a:cubicBezTo>
                    <a:pt x="6074" y="1596"/>
                    <a:pt x="6183" y="1705"/>
                    <a:pt x="6183" y="1839"/>
                  </a:cubicBezTo>
                  <a:cubicBezTo>
                    <a:pt x="6183" y="1973"/>
                    <a:pt x="6074" y="2082"/>
                    <a:pt x="5940" y="2082"/>
                  </a:cubicBezTo>
                  <a:cubicBezTo>
                    <a:pt x="5806" y="2082"/>
                    <a:pt x="5697" y="1973"/>
                    <a:pt x="5697" y="1839"/>
                  </a:cubicBezTo>
                  <a:cubicBezTo>
                    <a:pt x="5697" y="1705"/>
                    <a:pt x="5806" y="1596"/>
                    <a:pt x="5940" y="1596"/>
                  </a:cubicBezTo>
                  <a:close/>
                  <a:moveTo>
                    <a:pt x="1233" y="7896"/>
                  </a:moveTo>
                  <a:cubicBezTo>
                    <a:pt x="1100" y="7885"/>
                    <a:pt x="1000" y="7767"/>
                    <a:pt x="1011" y="7633"/>
                  </a:cubicBezTo>
                  <a:cubicBezTo>
                    <a:pt x="1023" y="7500"/>
                    <a:pt x="1140" y="7400"/>
                    <a:pt x="1274" y="7411"/>
                  </a:cubicBezTo>
                  <a:cubicBezTo>
                    <a:pt x="1408" y="7423"/>
                    <a:pt x="1507" y="7540"/>
                    <a:pt x="1496" y="7674"/>
                  </a:cubicBezTo>
                  <a:cubicBezTo>
                    <a:pt x="1484" y="7808"/>
                    <a:pt x="1367" y="7907"/>
                    <a:pt x="1233" y="7896"/>
                  </a:cubicBezTo>
                  <a:close/>
                  <a:moveTo>
                    <a:pt x="1541" y="7138"/>
                  </a:moveTo>
                  <a:cubicBezTo>
                    <a:pt x="1407" y="7127"/>
                    <a:pt x="1308" y="7009"/>
                    <a:pt x="1319" y="6876"/>
                  </a:cubicBezTo>
                  <a:cubicBezTo>
                    <a:pt x="1330" y="6742"/>
                    <a:pt x="1448" y="6643"/>
                    <a:pt x="1581" y="6654"/>
                  </a:cubicBezTo>
                  <a:cubicBezTo>
                    <a:pt x="1715" y="6665"/>
                    <a:pt x="1814" y="6783"/>
                    <a:pt x="1803" y="6917"/>
                  </a:cubicBezTo>
                  <a:cubicBezTo>
                    <a:pt x="1792" y="7050"/>
                    <a:pt x="1674" y="7149"/>
                    <a:pt x="1541" y="7138"/>
                  </a:cubicBezTo>
                  <a:close/>
                  <a:moveTo>
                    <a:pt x="1704" y="6278"/>
                  </a:moveTo>
                  <a:cubicBezTo>
                    <a:pt x="1570" y="6266"/>
                    <a:pt x="1471" y="6149"/>
                    <a:pt x="1482" y="6015"/>
                  </a:cubicBezTo>
                  <a:cubicBezTo>
                    <a:pt x="1493" y="5881"/>
                    <a:pt x="1611" y="5782"/>
                    <a:pt x="1744" y="5793"/>
                  </a:cubicBezTo>
                  <a:cubicBezTo>
                    <a:pt x="1878" y="5805"/>
                    <a:pt x="1977" y="5922"/>
                    <a:pt x="1966" y="6056"/>
                  </a:cubicBezTo>
                  <a:cubicBezTo>
                    <a:pt x="1955" y="6189"/>
                    <a:pt x="1837" y="6289"/>
                    <a:pt x="1704" y="6278"/>
                  </a:cubicBezTo>
                  <a:close/>
                  <a:moveTo>
                    <a:pt x="2152" y="7820"/>
                  </a:moveTo>
                  <a:cubicBezTo>
                    <a:pt x="2019" y="7809"/>
                    <a:pt x="1919" y="7691"/>
                    <a:pt x="1931" y="7558"/>
                  </a:cubicBezTo>
                  <a:cubicBezTo>
                    <a:pt x="1942" y="7424"/>
                    <a:pt x="2059" y="7325"/>
                    <a:pt x="2193" y="7336"/>
                  </a:cubicBezTo>
                  <a:cubicBezTo>
                    <a:pt x="2327" y="7347"/>
                    <a:pt x="2426" y="7465"/>
                    <a:pt x="2415" y="7598"/>
                  </a:cubicBezTo>
                  <a:cubicBezTo>
                    <a:pt x="2404" y="7732"/>
                    <a:pt x="2286" y="7831"/>
                    <a:pt x="2152" y="7820"/>
                  </a:cubicBezTo>
                  <a:close/>
                  <a:moveTo>
                    <a:pt x="2315" y="6959"/>
                  </a:moveTo>
                  <a:cubicBezTo>
                    <a:pt x="2181" y="6948"/>
                    <a:pt x="2082" y="6831"/>
                    <a:pt x="2093" y="6697"/>
                  </a:cubicBezTo>
                  <a:cubicBezTo>
                    <a:pt x="2104" y="6564"/>
                    <a:pt x="2222" y="6464"/>
                    <a:pt x="2356" y="6475"/>
                  </a:cubicBezTo>
                  <a:cubicBezTo>
                    <a:pt x="2490" y="6487"/>
                    <a:pt x="2589" y="6604"/>
                    <a:pt x="2577" y="6738"/>
                  </a:cubicBezTo>
                  <a:cubicBezTo>
                    <a:pt x="2566" y="6871"/>
                    <a:pt x="2449" y="6971"/>
                    <a:pt x="2315" y="6959"/>
                  </a:cubicBezTo>
                  <a:close/>
                  <a:moveTo>
                    <a:pt x="2906" y="7659"/>
                  </a:moveTo>
                  <a:cubicBezTo>
                    <a:pt x="2772" y="7648"/>
                    <a:pt x="2673" y="7530"/>
                    <a:pt x="2684" y="7396"/>
                  </a:cubicBezTo>
                  <a:cubicBezTo>
                    <a:pt x="2695" y="7263"/>
                    <a:pt x="2813" y="7164"/>
                    <a:pt x="2947" y="7175"/>
                  </a:cubicBezTo>
                  <a:cubicBezTo>
                    <a:pt x="3080" y="7186"/>
                    <a:pt x="3180" y="7304"/>
                    <a:pt x="3168" y="7437"/>
                  </a:cubicBezTo>
                  <a:cubicBezTo>
                    <a:pt x="3157" y="7571"/>
                    <a:pt x="3039" y="7670"/>
                    <a:pt x="2906" y="7659"/>
                  </a:cubicBezTo>
                  <a:close/>
                  <a:moveTo>
                    <a:pt x="5924" y="4912"/>
                  </a:moveTo>
                  <a:lnTo>
                    <a:pt x="4942" y="5819"/>
                  </a:lnTo>
                  <a:cubicBezTo>
                    <a:pt x="4463" y="6262"/>
                    <a:pt x="3715" y="6233"/>
                    <a:pt x="3272" y="5754"/>
                  </a:cubicBezTo>
                  <a:lnTo>
                    <a:pt x="3237" y="5716"/>
                  </a:lnTo>
                  <a:cubicBezTo>
                    <a:pt x="2794" y="5236"/>
                    <a:pt x="2814" y="4479"/>
                    <a:pt x="3282" y="4025"/>
                  </a:cubicBezTo>
                  <a:lnTo>
                    <a:pt x="4246" y="3087"/>
                  </a:lnTo>
                  <a:cubicBezTo>
                    <a:pt x="4713" y="2632"/>
                    <a:pt x="5451" y="2653"/>
                    <a:pt x="5892" y="3133"/>
                  </a:cubicBezTo>
                  <a:lnTo>
                    <a:pt x="5991" y="3240"/>
                  </a:lnTo>
                  <a:cubicBezTo>
                    <a:pt x="6433" y="3720"/>
                    <a:pt x="6403" y="4469"/>
                    <a:pt x="5924" y="4912"/>
                  </a:cubicBezTo>
                  <a:close/>
                  <a:moveTo>
                    <a:pt x="6568" y="2749"/>
                  </a:moveTo>
                  <a:cubicBezTo>
                    <a:pt x="6434" y="2749"/>
                    <a:pt x="6325" y="2640"/>
                    <a:pt x="6325" y="2506"/>
                  </a:cubicBezTo>
                  <a:cubicBezTo>
                    <a:pt x="6325" y="2372"/>
                    <a:pt x="6434" y="2263"/>
                    <a:pt x="6568" y="2263"/>
                  </a:cubicBezTo>
                  <a:cubicBezTo>
                    <a:pt x="6702" y="2263"/>
                    <a:pt x="6811" y="2372"/>
                    <a:pt x="6811" y="2506"/>
                  </a:cubicBezTo>
                  <a:cubicBezTo>
                    <a:pt x="6811" y="2640"/>
                    <a:pt x="6702" y="2749"/>
                    <a:pt x="6568" y="2749"/>
                  </a:cubicBezTo>
                  <a:close/>
                  <a:moveTo>
                    <a:pt x="6568" y="1749"/>
                  </a:moveTo>
                  <a:cubicBezTo>
                    <a:pt x="6568" y="1615"/>
                    <a:pt x="6677" y="1506"/>
                    <a:pt x="6811" y="1506"/>
                  </a:cubicBezTo>
                  <a:cubicBezTo>
                    <a:pt x="6945" y="1506"/>
                    <a:pt x="7054" y="1615"/>
                    <a:pt x="7054" y="1749"/>
                  </a:cubicBezTo>
                  <a:cubicBezTo>
                    <a:pt x="7054" y="1883"/>
                    <a:pt x="6945" y="1992"/>
                    <a:pt x="6811" y="1992"/>
                  </a:cubicBezTo>
                  <a:cubicBezTo>
                    <a:pt x="6677" y="1992"/>
                    <a:pt x="6568" y="1883"/>
                    <a:pt x="6568" y="1749"/>
                  </a:cubicBezTo>
                  <a:close/>
                  <a:moveTo>
                    <a:pt x="7216" y="3396"/>
                  </a:moveTo>
                  <a:cubicBezTo>
                    <a:pt x="7081" y="3396"/>
                    <a:pt x="6973" y="3287"/>
                    <a:pt x="6973" y="3153"/>
                  </a:cubicBezTo>
                  <a:cubicBezTo>
                    <a:pt x="6973" y="3019"/>
                    <a:pt x="7081" y="2910"/>
                    <a:pt x="7216" y="2910"/>
                  </a:cubicBezTo>
                  <a:cubicBezTo>
                    <a:pt x="7350" y="2910"/>
                    <a:pt x="7459" y="3019"/>
                    <a:pt x="7459" y="3153"/>
                  </a:cubicBezTo>
                  <a:cubicBezTo>
                    <a:pt x="7459" y="3287"/>
                    <a:pt x="7350" y="3396"/>
                    <a:pt x="7216" y="3396"/>
                  </a:cubicBezTo>
                  <a:close/>
                  <a:moveTo>
                    <a:pt x="7439" y="2659"/>
                  </a:moveTo>
                  <a:cubicBezTo>
                    <a:pt x="7305" y="2659"/>
                    <a:pt x="7196" y="2550"/>
                    <a:pt x="7196" y="2416"/>
                  </a:cubicBezTo>
                  <a:cubicBezTo>
                    <a:pt x="7196" y="2281"/>
                    <a:pt x="7305" y="2173"/>
                    <a:pt x="7439" y="2173"/>
                  </a:cubicBezTo>
                  <a:cubicBezTo>
                    <a:pt x="7573" y="2173"/>
                    <a:pt x="7682" y="2281"/>
                    <a:pt x="7682" y="2416"/>
                  </a:cubicBezTo>
                  <a:cubicBezTo>
                    <a:pt x="7682" y="2550"/>
                    <a:pt x="7573" y="2659"/>
                    <a:pt x="7439" y="2659"/>
                  </a:cubicBezTo>
                  <a:close/>
                  <a:moveTo>
                    <a:pt x="7592" y="1749"/>
                  </a:moveTo>
                  <a:cubicBezTo>
                    <a:pt x="7458" y="1749"/>
                    <a:pt x="7349" y="1640"/>
                    <a:pt x="7349" y="1506"/>
                  </a:cubicBezTo>
                  <a:cubicBezTo>
                    <a:pt x="7349" y="1372"/>
                    <a:pt x="7458" y="1263"/>
                    <a:pt x="7592" y="1263"/>
                  </a:cubicBezTo>
                  <a:cubicBezTo>
                    <a:pt x="7726" y="1263"/>
                    <a:pt x="7835" y="1372"/>
                    <a:pt x="7835" y="1506"/>
                  </a:cubicBezTo>
                  <a:cubicBezTo>
                    <a:pt x="7835" y="1640"/>
                    <a:pt x="7726" y="1749"/>
                    <a:pt x="7592" y="17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3455113-48FD-489A-94D8-1FD0AB721AC2}"/>
                </a:ext>
              </a:extLst>
            </p:cNvPr>
            <p:cNvSpPr/>
            <p:nvPr/>
          </p:nvSpPr>
          <p:spPr>
            <a:xfrm>
              <a:off x="9346499" y="3512918"/>
              <a:ext cx="15600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</a:t>
              </a:r>
              <a:endParaRPr lang="en-GB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806AA23F-F06D-4426-98A9-887845992341}"/>
                </a:ext>
              </a:extLst>
            </p:cNvPr>
            <p:cNvSpPr/>
            <p:nvPr/>
          </p:nvSpPr>
          <p:spPr>
            <a:xfrm flipH="1">
              <a:off x="4302995" y="1575839"/>
              <a:ext cx="1781907" cy="1781907"/>
            </a:xfrm>
            <a:prstGeom prst="ellipse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3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4C055B40-ED53-44F0-8F2B-7DD1BA82B1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8310" y="1816874"/>
              <a:ext cx="431275" cy="366015"/>
            </a:xfrm>
            <a:custGeom>
              <a:avLst/>
              <a:gdLst>
                <a:gd name="connsiteX0" fmla="*/ 111435 w 607639"/>
                <a:gd name="connsiteY0" fmla="*/ 384255 h 515692"/>
                <a:gd name="connsiteX1" fmla="*/ 111435 w 607639"/>
                <a:gd name="connsiteY1" fmla="*/ 424691 h 515692"/>
                <a:gd name="connsiteX2" fmla="*/ 486058 w 607639"/>
                <a:gd name="connsiteY2" fmla="*/ 424691 h 515692"/>
                <a:gd name="connsiteX3" fmla="*/ 486058 w 607639"/>
                <a:gd name="connsiteY3" fmla="*/ 384255 h 515692"/>
                <a:gd name="connsiteX4" fmla="*/ 0 w 607639"/>
                <a:gd name="connsiteY4" fmla="*/ 101120 h 515692"/>
                <a:gd name="connsiteX5" fmla="*/ 60791 w 607639"/>
                <a:gd name="connsiteY5" fmla="*/ 101120 h 515692"/>
                <a:gd name="connsiteX6" fmla="*/ 60791 w 607639"/>
                <a:gd name="connsiteY6" fmla="*/ 161728 h 515692"/>
                <a:gd name="connsiteX7" fmla="*/ 161990 w 607639"/>
                <a:gd name="connsiteY7" fmla="*/ 262861 h 515692"/>
                <a:gd name="connsiteX8" fmla="*/ 546849 w 607639"/>
                <a:gd name="connsiteY8" fmla="*/ 262861 h 515692"/>
                <a:gd name="connsiteX9" fmla="*/ 546849 w 607639"/>
                <a:gd name="connsiteY9" fmla="*/ 222426 h 515692"/>
                <a:gd name="connsiteX10" fmla="*/ 607639 w 607639"/>
                <a:gd name="connsiteY10" fmla="*/ 222426 h 515692"/>
                <a:gd name="connsiteX11" fmla="*/ 607639 w 607639"/>
                <a:gd name="connsiteY11" fmla="*/ 262861 h 515692"/>
                <a:gd name="connsiteX12" fmla="*/ 607639 w 607639"/>
                <a:gd name="connsiteY12" fmla="*/ 384255 h 515692"/>
                <a:gd name="connsiteX13" fmla="*/ 546849 w 607639"/>
                <a:gd name="connsiteY13" fmla="*/ 384255 h 515692"/>
                <a:gd name="connsiteX14" fmla="*/ 546849 w 607639"/>
                <a:gd name="connsiteY14" fmla="*/ 448507 h 515692"/>
                <a:gd name="connsiteX15" fmla="*/ 556995 w 607639"/>
                <a:gd name="connsiteY15" fmla="*/ 475257 h 515692"/>
                <a:gd name="connsiteX16" fmla="*/ 516498 w 607639"/>
                <a:gd name="connsiteY16" fmla="*/ 515692 h 515692"/>
                <a:gd name="connsiteX17" fmla="*/ 477247 w 607639"/>
                <a:gd name="connsiteY17" fmla="*/ 485299 h 515692"/>
                <a:gd name="connsiteX18" fmla="*/ 120157 w 607639"/>
                <a:gd name="connsiteY18" fmla="*/ 485299 h 515692"/>
                <a:gd name="connsiteX19" fmla="*/ 80995 w 607639"/>
                <a:gd name="connsiteY19" fmla="*/ 515692 h 515692"/>
                <a:gd name="connsiteX20" fmla="*/ 40498 w 607639"/>
                <a:gd name="connsiteY20" fmla="*/ 475257 h 515692"/>
                <a:gd name="connsiteX21" fmla="*/ 50644 w 607639"/>
                <a:gd name="connsiteY21" fmla="*/ 448507 h 515692"/>
                <a:gd name="connsiteX22" fmla="*/ 50644 w 607639"/>
                <a:gd name="connsiteY22" fmla="*/ 384255 h 515692"/>
                <a:gd name="connsiteX23" fmla="*/ 0 w 607639"/>
                <a:gd name="connsiteY23" fmla="*/ 384255 h 515692"/>
                <a:gd name="connsiteX24" fmla="*/ 263284 w 607639"/>
                <a:gd name="connsiteY24" fmla="*/ 0 h 515692"/>
                <a:gd name="connsiteX25" fmla="*/ 344265 w 607639"/>
                <a:gd name="connsiteY25" fmla="*/ 0 h 515692"/>
                <a:gd name="connsiteX26" fmla="*/ 344265 w 607639"/>
                <a:gd name="connsiteY26" fmla="*/ 60690 h 515692"/>
                <a:gd name="connsiteX27" fmla="*/ 405045 w 607639"/>
                <a:gd name="connsiteY27" fmla="*/ 60690 h 515692"/>
                <a:gd name="connsiteX28" fmla="*/ 405045 w 607639"/>
                <a:gd name="connsiteY28" fmla="*/ 141550 h 515692"/>
                <a:gd name="connsiteX29" fmla="*/ 344265 w 607639"/>
                <a:gd name="connsiteY29" fmla="*/ 141550 h 515692"/>
                <a:gd name="connsiteX30" fmla="*/ 344265 w 607639"/>
                <a:gd name="connsiteY30" fmla="*/ 202240 h 515692"/>
                <a:gd name="connsiteX31" fmla="*/ 263284 w 607639"/>
                <a:gd name="connsiteY31" fmla="*/ 202240 h 515692"/>
                <a:gd name="connsiteX32" fmla="*/ 263284 w 607639"/>
                <a:gd name="connsiteY32" fmla="*/ 141550 h 515692"/>
                <a:gd name="connsiteX33" fmla="*/ 202593 w 607639"/>
                <a:gd name="connsiteY33" fmla="*/ 141550 h 515692"/>
                <a:gd name="connsiteX34" fmla="*/ 202593 w 607639"/>
                <a:gd name="connsiteY34" fmla="*/ 60690 h 515692"/>
                <a:gd name="connsiteX35" fmla="*/ 263284 w 607639"/>
                <a:gd name="connsiteY35" fmla="*/ 60690 h 5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7639" h="515692">
                  <a:moveTo>
                    <a:pt x="111435" y="384255"/>
                  </a:moveTo>
                  <a:lnTo>
                    <a:pt x="111435" y="424691"/>
                  </a:lnTo>
                  <a:lnTo>
                    <a:pt x="486058" y="424691"/>
                  </a:lnTo>
                  <a:lnTo>
                    <a:pt x="486058" y="384255"/>
                  </a:lnTo>
                  <a:close/>
                  <a:moveTo>
                    <a:pt x="0" y="101120"/>
                  </a:moveTo>
                  <a:lnTo>
                    <a:pt x="60791" y="101120"/>
                  </a:lnTo>
                  <a:lnTo>
                    <a:pt x="60791" y="161728"/>
                  </a:lnTo>
                  <a:cubicBezTo>
                    <a:pt x="116686" y="161728"/>
                    <a:pt x="161990" y="207051"/>
                    <a:pt x="161990" y="262861"/>
                  </a:cubicBezTo>
                  <a:lnTo>
                    <a:pt x="546849" y="262861"/>
                  </a:lnTo>
                  <a:lnTo>
                    <a:pt x="546849" y="222426"/>
                  </a:lnTo>
                  <a:lnTo>
                    <a:pt x="607639" y="222426"/>
                  </a:lnTo>
                  <a:lnTo>
                    <a:pt x="607639" y="262861"/>
                  </a:lnTo>
                  <a:lnTo>
                    <a:pt x="607639" y="384255"/>
                  </a:lnTo>
                  <a:lnTo>
                    <a:pt x="546849" y="384255"/>
                  </a:lnTo>
                  <a:lnTo>
                    <a:pt x="546849" y="448507"/>
                  </a:lnTo>
                  <a:cubicBezTo>
                    <a:pt x="553168" y="455617"/>
                    <a:pt x="556995" y="464948"/>
                    <a:pt x="556995" y="475257"/>
                  </a:cubicBezTo>
                  <a:cubicBezTo>
                    <a:pt x="556995" y="497563"/>
                    <a:pt x="538838" y="515692"/>
                    <a:pt x="516498" y="515692"/>
                  </a:cubicBezTo>
                  <a:cubicBezTo>
                    <a:pt x="497629" y="515692"/>
                    <a:pt x="481786" y="502806"/>
                    <a:pt x="477247" y="485299"/>
                  </a:cubicBezTo>
                  <a:lnTo>
                    <a:pt x="120157" y="485299"/>
                  </a:lnTo>
                  <a:cubicBezTo>
                    <a:pt x="115707" y="502806"/>
                    <a:pt x="99864" y="515692"/>
                    <a:pt x="80995" y="515692"/>
                  </a:cubicBezTo>
                  <a:cubicBezTo>
                    <a:pt x="58655" y="515692"/>
                    <a:pt x="40498" y="497563"/>
                    <a:pt x="40498" y="475257"/>
                  </a:cubicBezTo>
                  <a:cubicBezTo>
                    <a:pt x="40498" y="464948"/>
                    <a:pt x="44325" y="455617"/>
                    <a:pt x="50644" y="448507"/>
                  </a:cubicBezTo>
                  <a:lnTo>
                    <a:pt x="50644" y="384255"/>
                  </a:lnTo>
                  <a:lnTo>
                    <a:pt x="0" y="384255"/>
                  </a:lnTo>
                  <a:close/>
                  <a:moveTo>
                    <a:pt x="263284" y="0"/>
                  </a:moveTo>
                  <a:lnTo>
                    <a:pt x="344265" y="0"/>
                  </a:lnTo>
                  <a:lnTo>
                    <a:pt x="344265" y="60690"/>
                  </a:lnTo>
                  <a:lnTo>
                    <a:pt x="405045" y="60690"/>
                  </a:lnTo>
                  <a:lnTo>
                    <a:pt x="405045" y="141550"/>
                  </a:lnTo>
                  <a:lnTo>
                    <a:pt x="344265" y="141550"/>
                  </a:lnTo>
                  <a:lnTo>
                    <a:pt x="344265" y="202240"/>
                  </a:lnTo>
                  <a:lnTo>
                    <a:pt x="263284" y="202240"/>
                  </a:lnTo>
                  <a:lnTo>
                    <a:pt x="263284" y="141550"/>
                  </a:lnTo>
                  <a:lnTo>
                    <a:pt x="202593" y="141550"/>
                  </a:lnTo>
                  <a:lnTo>
                    <a:pt x="202593" y="60690"/>
                  </a:lnTo>
                  <a:lnTo>
                    <a:pt x="263284" y="606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1BE9E72-B41F-45D2-8DE0-1286AD24FFBE}"/>
                </a:ext>
              </a:extLst>
            </p:cNvPr>
            <p:cNvSpPr/>
            <p:nvPr/>
          </p:nvSpPr>
          <p:spPr>
            <a:xfrm>
              <a:off x="4406334" y="2344371"/>
              <a:ext cx="156875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</a:t>
              </a:r>
              <a:r>
                <a:rPr lang="en-GB" sz="1200" dirty="0">
                  <a:solidFill>
                    <a:prstClr val="white"/>
                  </a:solidFill>
                </a:rPr>
                <a:t>. </a:t>
              </a:r>
            </a:p>
          </p:txBody>
        </p:sp>
        <p:sp>
          <p:nvSpPr>
            <p:cNvPr id="13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16289FE5-D757-4266-965C-8FB64C7A4B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4020" y="2633533"/>
              <a:ext cx="1837796" cy="1828514"/>
            </a:xfrm>
            <a:custGeom>
              <a:avLst/>
              <a:gdLst>
                <a:gd name="T0" fmla="*/ 0 w 251"/>
                <a:gd name="T1" fmla="*/ 116 h 250"/>
                <a:gd name="T2" fmla="*/ 16 w 251"/>
                <a:gd name="T3" fmla="*/ 150 h 250"/>
                <a:gd name="T4" fmla="*/ 36 w 251"/>
                <a:gd name="T5" fmla="*/ 157 h 250"/>
                <a:gd name="T6" fmla="*/ 39 w 251"/>
                <a:gd name="T7" fmla="*/ 177 h 250"/>
                <a:gd name="T8" fmla="*/ 30 w 251"/>
                <a:gd name="T9" fmla="*/ 207 h 250"/>
                <a:gd name="T10" fmla="*/ 55 w 251"/>
                <a:gd name="T11" fmla="*/ 225 h 250"/>
                <a:gd name="T12" fmla="*/ 74 w 251"/>
                <a:gd name="T13" fmla="*/ 212 h 250"/>
                <a:gd name="T14" fmla="*/ 85 w 251"/>
                <a:gd name="T15" fmla="*/ 211 h 250"/>
                <a:gd name="T16" fmla="*/ 101 w 251"/>
                <a:gd name="T17" fmla="*/ 223 h 250"/>
                <a:gd name="T18" fmla="*/ 116 w 251"/>
                <a:gd name="T19" fmla="*/ 250 h 250"/>
                <a:gd name="T20" fmla="*/ 151 w 251"/>
                <a:gd name="T21" fmla="*/ 235 h 250"/>
                <a:gd name="T22" fmla="*/ 157 w 251"/>
                <a:gd name="T23" fmla="*/ 215 h 250"/>
                <a:gd name="T24" fmla="*/ 171 w 251"/>
                <a:gd name="T25" fmla="*/ 210 h 250"/>
                <a:gd name="T26" fmla="*/ 186 w 251"/>
                <a:gd name="T27" fmla="*/ 221 h 250"/>
                <a:gd name="T28" fmla="*/ 207 w 251"/>
                <a:gd name="T29" fmla="*/ 221 h 250"/>
                <a:gd name="T30" fmla="*/ 221 w 251"/>
                <a:gd name="T31" fmla="*/ 185 h 250"/>
                <a:gd name="T32" fmla="*/ 211 w 251"/>
                <a:gd name="T33" fmla="*/ 166 h 250"/>
                <a:gd name="T34" fmla="*/ 223 w 251"/>
                <a:gd name="T35" fmla="*/ 150 h 250"/>
                <a:gd name="T36" fmla="*/ 251 w 251"/>
                <a:gd name="T37" fmla="*/ 135 h 250"/>
                <a:gd name="T38" fmla="*/ 235 w 251"/>
                <a:gd name="T39" fmla="*/ 100 h 250"/>
                <a:gd name="T40" fmla="*/ 215 w 251"/>
                <a:gd name="T41" fmla="*/ 94 h 250"/>
                <a:gd name="T42" fmla="*/ 213 w 251"/>
                <a:gd name="T43" fmla="*/ 74 h 250"/>
                <a:gd name="T44" fmla="*/ 226 w 251"/>
                <a:gd name="T45" fmla="*/ 55 h 250"/>
                <a:gd name="T46" fmla="*/ 207 w 251"/>
                <a:gd name="T47" fmla="*/ 30 h 250"/>
                <a:gd name="T48" fmla="*/ 186 w 251"/>
                <a:gd name="T49" fmla="*/ 30 h 250"/>
                <a:gd name="T50" fmla="*/ 171 w 251"/>
                <a:gd name="T51" fmla="*/ 41 h 250"/>
                <a:gd name="T52" fmla="*/ 157 w 251"/>
                <a:gd name="T53" fmla="*/ 36 h 250"/>
                <a:gd name="T54" fmla="*/ 151 w 251"/>
                <a:gd name="T55" fmla="*/ 15 h 250"/>
                <a:gd name="T56" fmla="*/ 116 w 251"/>
                <a:gd name="T57" fmla="*/ 0 h 250"/>
                <a:gd name="T58" fmla="*/ 101 w 251"/>
                <a:gd name="T59" fmla="*/ 27 h 250"/>
                <a:gd name="T60" fmla="*/ 85 w 251"/>
                <a:gd name="T61" fmla="*/ 40 h 250"/>
                <a:gd name="T62" fmla="*/ 74 w 251"/>
                <a:gd name="T63" fmla="*/ 38 h 250"/>
                <a:gd name="T64" fmla="*/ 55 w 251"/>
                <a:gd name="T65" fmla="*/ 25 h 250"/>
                <a:gd name="T66" fmla="*/ 30 w 251"/>
                <a:gd name="T67" fmla="*/ 44 h 250"/>
                <a:gd name="T68" fmla="*/ 39 w 251"/>
                <a:gd name="T69" fmla="*/ 74 h 250"/>
                <a:gd name="T70" fmla="*/ 36 w 251"/>
                <a:gd name="T71" fmla="*/ 94 h 250"/>
                <a:gd name="T72" fmla="*/ 16 w 251"/>
                <a:gd name="T73" fmla="*/ 100 h 250"/>
                <a:gd name="T74" fmla="*/ 126 w 251"/>
                <a:gd name="T75" fmla="*/ 80 h 250"/>
                <a:gd name="T76" fmla="*/ 126 w 251"/>
                <a:gd name="T77" fmla="*/ 17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1" h="250">
                  <a:moveTo>
                    <a:pt x="16" y="100"/>
                  </a:moveTo>
                  <a:cubicBezTo>
                    <a:pt x="7" y="100"/>
                    <a:pt x="0" y="107"/>
                    <a:pt x="0" y="11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7" y="150"/>
                    <a:pt x="16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31" y="150"/>
                    <a:pt x="35" y="153"/>
                    <a:pt x="36" y="157"/>
                  </a:cubicBezTo>
                  <a:cubicBezTo>
                    <a:pt x="37" y="160"/>
                    <a:pt x="39" y="163"/>
                    <a:pt x="40" y="166"/>
                  </a:cubicBezTo>
                  <a:cubicBezTo>
                    <a:pt x="42" y="170"/>
                    <a:pt x="41" y="174"/>
                    <a:pt x="39" y="177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4" y="191"/>
                    <a:pt x="24" y="201"/>
                    <a:pt x="30" y="207"/>
                  </a:cubicBezTo>
                  <a:cubicBezTo>
                    <a:pt x="44" y="221"/>
                    <a:pt x="44" y="221"/>
                    <a:pt x="44" y="221"/>
                  </a:cubicBezTo>
                  <a:cubicBezTo>
                    <a:pt x="47" y="224"/>
                    <a:pt x="51" y="225"/>
                    <a:pt x="55" y="225"/>
                  </a:cubicBezTo>
                  <a:cubicBezTo>
                    <a:pt x="59" y="225"/>
                    <a:pt x="63" y="224"/>
                    <a:pt x="66" y="221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6" y="211"/>
                    <a:pt x="78" y="210"/>
                    <a:pt x="80" y="210"/>
                  </a:cubicBezTo>
                  <a:cubicBezTo>
                    <a:pt x="82" y="210"/>
                    <a:pt x="83" y="210"/>
                    <a:pt x="85" y="211"/>
                  </a:cubicBezTo>
                  <a:cubicBezTo>
                    <a:pt x="88" y="212"/>
                    <a:pt x="91" y="214"/>
                    <a:pt x="94" y="215"/>
                  </a:cubicBezTo>
                  <a:cubicBezTo>
                    <a:pt x="98" y="216"/>
                    <a:pt x="101" y="220"/>
                    <a:pt x="101" y="223"/>
                  </a:cubicBezTo>
                  <a:cubicBezTo>
                    <a:pt x="101" y="235"/>
                    <a:pt x="101" y="235"/>
                    <a:pt x="101" y="235"/>
                  </a:cubicBezTo>
                  <a:cubicBezTo>
                    <a:pt x="101" y="244"/>
                    <a:pt x="107" y="250"/>
                    <a:pt x="116" y="250"/>
                  </a:cubicBezTo>
                  <a:cubicBezTo>
                    <a:pt x="135" y="250"/>
                    <a:pt x="135" y="250"/>
                    <a:pt x="135" y="250"/>
                  </a:cubicBezTo>
                  <a:cubicBezTo>
                    <a:pt x="144" y="250"/>
                    <a:pt x="151" y="244"/>
                    <a:pt x="151" y="235"/>
                  </a:cubicBezTo>
                  <a:cubicBezTo>
                    <a:pt x="151" y="223"/>
                    <a:pt x="151" y="223"/>
                    <a:pt x="151" y="223"/>
                  </a:cubicBezTo>
                  <a:cubicBezTo>
                    <a:pt x="151" y="220"/>
                    <a:pt x="154" y="216"/>
                    <a:pt x="157" y="215"/>
                  </a:cubicBezTo>
                  <a:cubicBezTo>
                    <a:pt x="160" y="214"/>
                    <a:pt x="164" y="212"/>
                    <a:pt x="167" y="211"/>
                  </a:cubicBezTo>
                  <a:cubicBezTo>
                    <a:pt x="168" y="210"/>
                    <a:pt x="169" y="210"/>
                    <a:pt x="171" y="210"/>
                  </a:cubicBezTo>
                  <a:cubicBezTo>
                    <a:pt x="173" y="210"/>
                    <a:pt x="176" y="211"/>
                    <a:pt x="177" y="212"/>
                  </a:cubicBezTo>
                  <a:cubicBezTo>
                    <a:pt x="186" y="221"/>
                    <a:pt x="186" y="221"/>
                    <a:pt x="186" y="221"/>
                  </a:cubicBezTo>
                  <a:cubicBezTo>
                    <a:pt x="188" y="224"/>
                    <a:pt x="192" y="225"/>
                    <a:pt x="196" y="225"/>
                  </a:cubicBezTo>
                  <a:cubicBezTo>
                    <a:pt x="200" y="225"/>
                    <a:pt x="204" y="224"/>
                    <a:pt x="207" y="221"/>
                  </a:cubicBezTo>
                  <a:cubicBezTo>
                    <a:pt x="221" y="207"/>
                    <a:pt x="221" y="207"/>
                    <a:pt x="221" y="207"/>
                  </a:cubicBezTo>
                  <a:cubicBezTo>
                    <a:pt x="227" y="201"/>
                    <a:pt x="227" y="191"/>
                    <a:pt x="221" y="185"/>
                  </a:cubicBezTo>
                  <a:cubicBezTo>
                    <a:pt x="213" y="177"/>
                    <a:pt x="213" y="177"/>
                    <a:pt x="213" y="177"/>
                  </a:cubicBezTo>
                  <a:cubicBezTo>
                    <a:pt x="210" y="174"/>
                    <a:pt x="210" y="170"/>
                    <a:pt x="211" y="166"/>
                  </a:cubicBezTo>
                  <a:cubicBezTo>
                    <a:pt x="213" y="163"/>
                    <a:pt x="214" y="160"/>
                    <a:pt x="215" y="157"/>
                  </a:cubicBezTo>
                  <a:cubicBezTo>
                    <a:pt x="216" y="153"/>
                    <a:pt x="220" y="150"/>
                    <a:pt x="223" y="150"/>
                  </a:cubicBezTo>
                  <a:cubicBezTo>
                    <a:pt x="235" y="150"/>
                    <a:pt x="235" y="150"/>
                    <a:pt x="235" y="150"/>
                  </a:cubicBezTo>
                  <a:cubicBezTo>
                    <a:pt x="244" y="150"/>
                    <a:pt x="251" y="144"/>
                    <a:pt x="251" y="135"/>
                  </a:cubicBezTo>
                  <a:cubicBezTo>
                    <a:pt x="251" y="115"/>
                    <a:pt x="251" y="115"/>
                    <a:pt x="251" y="115"/>
                  </a:cubicBezTo>
                  <a:cubicBezTo>
                    <a:pt x="251" y="107"/>
                    <a:pt x="244" y="100"/>
                    <a:pt x="235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100"/>
                    <a:pt x="216" y="97"/>
                    <a:pt x="215" y="94"/>
                  </a:cubicBezTo>
                  <a:cubicBezTo>
                    <a:pt x="214" y="91"/>
                    <a:pt x="213" y="87"/>
                    <a:pt x="211" y="84"/>
                  </a:cubicBezTo>
                  <a:cubicBezTo>
                    <a:pt x="210" y="81"/>
                    <a:pt x="210" y="76"/>
                    <a:pt x="213" y="74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4" y="62"/>
                    <a:pt x="226" y="59"/>
                    <a:pt x="226" y="55"/>
                  </a:cubicBezTo>
                  <a:cubicBezTo>
                    <a:pt x="226" y="50"/>
                    <a:pt x="224" y="47"/>
                    <a:pt x="221" y="44"/>
                  </a:cubicBezTo>
                  <a:cubicBezTo>
                    <a:pt x="207" y="30"/>
                    <a:pt x="207" y="30"/>
                    <a:pt x="207" y="30"/>
                  </a:cubicBezTo>
                  <a:cubicBezTo>
                    <a:pt x="204" y="27"/>
                    <a:pt x="200" y="25"/>
                    <a:pt x="196" y="25"/>
                  </a:cubicBezTo>
                  <a:cubicBezTo>
                    <a:pt x="192" y="25"/>
                    <a:pt x="188" y="27"/>
                    <a:pt x="186" y="3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0"/>
                    <a:pt x="173" y="41"/>
                    <a:pt x="171" y="41"/>
                  </a:cubicBezTo>
                  <a:cubicBezTo>
                    <a:pt x="169" y="41"/>
                    <a:pt x="168" y="40"/>
                    <a:pt x="167" y="40"/>
                  </a:cubicBezTo>
                  <a:cubicBezTo>
                    <a:pt x="164" y="38"/>
                    <a:pt x="160" y="37"/>
                    <a:pt x="157" y="36"/>
                  </a:cubicBezTo>
                  <a:cubicBezTo>
                    <a:pt x="154" y="34"/>
                    <a:pt x="151" y="31"/>
                    <a:pt x="151" y="27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7"/>
                    <a:pt x="144" y="0"/>
                    <a:pt x="135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7" y="0"/>
                    <a:pt x="101" y="7"/>
                    <a:pt x="101" y="15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31"/>
                    <a:pt x="98" y="34"/>
                    <a:pt x="94" y="36"/>
                  </a:cubicBezTo>
                  <a:cubicBezTo>
                    <a:pt x="91" y="37"/>
                    <a:pt x="88" y="38"/>
                    <a:pt x="85" y="40"/>
                  </a:cubicBezTo>
                  <a:cubicBezTo>
                    <a:pt x="83" y="40"/>
                    <a:pt x="82" y="41"/>
                    <a:pt x="80" y="41"/>
                  </a:cubicBezTo>
                  <a:cubicBezTo>
                    <a:pt x="78" y="41"/>
                    <a:pt x="76" y="40"/>
                    <a:pt x="74" y="38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3" y="27"/>
                    <a:pt x="59" y="25"/>
                    <a:pt x="55" y="25"/>
                  </a:cubicBezTo>
                  <a:cubicBezTo>
                    <a:pt x="51" y="25"/>
                    <a:pt x="47" y="27"/>
                    <a:pt x="44" y="30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4" y="50"/>
                    <a:pt x="24" y="59"/>
                    <a:pt x="30" y="65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41" y="76"/>
                    <a:pt x="42" y="81"/>
                    <a:pt x="40" y="84"/>
                  </a:cubicBezTo>
                  <a:cubicBezTo>
                    <a:pt x="39" y="87"/>
                    <a:pt x="37" y="91"/>
                    <a:pt x="36" y="94"/>
                  </a:cubicBezTo>
                  <a:cubicBezTo>
                    <a:pt x="35" y="97"/>
                    <a:pt x="31" y="100"/>
                    <a:pt x="28" y="100"/>
                  </a:cubicBezTo>
                  <a:lnTo>
                    <a:pt x="16" y="100"/>
                  </a:lnTo>
                  <a:close/>
                  <a:moveTo>
                    <a:pt x="81" y="125"/>
                  </a:moveTo>
                  <a:cubicBezTo>
                    <a:pt x="81" y="101"/>
                    <a:pt x="101" y="80"/>
                    <a:pt x="126" y="80"/>
                  </a:cubicBezTo>
                  <a:cubicBezTo>
                    <a:pt x="150" y="80"/>
                    <a:pt x="171" y="101"/>
                    <a:pt x="171" y="125"/>
                  </a:cubicBezTo>
                  <a:cubicBezTo>
                    <a:pt x="171" y="150"/>
                    <a:pt x="150" y="170"/>
                    <a:pt x="126" y="170"/>
                  </a:cubicBezTo>
                  <a:cubicBezTo>
                    <a:pt x="101" y="170"/>
                    <a:pt x="81" y="150"/>
                    <a:pt x="81" y="125"/>
                  </a:cubicBezTo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7FA68B3-03D1-425A-9185-A851C53BA072}"/>
                </a:ext>
              </a:extLst>
            </p:cNvPr>
            <p:cNvSpPr/>
            <p:nvPr/>
          </p:nvSpPr>
          <p:spPr>
            <a:xfrm>
              <a:off x="3044900" y="2999772"/>
              <a:ext cx="1096037" cy="1096037"/>
            </a:xfrm>
            <a:prstGeom prst="ellipse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62B9D0EC-4613-4B3B-9C8A-A1A026144301}"/>
                </a:ext>
              </a:extLst>
            </p:cNvPr>
            <p:cNvSpPr txBox="1"/>
            <p:nvPr/>
          </p:nvSpPr>
          <p:spPr>
            <a:xfrm>
              <a:off x="3141512" y="3594480"/>
              <a:ext cx="9028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此处编辑</a:t>
              </a:r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7656988-6A41-42DA-845A-ED7648B551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0624" y="1552518"/>
              <a:ext cx="1837796" cy="1828514"/>
            </a:xfrm>
            <a:custGeom>
              <a:avLst/>
              <a:gdLst>
                <a:gd name="T0" fmla="*/ 0 w 251"/>
                <a:gd name="T1" fmla="*/ 116 h 250"/>
                <a:gd name="T2" fmla="*/ 16 w 251"/>
                <a:gd name="T3" fmla="*/ 150 h 250"/>
                <a:gd name="T4" fmla="*/ 36 w 251"/>
                <a:gd name="T5" fmla="*/ 157 h 250"/>
                <a:gd name="T6" fmla="*/ 39 w 251"/>
                <a:gd name="T7" fmla="*/ 177 h 250"/>
                <a:gd name="T8" fmla="*/ 30 w 251"/>
                <a:gd name="T9" fmla="*/ 207 h 250"/>
                <a:gd name="T10" fmla="*/ 55 w 251"/>
                <a:gd name="T11" fmla="*/ 225 h 250"/>
                <a:gd name="T12" fmla="*/ 74 w 251"/>
                <a:gd name="T13" fmla="*/ 212 h 250"/>
                <a:gd name="T14" fmla="*/ 85 w 251"/>
                <a:gd name="T15" fmla="*/ 211 h 250"/>
                <a:gd name="T16" fmla="*/ 101 w 251"/>
                <a:gd name="T17" fmla="*/ 223 h 250"/>
                <a:gd name="T18" fmla="*/ 116 w 251"/>
                <a:gd name="T19" fmla="*/ 250 h 250"/>
                <a:gd name="T20" fmla="*/ 151 w 251"/>
                <a:gd name="T21" fmla="*/ 235 h 250"/>
                <a:gd name="T22" fmla="*/ 157 w 251"/>
                <a:gd name="T23" fmla="*/ 215 h 250"/>
                <a:gd name="T24" fmla="*/ 171 w 251"/>
                <a:gd name="T25" fmla="*/ 210 h 250"/>
                <a:gd name="T26" fmla="*/ 186 w 251"/>
                <a:gd name="T27" fmla="*/ 221 h 250"/>
                <a:gd name="T28" fmla="*/ 207 w 251"/>
                <a:gd name="T29" fmla="*/ 221 h 250"/>
                <a:gd name="T30" fmla="*/ 221 w 251"/>
                <a:gd name="T31" fmla="*/ 185 h 250"/>
                <a:gd name="T32" fmla="*/ 211 w 251"/>
                <a:gd name="T33" fmla="*/ 166 h 250"/>
                <a:gd name="T34" fmla="*/ 223 w 251"/>
                <a:gd name="T35" fmla="*/ 150 h 250"/>
                <a:gd name="T36" fmla="*/ 251 w 251"/>
                <a:gd name="T37" fmla="*/ 135 h 250"/>
                <a:gd name="T38" fmla="*/ 235 w 251"/>
                <a:gd name="T39" fmla="*/ 100 h 250"/>
                <a:gd name="T40" fmla="*/ 215 w 251"/>
                <a:gd name="T41" fmla="*/ 94 h 250"/>
                <a:gd name="T42" fmla="*/ 213 w 251"/>
                <a:gd name="T43" fmla="*/ 74 h 250"/>
                <a:gd name="T44" fmla="*/ 226 w 251"/>
                <a:gd name="T45" fmla="*/ 55 h 250"/>
                <a:gd name="T46" fmla="*/ 207 w 251"/>
                <a:gd name="T47" fmla="*/ 30 h 250"/>
                <a:gd name="T48" fmla="*/ 186 w 251"/>
                <a:gd name="T49" fmla="*/ 30 h 250"/>
                <a:gd name="T50" fmla="*/ 171 w 251"/>
                <a:gd name="T51" fmla="*/ 41 h 250"/>
                <a:gd name="T52" fmla="*/ 157 w 251"/>
                <a:gd name="T53" fmla="*/ 36 h 250"/>
                <a:gd name="T54" fmla="*/ 151 w 251"/>
                <a:gd name="T55" fmla="*/ 15 h 250"/>
                <a:gd name="T56" fmla="*/ 116 w 251"/>
                <a:gd name="T57" fmla="*/ 0 h 250"/>
                <a:gd name="T58" fmla="*/ 101 w 251"/>
                <a:gd name="T59" fmla="*/ 27 h 250"/>
                <a:gd name="T60" fmla="*/ 85 w 251"/>
                <a:gd name="T61" fmla="*/ 40 h 250"/>
                <a:gd name="T62" fmla="*/ 74 w 251"/>
                <a:gd name="T63" fmla="*/ 38 h 250"/>
                <a:gd name="T64" fmla="*/ 55 w 251"/>
                <a:gd name="T65" fmla="*/ 25 h 250"/>
                <a:gd name="T66" fmla="*/ 30 w 251"/>
                <a:gd name="T67" fmla="*/ 44 h 250"/>
                <a:gd name="T68" fmla="*/ 39 w 251"/>
                <a:gd name="T69" fmla="*/ 74 h 250"/>
                <a:gd name="T70" fmla="*/ 36 w 251"/>
                <a:gd name="T71" fmla="*/ 94 h 250"/>
                <a:gd name="T72" fmla="*/ 16 w 251"/>
                <a:gd name="T73" fmla="*/ 100 h 250"/>
                <a:gd name="T74" fmla="*/ 126 w 251"/>
                <a:gd name="T75" fmla="*/ 80 h 250"/>
                <a:gd name="T76" fmla="*/ 126 w 251"/>
                <a:gd name="T77" fmla="*/ 17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1" h="250">
                  <a:moveTo>
                    <a:pt x="16" y="100"/>
                  </a:moveTo>
                  <a:cubicBezTo>
                    <a:pt x="7" y="100"/>
                    <a:pt x="0" y="107"/>
                    <a:pt x="0" y="11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7" y="150"/>
                    <a:pt x="16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31" y="150"/>
                    <a:pt x="35" y="153"/>
                    <a:pt x="36" y="157"/>
                  </a:cubicBezTo>
                  <a:cubicBezTo>
                    <a:pt x="37" y="160"/>
                    <a:pt x="39" y="163"/>
                    <a:pt x="40" y="166"/>
                  </a:cubicBezTo>
                  <a:cubicBezTo>
                    <a:pt x="42" y="170"/>
                    <a:pt x="41" y="174"/>
                    <a:pt x="39" y="177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4" y="191"/>
                    <a:pt x="24" y="201"/>
                    <a:pt x="30" y="207"/>
                  </a:cubicBezTo>
                  <a:cubicBezTo>
                    <a:pt x="44" y="221"/>
                    <a:pt x="44" y="221"/>
                    <a:pt x="44" y="221"/>
                  </a:cubicBezTo>
                  <a:cubicBezTo>
                    <a:pt x="47" y="224"/>
                    <a:pt x="51" y="225"/>
                    <a:pt x="55" y="225"/>
                  </a:cubicBezTo>
                  <a:cubicBezTo>
                    <a:pt x="59" y="225"/>
                    <a:pt x="63" y="224"/>
                    <a:pt x="66" y="221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6" y="211"/>
                    <a:pt x="78" y="210"/>
                    <a:pt x="80" y="210"/>
                  </a:cubicBezTo>
                  <a:cubicBezTo>
                    <a:pt x="82" y="210"/>
                    <a:pt x="83" y="210"/>
                    <a:pt x="85" y="211"/>
                  </a:cubicBezTo>
                  <a:cubicBezTo>
                    <a:pt x="88" y="212"/>
                    <a:pt x="91" y="214"/>
                    <a:pt x="94" y="215"/>
                  </a:cubicBezTo>
                  <a:cubicBezTo>
                    <a:pt x="98" y="216"/>
                    <a:pt x="101" y="220"/>
                    <a:pt x="101" y="223"/>
                  </a:cubicBezTo>
                  <a:cubicBezTo>
                    <a:pt x="101" y="235"/>
                    <a:pt x="101" y="235"/>
                    <a:pt x="101" y="235"/>
                  </a:cubicBezTo>
                  <a:cubicBezTo>
                    <a:pt x="101" y="244"/>
                    <a:pt x="107" y="250"/>
                    <a:pt x="116" y="250"/>
                  </a:cubicBezTo>
                  <a:cubicBezTo>
                    <a:pt x="135" y="250"/>
                    <a:pt x="135" y="250"/>
                    <a:pt x="135" y="250"/>
                  </a:cubicBezTo>
                  <a:cubicBezTo>
                    <a:pt x="144" y="250"/>
                    <a:pt x="151" y="244"/>
                    <a:pt x="151" y="235"/>
                  </a:cubicBezTo>
                  <a:cubicBezTo>
                    <a:pt x="151" y="223"/>
                    <a:pt x="151" y="223"/>
                    <a:pt x="151" y="223"/>
                  </a:cubicBezTo>
                  <a:cubicBezTo>
                    <a:pt x="151" y="220"/>
                    <a:pt x="154" y="216"/>
                    <a:pt x="157" y="215"/>
                  </a:cubicBezTo>
                  <a:cubicBezTo>
                    <a:pt x="160" y="214"/>
                    <a:pt x="164" y="212"/>
                    <a:pt x="167" y="211"/>
                  </a:cubicBezTo>
                  <a:cubicBezTo>
                    <a:pt x="168" y="210"/>
                    <a:pt x="169" y="210"/>
                    <a:pt x="171" y="210"/>
                  </a:cubicBezTo>
                  <a:cubicBezTo>
                    <a:pt x="173" y="210"/>
                    <a:pt x="176" y="211"/>
                    <a:pt x="177" y="212"/>
                  </a:cubicBezTo>
                  <a:cubicBezTo>
                    <a:pt x="186" y="221"/>
                    <a:pt x="186" y="221"/>
                    <a:pt x="186" y="221"/>
                  </a:cubicBezTo>
                  <a:cubicBezTo>
                    <a:pt x="188" y="224"/>
                    <a:pt x="192" y="225"/>
                    <a:pt x="196" y="225"/>
                  </a:cubicBezTo>
                  <a:cubicBezTo>
                    <a:pt x="200" y="225"/>
                    <a:pt x="204" y="224"/>
                    <a:pt x="207" y="221"/>
                  </a:cubicBezTo>
                  <a:cubicBezTo>
                    <a:pt x="221" y="207"/>
                    <a:pt x="221" y="207"/>
                    <a:pt x="221" y="207"/>
                  </a:cubicBezTo>
                  <a:cubicBezTo>
                    <a:pt x="227" y="201"/>
                    <a:pt x="227" y="191"/>
                    <a:pt x="221" y="185"/>
                  </a:cubicBezTo>
                  <a:cubicBezTo>
                    <a:pt x="213" y="177"/>
                    <a:pt x="213" y="177"/>
                    <a:pt x="213" y="177"/>
                  </a:cubicBezTo>
                  <a:cubicBezTo>
                    <a:pt x="210" y="174"/>
                    <a:pt x="210" y="170"/>
                    <a:pt x="211" y="166"/>
                  </a:cubicBezTo>
                  <a:cubicBezTo>
                    <a:pt x="213" y="163"/>
                    <a:pt x="214" y="160"/>
                    <a:pt x="215" y="157"/>
                  </a:cubicBezTo>
                  <a:cubicBezTo>
                    <a:pt x="216" y="153"/>
                    <a:pt x="220" y="150"/>
                    <a:pt x="223" y="150"/>
                  </a:cubicBezTo>
                  <a:cubicBezTo>
                    <a:pt x="235" y="150"/>
                    <a:pt x="235" y="150"/>
                    <a:pt x="235" y="150"/>
                  </a:cubicBezTo>
                  <a:cubicBezTo>
                    <a:pt x="244" y="150"/>
                    <a:pt x="251" y="144"/>
                    <a:pt x="251" y="135"/>
                  </a:cubicBezTo>
                  <a:cubicBezTo>
                    <a:pt x="251" y="115"/>
                    <a:pt x="251" y="115"/>
                    <a:pt x="251" y="115"/>
                  </a:cubicBezTo>
                  <a:cubicBezTo>
                    <a:pt x="251" y="107"/>
                    <a:pt x="244" y="100"/>
                    <a:pt x="235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100"/>
                    <a:pt x="216" y="97"/>
                    <a:pt x="215" y="94"/>
                  </a:cubicBezTo>
                  <a:cubicBezTo>
                    <a:pt x="214" y="91"/>
                    <a:pt x="213" y="87"/>
                    <a:pt x="211" y="84"/>
                  </a:cubicBezTo>
                  <a:cubicBezTo>
                    <a:pt x="210" y="81"/>
                    <a:pt x="210" y="76"/>
                    <a:pt x="213" y="74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4" y="62"/>
                    <a:pt x="226" y="59"/>
                    <a:pt x="226" y="55"/>
                  </a:cubicBezTo>
                  <a:cubicBezTo>
                    <a:pt x="226" y="50"/>
                    <a:pt x="224" y="47"/>
                    <a:pt x="221" y="44"/>
                  </a:cubicBezTo>
                  <a:cubicBezTo>
                    <a:pt x="207" y="30"/>
                    <a:pt x="207" y="30"/>
                    <a:pt x="207" y="30"/>
                  </a:cubicBezTo>
                  <a:cubicBezTo>
                    <a:pt x="204" y="27"/>
                    <a:pt x="200" y="25"/>
                    <a:pt x="196" y="25"/>
                  </a:cubicBezTo>
                  <a:cubicBezTo>
                    <a:pt x="192" y="25"/>
                    <a:pt x="188" y="27"/>
                    <a:pt x="186" y="3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0"/>
                    <a:pt x="173" y="41"/>
                    <a:pt x="171" y="41"/>
                  </a:cubicBezTo>
                  <a:cubicBezTo>
                    <a:pt x="169" y="41"/>
                    <a:pt x="168" y="40"/>
                    <a:pt x="167" y="40"/>
                  </a:cubicBezTo>
                  <a:cubicBezTo>
                    <a:pt x="164" y="38"/>
                    <a:pt x="160" y="37"/>
                    <a:pt x="157" y="36"/>
                  </a:cubicBezTo>
                  <a:cubicBezTo>
                    <a:pt x="154" y="34"/>
                    <a:pt x="151" y="31"/>
                    <a:pt x="151" y="27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7"/>
                    <a:pt x="144" y="0"/>
                    <a:pt x="135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7" y="0"/>
                    <a:pt x="101" y="7"/>
                    <a:pt x="101" y="15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31"/>
                    <a:pt x="98" y="34"/>
                    <a:pt x="94" y="36"/>
                  </a:cubicBezTo>
                  <a:cubicBezTo>
                    <a:pt x="91" y="37"/>
                    <a:pt x="88" y="38"/>
                    <a:pt x="85" y="40"/>
                  </a:cubicBezTo>
                  <a:cubicBezTo>
                    <a:pt x="83" y="40"/>
                    <a:pt x="82" y="41"/>
                    <a:pt x="80" y="41"/>
                  </a:cubicBezTo>
                  <a:cubicBezTo>
                    <a:pt x="78" y="41"/>
                    <a:pt x="76" y="40"/>
                    <a:pt x="74" y="38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3" y="27"/>
                    <a:pt x="59" y="25"/>
                    <a:pt x="55" y="25"/>
                  </a:cubicBezTo>
                  <a:cubicBezTo>
                    <a:pt x="51" y="25"/>
                    <a:pt x="47" y="27"/>
                    <a:pt x="44" y="30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4" y="50"/>
                    <a:pt x="24" y="59"/>
                    <a:pt x="30" y="65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41" y="76"/>
                    <a:pt x="42" y="81"/>
                    <a:pt x="40" y="84"/>
                  </a:cubicBezTo>
                  <a:cubicBezTo>
                    <a:pt x="39" y="87"/>
                    <a:pt x="37" y="91"/>
                    <a:pt x="36" y="94"/>
                  </a:cubicBezTo>
                  <a:cubicBezTo>
                    <a:pt x="35" y="97"/>
                    <a:pt x="31" y="100"/>
                    <a:pt x="28" y="100"/>
                  </a:cubicBezTo>
                  <a:lnTo>
                    <a:pt x="16" y="100"/>
                  </a:lnTo>
                  <a:close/>
                  <a:moveTo>
                    <a:pt x="81" y="125"/>
                  </a:moveTo>
                  <a:cubicBezTo>
                    <a:pt x="81" y="101"/>
                    <a:pt x="101" y="80"/>
                    <a:pt x="126" y="80"/>
                  </a:cubicBezTo>
                  <a:cubicBezTo>
                    <a:pt x="150" y="80"/>
                    <a:pt x="171" y="101"/>
                    <a:pt x="171" y="125"/>
                  </a:cubicBezTo>
                  <a:cubicBezTo>
                    <a:pt x="171" y="150"/>
                    <a:pt x="150" y="170"/>
                    <a:pt x="126" y="170"/>
                  </a:cubicBezTo>
                  <a:cubicBezTo>
                    <a:pt x="101" y="170"/>
                    <a:pt x="81" y="150"/>
                    <a:pt x="81" y="125"/>
                  </a:cubicBezTo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>
                <a:solidFill>
                  <a:prstClr val="black"/>
                </a:solidFill>
                <a:latin typeface="Lato Light" panose="020F0302020204030203" pitchFamily="34" charset="0"/>
              </a:endParaRPr>
            </a:p>
          </p:txBody>
        </p:sp>
        <p:sp>
          <p:nvSpPr>
            <p:cNvPr id="13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D623028-F361-4A88-B9A6-7DDCBBA65FB3}"/>
                </a:ext>
              </a:extLst>
            </p:cNvPr>
            <p:cNvSpPr/>
            <p:nvPr/>
          </p:nvSpPr>
          <p:spPr>
            <a:xfrm>
              <a:off x="7818543" y="1865796"/>
              <a:ext cx="1201958" cy="1201959"/>
            </a:xfrm>
            <a:prstGeom prst="ellipse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solidFill>
                  <a:prstClr val="white"/>
                </a:solidFill>
                <a:latin typeface="Lato Light" panose="020F0302020204030203" pitchFamily="34" charset="0"/>
              </a:endParaRPr>
            </a:p>
          </p:txBody>
        </p:sp>
        <p:sp>
          <p:nvSpPr>
            <p:cNvPr id="14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76B0573D-B3A2-4063-BC91-C7085FBAD5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30143" y="2050274"/>
              <a:ext cx="378755" cy="473299"/>
            </a:xfrm>
            <a:custGeom>
              <a:avLst/>
              <a:gdLst>
                <a:gd name="connsiteX0" fmla="*/ 40410 w 485507"/>
                <a:gd name="connsiteY0" fmla="*/ 488141 h 606698"/>
                <a:gd name="connsiteX1" fmla="*/ 40410 w 485507"/>
                <a:gd name="connsiteY1" fmla="*/ 526444 h 606698"/>
                <a:gd name="connsiteX2" fmla="*/ 120342 w 485507"/>
                <a:gd name="connsiteY2" fmla="*/ 526444 h 606698"/>
                <a:gd name="connsiteX3" fmla="*/ 120342 w 485507"/>
                <a:gd name="connsiteY3" fmla="*/ 488141 h 606698"/>
                <a:gd name="connsiteX4" fmla="*/ 87141 w 485507"/>
                <a:gd name="connsiteY4" fmla="*/ 295117 h 606698"/>
                <a:gd name="connsiteX5" fmla="*/ 83669 w 485507"/>
                <a:gd name="connsiteY5" fmla="*/ 378032 h 606698"/>
                <a:gd name="connsiteX6" fmla="*/ 83580 w 485507"/>
                <a:gd name="connsiteY6" fmla="*/ 378921 h 606698"/>
                <a:gd name="connsiteX7" fmla="*/ 108058 w 485507"/>
                <a:gd name="connsiteY7" fmla="*/ 405937 h 606698"/>
                <a:gd name="connsiteX8" fmla="*/ 179088 w 485507"/>
                <a:gd name="connsiteY8" fmla="*/ 412602 h 606698"/>
                <a:gd name="connsiteX9" fmla="*/ 117493 w 485507"/>
                <a:gd name="connsiteY9" fmla="*/ 388696 h 606698"/>
                <a:gd name="connsiteX10" fmla="*/ 104409 w 485507"/>
                <a:gd name="connsiteY10" fmla="*/ 373500 h 606698"/>
                <a:gd name="connsiteX11" fmla="*/ 146317 w 485507"/>
                <a:gd name="connsiteY11" fmla="*/ 135604 h 606698"/>
                <a:gd name="connsiteX12" fmla="*/ 193278 w 485507"/>
                <a:gd name="connsiteY12" fmla="*/ 182495 h 606698"/>
                <a:gd name="connsiteX13" fmla="*/ 146317 w 485507"/>
                <a:gd name="connsiteY13" fmla="*/ 229386 h 606698"/>
                <a:gd name="connsiteX14" fmla="*/ 99356 w 485507"/>
                <a:gd name="connsiteY14" fmla="*/ 182495 h 606698"/>
                <a:gd name="connsiteX15" fmla="*/ 146317 w 485507"/>
                <a:gd name="connsiteY15" fmla="*/ 135604 h 606698"/>
                <a:gd name="connsiteX16" fmla="*/ 264093 w 485507"/>
                <a:gd name="connsiteY16" fmla="*/ 80498 h 606698"/>
                <a:gd name="connsiteX17" fmla="*/ 249584 w 485507"/>
                <a:gd name="connsiteY17" fmla="*/ 145372 h 606698"/>
                <a:gd name="connsiteX18" fmla="*/ 293377 w 485507"/>
                <a:gd name="connsiteY18" fmla="*/ 97739 h 606698"/>
                <a:gd name="connsiteX19" fmla="*/ 264093 w 485507"/>
                <a:gd name="connsiteY19" fmla="*/ 80498 h 606698"/>
                <a:gd name="connsiteX20" fmla="*/ 295870 w 485507"/>
                <a:gd name="connsiteY20" fmla="*/ 427 h 606698"/>
                <a:gd name="connsiteX21" fmla="*/ 351234 w 485507"/>
                <a:gd name="connsiteY21" fmla="*/ 42906 h 606698"/>
                <a:gd name="connsiteX22" fmla="*/ 314740 w 485507"/>
                <a:gd name="connsiteY22" fmla="*/ 96939 h 606698"/>
                <a:gd name="connsiteX23" fmla="*/ 264805 w 485507"/>
                <a:gd name="connsiteY23" fmla="*/ 157636 h 606698"/>
                <a:gd name="connsiteX24" fmla="*/ 224751 w 485507"/>
                <a:gd name="connsiteY24" fmla="*/ 210869 h 606698"/>
                <a:gd name="connsiteX25" fmla="*/ 218253 w 485507"/>
                <a:gd name="connsiteY25" fmla="*/ 235219 h 606698"/>
                <a:gd name="connsiteX26" fmla="*/ 297205 w 485507"/>
                <a:gd name="connsiteY26" fmla="*/ 205715 h 606698"/>
                <a:gd name="connsiteX27" fmla="*/ 326222 w 485507"/>
                <a:gd name="connsiteY27" fmla="*/ 149194 h 606698"/>
                <a:gd name="connsiteX28" fmla="*/ 294890 w 485507"/>
                <a:gd name="connsiteY28" fmla="*/ 182964 h 606698"/>
                <a:gd name="connsiteX29" fmla="*/ 290796 w 485507"/>
                <a:gd name="connsiteY29" fmla="*/ 164124 h 606698"/>
                <a:gd name="connsiteX30" fmla="*/ 318478 w 485507"/>
                <a:gd name="connsiteY30" fmla="*/ 121289 h 606698"/>
                <a:gd name="connsiteX31" fmla="*/ 381497 w 485507"/>
                <a:gd name="connsiteY31" fmla="*/ 107781 h 606698"/>
                <a:gd name="connsiteX32" fmla="*/ 424400 w 485507"/>
                <a:gd name="connsiteY32" fmla="*/ 135419 h 606698"/>
                <a:gd name="connsiteX33" fmla="*/ 461517 w 485507"/>
                <a:gd name="connsiteY33" fmla="*/ 307114 h 606698"/>
                <a:gd name="connsiteX34" fmla="*/ 462496 w 485507"/>
                <a:gd name="connsiteY34" fmla="*/ 341329 h 606698"/>
                <a:gd name="connsiteX35" fmla="*/ 447543 w 485507"/>
                <a:gd name="connsiteY35" fmla="*/ 435975 h 606698"/>
                <a:gd name="connsiteX36" fmla="*/ 484482 w 485507"/>
                <a:gd name="connsiteY36" fmla="*/ 570345 h 606698"/>
                <a:gd name="connsiteX37" fmla="*/ 464365 w 485507"/>
                <a:gd name="connsiteY37" fmla="*/ 605626 h 606698"/>
                <a:gd name="connsiteX38" fmla="*/ 428940 w 485507"/>
                <a:gd name="connsiteY38" fmla="*/ 585542 h 606698"/>
                <a:gd name="connsiteX39" fmla="*/ 390487 w 485507"/>
                <a:gd name="connsiteY39" fmla="*/ 445306 h 606698"/>
                <a:gd name="connsiteX40" fmla="*/ 389775 w 485507"/>
                <a:gd name="connsiteY40" fmla="*/ 433309 h 606698"/>
                <a:gd name="connsiteX41" fmla="*/ 405797 w 485507"/>
                <a:gd name="connsiteY41" fmla="*/ 328710 h 606698"/>
                <a:gd name="connsiteX42" fmla="*/ 397163 w 485507"/>
                <a:gd name="connsiteY42" fmla="*/ 330576 h 606698"/>
                <a:gd name="connsiteX43" fmla="*/ 358177 w 485507"/>
                <a:gd name="connsiteY43" fmla="*/ 436775 h 606698"/>
                <a:gd name="connsiteX44" fmla="*/ 386838 w 485507"/>
                <a:gd name="connsiteY44" fmla="*/ 571945 h 606698"/>
                <a:gd name="connsiteX45" fmla="*/ 364674 w 485507"/>
                <a:gd name="connsiteY45" fmla="*/ 606071 h 606698"/>
                <a:gd name="connsiteX46" fmla="*/ 330583 w 485507"/>
                <a:gd name="connsiteY46" fmla="*/ 583853 h 606698"/>
                <a:gd name="connsiteX47" fmla="*/ 300142 w 485507"/>
                <a:gd name="connsiteY47" fmla="*/ 440596 h 606698"/>
                <a:gd name="connsiteX48" fmla="*/ 301299 w 485507"/>
                <a:gd name="connsiteY48" fmla="*/ 424688 h 606698"/>
                <a:gd name="connsiteX49" fmla="*/ 330672 w 485507"/>
                <a:gd name="connsiteY49" fmla="*/ 344884 h 606698"/>
                <a:gd name="connsiteX50" fmla="*/ 314117 w 485507"/>
                <a:gd name="connsiteY50" fmla="*/ 272455 h 606698"/>
                <a:gd name="connsiteX51" fmla="*/ 329960 w 485507"/>
                <a:gd name="connsiteY51" fmla="*/ 266590 h 606698"/>
                <a:gd name="connsiteX52" fmla="*/ 353993 w 485507"/>
                <a:gd name="connsiteY52" fmla="*/ 245173 h 606698"/>
                <a:gd name="connsiteX53" fmla="*/ 368947 w 485507"/>
                <a:gd name="connsiteY53" fmla="*/ 171056 h 606698"/>
                <a:gd name="connsiteX54" fmla="*/ 335657 w 485507"/>
                <a:gd name="connsiteY54" fmla="*/ 235841 h 606698"/>
                <a:gd name="connsiteX55" fmla="*/ 322751 w 485507"/>
                <a:gd name="connsiteY55" fmla="*/ 247305 h 606698"/>
                <a:gd name="connsiteX56" fmla="*/ 222792 w 485507"/>
                <a:gd name="connsiteY56" fmla="*/ 284631 h 606698"/>
                <a:gd name="connsiteX57" fmla="*/ 207038 w 485507"/>
                <a:gd name="connsiteY57" fmla="*/ 284986 h 606698"/>
                <a:gd name="connsiteX58" fmla="*/ 205168 w 485507"/>
                <a:gd name="connsiteY58" fmla="*/ 287385 h 606698"/>
                <a:gd name="connsiteX59" fmla="*/ 200629 w 485507"/>
                <a:gd name="connsiteY59" fmla="*/ 304448 h 606698"/>
                <a:gd name="connsiteX60" fmla="*/ 184874 w 485507"/>
                <a:gd name="connsiteY60" fmla="*/ 304004 h 606698"/>
                <a:gd name="connsiteX61" fmla="*/ 181136 w 485507"/>
                <a:gd name="connsiteY61" fmla="*/ 305693 h 606698"/>
                <a:gd name="connsiteX62" fmla="*/ 175172 w 485507"/>
                <a:gd name="connsiteY62" fmla="*/ 342751 h 606698"/>
                <a:gd name="connsiteX63" fmla="*/ 153632 w 485507"/>
                <a:gd name="connsiteY63" fmla="*/ 334397 h 606698"/>
                <a:gd name="connsiteX64" fmla="*/ 128709 w 485507"/>
                <a:gd name="connsiteY64" fmla="*/ 285964 h 606698"/>
                <a:gd name="connsiteX65" fmla="*/ 143484 w 485507"/>
                <a:gd name="connsiteY65" fmla="*/ 353238 h 606698"/>
                <a:gd name="connsiteX66" fmla="*/ 212111 w 485507"/>
                <a:gd name="connsiteY66" fmla="*/ 379809 h 606698"/>
                <a:gd name="connsiteX67" fmla="*/ 224216 w 485507"/>
                <a:gd name="connsiteY67" fmla="*/ 407270 h 606698"/>
                <a:gd name="connsiteX68" fmla="*/ 218253 w 485507"/>
                <a:gd name="connsiteY68" fmla="*/ 415713 h 606698"/>
                <a:gd name="connsiteX69" fmla="*/ 233830 w 485507"/>
                <a:gd name="connsiteY69" fmla="*/ 425044 h 606698"/>
                <a:gd name="connsiteX70" fmla="*/ 235877 w 485507"/>
                <a:gd name="connsiteY70" fmla="*/ 428154 h 606698"/>
                <a:gd name="connsiteX71" fmla="*/ 238992 w 485507"/>
                <a:gd name="connsiteY71" fmla="*/ 444862 h 606698"/>
                <a:gd name="connsiteX72" fmla="*/ 216473 w 485507"/>
                <a:gd name="connsiteY72" fmla="*/ 585186 h 606698"/>
                <a:gd name="connsiteX73" fmla="*/ 187188 w 485507"/>
                <a:gd name="connsiteY73" fmla="*/ 606337 h 606698"/>
                <a:gd name="connsiteX74" fmla="*/ 166004 w 485507"/>
                <a:gd name="connsiteY74" fmla="*/ 577099 h 606698"/>
                <a:gd name="connsiteX75" fmla="*/ 184162 w 485507"/>
                <a:gd name="connsiteY75" fmla="*/ 464057 h 606698"/>
                <a:gd name="connsiteX76" fmla="*/ 160841 w 485507"/>
                <a:gd name="connsiteY76" fmla="*/ 462280 h 606698"/>
                <a:gd name="connsiteX77" fmla="*/ 160752 w 485507"/>
                <a:gd name="connsiteY77" fmla="*/ 586519 h 606698"/>
                <a:gd name="connsiteX78" fmla="*/ 140547 w 485507"/>
                <a:gd name="connsiteY78" fmla="*/ 606693 h 606698"/>
                <a:gd name="connsiteX79" fmla="*/ 120342 w 485507"/>
                <a:gd name="connsiteY79" fmla="*/ 586519 h 606698"/>
                <a:gd name="connsiteX80" fmla="*/ 120342 w 485507"/>
                <a:gd name="connsiteY80" fmla="*/ 553371 h 606698"/>
                <a:gd name="connsiteX81" fmla="*/ 40410 w 485507"/>
                <a:gd name="connsiteY81" fmla="*/ 553371 h 606698"/>
                <a:gd name="connsiteX82" fmla="*/ 40410 w 485507"/>
                <a:gd name="connsiteY82" fmla="*/ 586519 h 606698"/>
                <a:gd name="connsiteX83" fmla="*/ 20205 w 485507"/>
                <a:gd name="connsiteY83" fmla="*/ 606693 h 606698"/>
                <a:gd name="connsiteX84" fmla="*/ 0 w 485507"/>
                <a:gd name="connsiteY84" fmla="*/ 586519 h 606698"/>
                <a:gd name="connsiteX85" fmla="*/ 0 w 485507"/>
                <a:gd name="connsiteY85" fmla="*/ 467968 h 606698"/>
                <a:gd name="connsiteX86" fmla="*/ 20205 w 485507"/>
                <a:gd name="connsiteY86" fmla="*/ 447794 h 606698"/>
                <a:gd name="connsiteX87" fmla="*/ 49489 w 485507"/>
                <a:gd name="connsiteY87" fmla="*/ 447794 h 606698"/>
                <a:gd name="connsiteX88" fmla="*/ 42012 w 485507"/>
                <a:gd name="connsiteY88" fmla="*/ 426910 h 606698"/>
                <a:gd name="connsiteX89" fmla="*/ 65066 w 485507"/>
                <a:gd name="connsiteY89" fmla="*/ 272455 h 606698"/>
                <a:gd name="connsiteX90" fmla="*/ 101383 w 485507"/>
                <a:gd name="connsiteY90" fmla="*/ 246239 h 606698"/>
                <a:gd name="connsiteX91" fmla="*/ 157281 w 485507"/>
                <a:gd name="connsiteY91" fmla="*/ 255304 h 606698"/>
                <a:gd name="connsiteX92" fmla="*/ 169030 w 485507"/>
                <a:gd name="connsiteY92" fmla="*/ 259836 h 606698"/>
                <a:gd name="connsiteX93" fmla="*/ 177664 w 485507"/>
                <a:gd name="connsiteY93" fmla="*/ 245617 h 606698"/>
                <a:gd name="connsiteX94" fmla="*/ 192529 w 485507"/>
                <a:gd name="connsiteY94" fmla="*/ 252460 h 606698"/>
                <a:gd name="connsiteX95" fmla="*/ 197870 w 485507"/>
                <a:gd name="connsiteY95" fmla="*/ 244906 h 606698"/>
                <a:gd name="connsiteX96" fmla="*/ 202320 w 485507"/>
                <a:gd name="connsiteY96" fmla="*/ 219223 h 606698"/>
                <a:gd name="connsiteX97" fmla="*/ 228311 w 485507"/>
                <a:gd name="connsiteY97" fmla="*/ 165724 h 606698"/>
                <a:gd name="connsiteX98" fmla="*/ 253412 w 485507"/>
                <a:gd name="connsiteY98" fmla="*/ 56237 h 606698"/>
                <a:gd name="connsiteX99" fmla="*/ 253323 w 485507"/>
                <a:gd name="connsiteY99" fmla="*/ 55615 h 606698"/>
                <a:gd name="connsiteX100" fmla="*/ 295870 w 485507"/>
                <a:gd name="connsiteY100" fmla="*/ 427 h 60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485507" h="606698">
                  <a:moveTo>
                    <a:pt x="40410" y="488141"/>
                  </a:moveTo>
                  <a:lnTo>
                    <a:pt x="40410" y="526444"/>
                  </a:lnTo>
                  <a:lnTo>
                    <a:pt x="120342" y="526444"/>
                  </a:lnTo>
                  <a:lnTo>
                    <a:pt x="120342" y="488141"/>
                  </a:lnTo>
                  <a:close/>
                  <a:moveTo>
                    <a:pt x="87141" y="295117"/>
                  </a:moveTo>
                  <a:lnTo>
                    <a:pt x="83669" y="378032"/>
                  </a:lnTo>
                  <a:cubicBezTo>
                    <a:pt x="83669" y="378299"/>
                    <a:pt x="83580" y="378565"/>
                    <a:pt x="83580" y="378921"/>
                  </a:cubicBezTo>
                  <a:cubicBezTo>
                    <a:pt x="83491" y="392873"/>
                    <a:pt x="94083" y="404604"/>
                    <a:pt x="108058" y="405937"/>
                  </a:cubicBezTo>
                  <a:lnTo>
                    <a:pt x="179088" y="412602"/>
                  </a:lnTo>
                  <a:lnTo>
                    <a:pt x="117493" y="388696"/>
                  </a:lnTo>
                  <a:cubicBezTo>
                    <a:pt x="110818" y="386119"/>
                    <a:pt x="105922" y="380432"/>
                    <a:pt x="104409" y="373500"/>
                  </a:cubicBezTo>
                  <a:close/>
                  <a:moveTo>
                    <a:pt x="146317" y="135604"/>
                  </a:moveTo>
                  <a:cubicBezTo>
                    <a:pt x="172253" y="135604"/>
                    <a:pt x="193278" y="156598"/>
                    <a:pt x="193278" y="182495"/>
                  </a:cubicBezTo>
                  <a:cubicBezTo>
                    <a:pt x="193278" y="208392"/>
                    <a:pt x="172253" y="229386"/>
                    <a:pt x="146317" y="229386"/>
                  </a:cubicBezTo>
                  <a:cubicBezTo>
                    <a:pt x="120381" y="229386"/>
                    <a:pt x="99356" y="208392"/>
                    <a:pt x="99356" y="182495"/>
                  </a:cubicBezTo>
                  <a:cubicBezTo>
                    <a:pt x="99356" y="156598"/>
                    <a:pt x="120381" y="135604"/>
                    <a:pt x="146317" y="135604"/>
                  </a:cubicBezTo>
                  <a:close/>
                  <a:moveTo>
                    <a:pt x="264093" y="80498"/>
                  </a:moveTo>
                  <a:cubicBezTo>
                    <a:pt x="259108" y="94984"/>
                    <a:pt x="253501" y="116223"/>
                    <a:pt x="249584" y="145372"/>
                  </a:cubicBezTo>
                  <a:cubicBezTo>
                    <a:pt x="256705" y="140040"/>
                    <a:pt x="277979" y="128132"/>
                    <a:pt x="293377" y="97739"/>
                  </a:cubicBezTo>
                  <a:cubicBezTo>
                    <a:pt x="281806" y="95606"/>
                    <a:pt x="271392" y="89385"/>
                    <a:pt x="264093" y="80498"/>
                  </a:cubicBezTo>
                  <a:close/>
                  <a:moveTo>
                    <a:pt x="295870" y="427"/>
                  </a:moveTo>
                  <a:cubicBezTo>
                    <a:pt x="322929" y="-3128"/>
                    <a:pt x="347673" y="15890"/>
                    <a:pt x="351234" y="42906"/>
                  </a:cubicBezTo>
                  <a:cubicBezTo>
                    <a:pt x="354438" y="67790"/>
                    <a:pt x="338505" y="90718"/>
                    <a:pt x="314740" y="96939"/>
                  </a:cubicBezTo>
                  <a:cubicBezTo>
                    <a:pt x="306195" y="117290"/>
                    <a:pt x="291152" y="140040"/>
                    <a:pt x="264805" y="157636"/>
                  </a:cubicBezTo>
                  <a:cubicBezTo>
                    <a:pt x="243532" y="171855"/>
                    <a:pt x="231515" y="192029"/>
                    <a:pt x="224751" y="210869"/>
                  </a:cubicBezTo>
                  <a:cubicBezTo>
                    <a:pt x="221635" y="219489"/>
                    <a:pt x="219588" y="227843"/>
                    <a:pt x="218253" y="235219"/>
                  </a:cubicBezTo>
                  <a:lnTo>
                    <a:pt x="297205" y="205715"/>
                  </a:lnTo>
                  <a:lnTo>
                    <a:pt x="326222" y="149194"/>
                  </a:lnTo>
                  <a:lnTo>
                    <a:pt x="294890" y="182964"/>
                  </a:lnTo>
                  <a:lnTo>
                    <a:pt x="290796" y="164124"/>
                  </a:lnTo>
                  <a:cubicBezTo>
                    <a:pt x="286612" y="144662"/>
                    <a:pt x="298985" y="125466"/>
                    <a:pt x="318478" y="121289"/>
                  </a:cubicBezTo>
                  <a:cubicBezTo>
                    <a:pt x="325065" y="119867"/>
                    <a:pt x="366454" y="110980"/>
                    <a:pt x="381497" y="107781"/>
                  </a:cubicBezTo>
                  <a:cubicBezTo>
                    <a:pt x="400990" y="103604"/>
                    <a:pt x="420217" y="115957"/>
                    <a:pt x="424400" y="135419"/>
                  </a:cubicBezTo>
                  <a:lnTo>
                    <a:pt x="461517" y="307114"/>
                  </a:lnTo>
                  <a:cubicBezTo>
                    <a:pt x="463920" y="318401"/>
                    <a:pt x="464276" y="329954"/>
                    <a:pt x="462496" y="341329"/>
                  </a:cubicBezTo>
                  <a:lnTo>
                    <a:pt x="447543" y="435975"/>
                  </a:lnTo>
                  <a:lnTo>
                    <a:pt x="484482" y="570345"/>
                  </a:lnTo>
                  <a:cubicBezTo>
                    <a:pt x="488665" y="585631"/>
                    <a:pt x="479675" y="601449"/>
                    <a:pt x="464365" y="605626"/>
                  </a:cubicBezTo>
                  <a:cubicBezTo>
                    <a:pt x="448967" y="609803"/>
                    <a:pt x="433123" y="600827"/>
                    <a:pt x="428940" y="585542"/>
                  </a:cubicBezTo>
                  <a:lnTo>
                    <a:pt x="390487" y="445306"/>
                  </a:lnTo>
                  <a:cubicBezTo>
                    <a:pt x="389419" y="441396"/>
                    <a:pt x="389152" y="437308"/>
                    <a:pt x="389775" y="433309"/>
                  </a:cubicBezTo>
                  <a:lnTo>
                    <a:pt x="405797" y="328710"/>
                  </a:lnTo>
                  <a:lnTo>
                    <a:pt x="397163" y="330576"/>
                  </a:lnTo>
                  <a:cubicBezTo>
                    <a:pt x="396807" y="331642"/>
                    <a:pt x="399388" y="324622"/>
                    <a:pt x="358177" y="436775"/>
                  </a:cubicBezTo>
                  <a:lnTo>
                    <a:pt x="386838" y="571945"/>
                  </a:lnTo>
                  <a:cubicBezTo>
                    <a:pt x="390131" y="587497"/>
                    <a:pt x="380251" y="602782"/>
                    <a:pt x="364674" y="606071"/>
                  </a:cubicBezTo>
                  <a:cubicBezTo>
                    <a:pt x="349098" y="609359"/>
                    <a:pt x="333877" y="599405"/>
                    <a:pt x="330583" y="583853"/>
                  </a:cubicBezTo>
                  <a:lnTo>
                    <a:pt x="300142" y="440596"/>
                  </a:lnTo>
                  <a:cubicBezTo>
                    <a:pt x="299074" y="435264"/>
                    <a:pt x="299430" y="429754"/>
                    <a:pt x="301299" y="424688"/>
                  </a:cubicBezTo>
                  <a:lnTo>
                    <a:pt x="330672" y="344884"/>
                  </a:lnTo>
                  <a:lnTo>
                    <a:pt x="314117" y="272455"/>
                  </a:lnTo>
                  <a:lnTo>
                    <a:pt x="329960" y="266590"/>
                  </a:lnTo>
                  <a:cubicBezTo>
                    <a:pt x="338060" y="263480"/>
                    <a:pt x="350878" y="260458"/>
                    <a:pt x="353993" y="245173"/>
                  </a:cubicBezTo>
                  <a:lnTo>
                    <a:pt x="368947" y="171056"/>
                  </a:lnTo>
                  <a:lnTo>
                    <a:pt x="335657" y="235841"/>
                  </a:lnTo>
                  <a:cubicBezTo>
                    <a:pt x="332987" y="241173"/>
                    <a:pt x="328358" y="245261"/>
                    <a:pt x="322751" y="247305"/>
                  </a:cubicBezTo>
                  <a:lnTo>
                    <a:pt x="222792" y="284631"/>
                  </a:lnTo>
                  <a:cubicBezTo>
                    <a:pt x="217719" y="286497"/>
                    <a:pt x="212200" y="286675"/>
                    <a:pt x="207038" y="284986"/>
                  </a:cubicBezTo>
                  <a:cubicBezTo>
                    <a:pt x="206414" y="285786"/>
                    <a:pt x="205880" y="286586"/>
                    <a:pt x="205168" y="287385"/>
                  </a:cubicBezTo>
                  <a:cubicBezTo>
                    <a:pt x="205346" y="294762"/>
                    <a:pt x="203744" y="300894"/>
                    <a:pt x="200629" y="304448"/>
                  </a:cubicBezTo>
                  <a:cubicBezTo>
                    <a:pt x="196267" y="309603"/>
                    <a:pt x="190126" y="308359"/>
                    <a:pt x="184874" y="304004"/>
                  </a:cubicBezTo>
                  <a:cubicBezTo>
                    <a:pt x="183717" y="304537"/>
                    <a:pt x="182471" y="305159"/>
                    <a:pt x="181136" y="305693"/>
                  </a:cubicBezTo>
                  <a:lnTo>
                    <a:pt x="175172" y="342751"/>
                  </a:lnTo>
                  <a:lnTo>
                    <a:pt x="153632" y="334397"/>
                  </a:lnTo>
                  <a:lnTo>
                    <a:pt x="128709" y="285964"/>
                  </a:lnTo>
                  <a:lnTo>
                    <a:pt x="143484" y="353238"/>
                  </a:lnTo>
                  <a:lnTo>
                    <a:pt x="212111" y="379809"/>
                  </a:lnTo>
                  <a:cubicBezTo>
                    <a:pt x="223059" y="384075"/>
                    <a:pt x="228489" y="396339"/>
                    <a:pt x="224216" y="407270"/>
                  </a:cubicBezTo>
                  <a:cubicBezTo>
                    <a:pt x="222881" y="410647"/>
                    <a:pt x="220834" y="413491"/>
                    <a:pt x="218253" y="415713"/>
                  </a:cubicBezTo>
                  <a:cubicBezTo>
                    <a:pt x="224394" y="416779"/>
                    <a:pt x="229913" y="420067"/>
                    <a:pt x="233830" y="425044"/>
                  </a:cubicBezTo>
                  <a:cubicBezTo>
                    <a:pt x="234631" y="426021"/>
                    <a:pt x="235254" y="427088"/>
                    <a:pt x="235877" y="428154"/>
                  </a:cubicBezTo>
                  <a:cubicBezTo>
                    <a:pt x="238814" y="433131"/>
                    <a:pt x="239971" y="439085"/>
                    <a:pt x="238992" y="444862"/>
                  </a:cubicBezTo>
                  <a:lnTo>
                    <a:pt x="216473" y="585186"/>
                  </a:lnTo>
                  <a:cubicBezTo>
                    <a:pt x="214247" y="599139"/>
                    <a:pt x="201163" y="608559"/>
                    <a:pt x="187188" y="606337"/>
                  </a:cubicBezTo>
                  <a:cubicBezTo>
                    <a:pt x="173303" y="604115"/>
                    <a:pt x="163779" y="591052"/>
                    <a:pt x="166004" y="577099"/>
                  </a:cubicBezTo>
                  <a:lnTo>
                    <a:pt x="184162" y="464057"/>
                  </a:lnTo>
                  <a:lnTo>
                    <a:pt x="160841" y="462280"/>
                  </a:lnTo>
                  <a:lnTo>
                    <a:pt x="160752" y="586519"/>
                  </a:lnTo>
                  <a:cubicBezTo>
                    <a:pt x="160752" y="597628"/>
                    <a:pt x="151673" y="606693"/>
                    <a:pt x="140547" y="606693"/>
                  </a:cubicBezTo>
                  <a:cubicBezTo>
                    <a:pt x="129421" y="606693"/>
                    <a:pt x="120342" y="597628"/>
                    <a:pt x="120342" y="586519"/>
                  </a:cubicBezTo>
                  <a:lnTo>
                    <a:pt x="120342" y="553371"/>
                  </a:lnTo>
                  <a:lnTo>
                    <a:pt x="40410" y="553371"/>
                  </a:lnTo>
                  <a:lnTo>
                    <a:pt x="40410" y="586519"/>
                  </a:lnTo>
                  <a:cubicBezTo>
                    <a:pt x="40410" y="597628"/>
                    <a:pt x="31331" y="606693"/>
                    <a:pt x="20205" y="606693"/>
                  </a:cubicBezTo>
                  <a:cubicBezTo>
                    <a:pt x="9079" y="606693"/>
                    <a:pt x="0" y="597628"/>
                    <a:pt x="0" y="586519"/>
                  </a:cubicBezTo>
                  <a:lnTo>
                    <a:pt x="0" y="467968"/>
                  </a:lnTo>
                  <a:cubicBezTo>
                    <a:pt x="0" y="456859"/>
                    <a:pt x="9079" y="447794"/>
                    <a:pt x="20205" y="447794"/>
                  </a:cubicBezTo>
                  <a:lnTo>
                    <a:pt x="49489" y="447794"/>
                  </a:lnTo>
                  <a:cubicBezTo>
                    <a:pt x="44149" y="442551"/>
                    <a:pt x="41122" y="435086"/>
                    <a:pt x="42012" y="426910"/>
                  </a:cubicBezTo>
                  <a:cubicBezTo>
                    <a:pt x="45217" y="398117"/>
                    <a:pt x="48777" y="375011"/>
                    <a:pt x="65066" y="272455"/>
                  </a:cubicBezTo>
                  <a:cubicBezTo>
                    <a:pt x="67736" y="255215"/>
                    <a:pt x="84114" y="243484"/>
                    <a:pt x="101383" y="246239"/>
                  </a:cubicBezTo>
                  <a:cubicBezTo>
                    <a:pt x="108236" y="247394"/>
                    <a:pt x="152830" y="254593"/>
                    <a:pt x="157281" y="255304"/>
                  </a:cubicBezTo>
                  <a:cubicBezTo>
                    <a:pt x="161553" y="256015"/>
                    <a:pt x="165559" y="257614"/>
                    <a:pt x="169030" y="259836"/>
                  </a:cubicBezTo>
                  <a:cubicBezTo>
                    <a:pt x="169742" y="253971"/>
                    <a:pt x="172146" y="247305"/>
                    <a:pt x="177664" y="245617"/>
                  </a:cubicBezTo>
                  <a:cubicBezTo>
                    <a:pt x="182382" y="244284"/>
                    <a:pt x="187722" y="247039"/>
                    <a:pt x="192529" y="252460"/>
                  </a:cubicBezTo>
                  <a:cubicBezTo>
                    <a:pt x="193775" y="249705"/>
                    <a:pt x="195555" y="247039"/>
                    <a:pt x="197870" y="244906"/>
                  </a:cubicBezTo>
                  <a:cubicBezTo>
                    <a:pt x="198582" y="237708"/>
                    <a:pt x="199917" y="228821"/>
                    <a:pt x="202320" y="219223"/>
                  </a:cubicBezTo>
                  <a:cubicBezTo>
                    <a:pt x="206682" y="202249"/>
                    <a:pt x="214425" y="182875"/>
                    <a:pt x="228311" y="165724"/>
                  </a:cubicBezTo>
                  <a:cubicBezTo>
                    <a:pt x="233652" y="106892"/>
                    <a:pt x="245846" y="72500"/>
                    <a:pt x="253412" y="56237"/>
                  </a:cubicBezTo>
                  <a:cubicBezTo>
                    <a:pt x="253412" y="56059"/>
                    <a:pt x="253323" y="55881"/>
                    <a:pt x="253323" y="55615"/>
                  </a:cubicBezTo>
                  <a:cubicBezTo>
                    <a:pt x="249762" y="28687"/>
                    <a:pt x="268810" y="3893"/>
                    <a:pt x="295870" y="4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00">
                <a:solidFill>
                  <a:prstClr val="black"/>
                </a:solidFill>
                <a:latin typeface="Lato Light" panose="020F0302020204030203" pitchFamily="34" charset="0"/>
              </a:endParaRPr>
            </a:p>
          </p:txBody>
        </p:sp>
        <p:sp>
          <p:nvSpPr>
            <p:cNvPr id="14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1AB3E674-58FD-434D-A9FE-CE9BFE7C5027}"/>
                </a:ext>
              </a:extLst>
            </p:cNvPr>
            <p:cNvSpPr txBox="1"/>
            <p:nvPr/>
          </p:nvSpPr>
          <p:spPr>
            <a:xfrm>
              <a:off x="7978389" y="256276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此处编辑</a:t>
              </a:r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iconfont-1033-827966">
              <a:extLst>
                <a:ext uri="{FF2B5EF4-FFF2-40B4-BE49-F238E27FC236}">
                  <a16:creationId xmlns:a16="http://schemas.microsoft.com/office/drawing/2014/main" id="{9420760C-2F23-4B0C-A02D-EBE9117343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61274" y="3114345"/>
              <a:ext cx="439755" cy="433445"/>
            </a:xfrm>
            <a:custGeom>
              <a:avLst/>
              <a:gdLst>
                <a:gd name="T0" fmla="*/ 11027 w 11470"/>
                <a:gd name="T1" fmla="*/ 4892 h 11306"/>
                <a:gd name="T2" fmla="*/ 6739 w 11470"/>
                <a:gd name="T3" fmla="*/ 429 h 11306"/>
                <a:gd name="T4" fmla="*/ 5735 w 11470"/>
                <a:gd name="T5" fmla="*/ 0 h 11306"/>
                <a:gd name="T6" fmla="*/ 4731 w 11470"/>
                <a:gd name="T7" fmla="*/ 429 h 11306"/>
                <a:gd name="T8" fmla="*/ 443 w 11470"/>
                <a:gd name="T9" fmla="*/ 4892 h 11306"/>
                <a:gd name="T10" fmla="*/ 131 w 11470"/>
                <a:gd name="T11" fmla="*/ 5917 h 11306"/>
                <a:gd name="T12" fmla="*/ 866 w 11470"/>
                <a:gd name="T13" fmla="*/ 6360 h 11306"/>
                <a:gd name="T14" fmla="*/ 1494 w 11470"/>
                <a:gd name="T15" fmla="*/ 6360 h 11306"/>
                <a:gd name="T16" fmla="*/ 1494 w 11470"/>
                <a:gd name="T17" fmla="*/ 9793 h 11306"/>
                <a:gd name="T18" fmla="*/ 2849 w 11470"/>
                <a:gd name="T19" fmla="*/ 11306 h 11306"/>
                <a:gd name="T20" fmla="*/ 3571 w 11470"/>
                <a:gd name="T21" fmla="*/ 11306 h 11306"/>
                <a:gd name="T22" fmla="*/ 7899 w 11470"/>
                <a:gd name="T23" fmla="*/ 11306 h 11306"/>
                <a:gd name="T24" fmla="*/ 8621 w 11470"/>
                <a:gd name="T25" fmla="*/ 11306 h 11306"/>
                <a:gd name="T26" fmla="*/ 9976 w 11470"/>
                <a:gd name="T27" fmla="*/ 9793 h 11306"/>
                <a:gd name="T28" fmla="*/ 9976 w 11470"/>
                <a:gd name="T29" fmla="*/ 6360 h 11306"/>
                <a:gd name="T30" fmla="*/ 10604 w 11470"/>
                <a:gd name="T31" fmla="*/ 6360 h 11306"/>
                <a:gd name="T32" fmla="*/ 11339 w 11470"/>
                <a:gd name="T33" fmla="*/ 5917 h 11306"/>
                <a:gd name="T34" fmla="*/ 11027 w 11470"/>
                <a:gd name="T35" fmla="*/ 4892 h 11306"/>
                <a:gd name="T36" fmla="*/ 8108 w 11470"/>
                <a:gd name="T37" fmla="*/ 7456 h 11306"/>
                <a:gd name="T38" fmla="*/ 6168 w 11470"/>
                <a:gd name="T39" fmla="*/ 7456 h 11306"/>
                <a:gd name="T40" fmla="*/ 6168 w 11470"/>
                <a:gd name="T41" fmla="*/ 9396 h 11306"/>
                <a:gd name="T42" fmla="*/ 5735 w 11470"/>
                <a:gd name="T43" fmla="*/ 9829 h 11306"/>
                <a:gd name="T44" fmla="*/ 5302 w 11470"/>
                <a:gd name="T45" fmla="*/ 9396 h 11306"/>
                <a:gd name="T46" fmla="*/ 5302 w 11470"/>
                <a:gd name="T47" fmla="*/ 7456 h 11306"/>
                <a:gd name="T48" fmla="*/ 3362 w 11470"/>
                <a:gd name="T49" fmla="*/ 7456 h 11306"/>
                <a:gd name="T50" fmla="*/ 2929 w 11470"/>
                <a:gd name="T51" fmla="*/ 7023 h 11306"/>
                <a:gd name="T52" fmla="*/ 3362 w 11470"/>
                <a:gd name="T53" fmla="*/ 6590 h 11306"/>
                <a:gd name="T54" fmla="*/ 5302 w 11470"/>
                <a:gd name="T55" fmla="*/ 6590 h 11306"/>
                <a:gd name="T56" fmla="*/ 5302 w 11470"/>
                <a:gd name="T57" fmla="*/ 4650 h 11306"/>
                <a:gd name="T58" fmla="*/ 5735 w 11470"/>
                <a:gd name="T59" fmla="*/ 4217 h 11306"/>
                <a:gd name="T60" fmla="*/ 6168 w 11470"/>
                <a:gd name="T61" fmla="*/ 4650 h 11306"/>
                <a:gd name="T62" fmla="*/ 6168 w 11470"/>
                <a:gd name="T63" fmla="*/ 6590 h 11306"/>
                <a:gd name="T64" fmla="*/ 8108 w 11470"/>
                <a:gd name="T65" fmla="*/ 6590 h 11306"/>
                <a:gd name="T66" fmla="*/ 8541 w 11470"/>
                <a:gd name="T67" fmla="*/ 7023 h 11306"/>
                <a:gd name="T68" fmla="*/ 8108 w 11470"/>
                <a:gd name="T69" fmla="*/ 7456 h 1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470" h="11306">
                  <a:moveTo>
                    <a:pt x="11027" y="4892"/>
                  </a:moveTo>
                  <a:lnTo>
                    <a:pt x="6739" y="429"/>
                  </a:lnTo>
                  <a:cubicBezTo>
                    <a:pt x="6473" y="152"/>
                    <a:pt x="6117" y="0"/>
                    <a:pt x="5735" y="0"/>
                  </a:cubicBezTo>
                  <a:cubicBezTo>
                    <a:pt x="5353" y="0"/>
                    <a:pt x="4997" y="152"/>
                    <a:pt x="4731" y="429"/>
                  </a:cubicBezTo>
                  <a:lnTo>
                    <a:pt x="443" y="4892"/>
                  </a:lnTo>
                  <a:cubicBezTo>
                    <a:pt x="0" y="5353"/>
                    <a:pt x="57" y="5751"/>
                    <a:pt x="131" y="5917"/>
                  </a:cubicBezTo>
                  <a:cubicBezTo>
                    <a:pt x="183" y="6035"/>
                    <a:pt x="359" y="6360"/>
                    <a:pt x="866" y="6360"/>
                  </a:cubicBezTo>
                  <a:lnTo>
                    <a:pt x="1494" y="6360"/>
                  </a:lnTo>
                  <a:lnTo>
                    <a:pt x="1494" y="9793"/>
                  </a:lnTo>
                  <a:cubicBezTo>
                    <a:pt x="1494" y="10572"/>
                    <a:pt x="2054" y="11306"/>
                    <a:pt x="2849" y="11306"/>
                  </a:cubicBezTo>
                  <a:lnTo>
                    <a:pt x="3571" y="11306"/>
                  </a:lnTo>
                  <a:lnTo>
                    <a:pt x="7899" y="11306"/>
                  </a:lnTo>
                  <a:lnTo>
                    <a:pt x="8621" y="11306"/>
                  </a:lnTo>
                  <a:cubicBezTo>
                    <a:pt x="9416" y="11306"/>
                    <a:pt x="9976" y="10573"/>
                    <a:pt x="9976" y="9793"/>
                  </a:cubicBezTo>
                  <a:lnTo>
                    <a:pt x="9976" y="6360"/>
                  </a:lnTo>
                  <a:lnTo>
                    <a:pt x="10604" y="6360"/>
                  </a:lnTo>
                  <a:cubicBezTo>
                    <a:pt x="11111" y="6360"/>
                    <a:pt x="11287" y="6035"/>
                    <a:pt x="11339" y="5917"/>
                  </a:cubicBezTo>
                  <a:cubicBezTo>
                    <a:pt x="11413" y="5751"/>
                    <a:pt x="11470" y="5353"/>
                    <a:pt x="11027" y="4892"/>
                  </a:cubicBezTo>
                  <a:close/>
                  <a:moveTo>
                    <a:pt x="8108" y="7456"/>
                  </a:moveTo>
                  <a:lnTo>
                    <a:pt x="6168" y="7456"/>
                  </a:lnTo>
                  <a:lnTo>
                    <a:pt x="6168" y="9396"/>
                  </a:lnTo>
                  <a:cubicBezTo>
                    <a:pt x="6168" y="9635"/>
                    <a:pt x="5974" y="9829"/>
                    <a:pt x="5735" y="9829"/>
                  </a:cubicBezTo>
                  <a:cubicBezTo>
                    <a:pt x="5496" y="9829"/>
                    <a:pt x="5302" y="9635"/>
                    <a:pt x="5302" y="9396"/>
                  </a:cubicBezTo>
                  <a:lnTo>
                    <a:pt x="5302" y="7456"/>
                  </a:lnTo>
                  <a:lnTo>
                    <a:pt x="3362" y="7456"/>
                  </a:lnTo>
                  <a:cubicBezTo>
                    <a:pt x="3123" y="7456"/>
                    <a:pt x="2929" y="7262"/>
                    <a:pt x="2929" y="7023"/>
                  </a:cubicBezTo>
                  <a:cubicBezTo>
                    <a:pt x="2929" y="6784"/>
                    <a:pt x="3123" y="6590"/>
                    <a:pt x="3362" y="6590"/>
                  </a:cubicBezTo>
                  <a:lnTo>
                    <a:pt x="5302" y="6590"/>
                  </a:lnTo>
                  <a:lnTo>
                    <a:pt x="5302" y="4650"/>
                  </a:lnTo>
                  <a:cubicBezTo>
                    <a:pt x="5302" y="4411"/>
                    <a:pt x="5496" y="4217"/>
                    <a:pt x="5735" y="4217"/>
                  </a:cubicBezTo>
                  <a:cubicBezTo>
                    <a:pt x="5974" y="4217"/>
                    <a:pt x="6168" y="4411"/>
                    <a:pt x="6168" y="4650"/>
                  </a:cubicBezTo>
                  <a:lnTo>
                    <a:pt x="6168" y="6590"/>
                  </a:lnTo>
                  <a:lnTo>
                    <a:pt x="8108" y="6590"/>
                  </a:lnTo>
                  <a:cubicBezTo>
                    <a:pt x="8347" y="6590"/>
                    <a:pt x="8541" y="6784"/>
                    <a:pt x="8541" y="7023"/>
                  </a:cubicBezTo>
                  <a:cubicBezTo>
                    <a:pt x="8541" y="7262"/>
                    <a:pt x="8347" y="7456"/>
                    <a:pt x="8108" y="74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E81C34-EB3D-45CF-AD78-10FF7C84A4BB}"/>
              </a:ext>
            </a:extLst>
          </p:cNvPr>
          <p:cNvGrpSpPr/>
          <p:nvPr/>
        </p:nvGrpSpPr>
        <p:grpSpPr>
          <a:xfrm>
            <a:off x="914290" y="2238495"/>
            <a:ext cx="10252914" cy="3026088"/>
            <a:chOff x="969543" y="2469988"/>
            <a:chExt cx="10252914" cy="3026088"/>
          </a:xfrm>
        </p:grpSpPr>
        <p:grpSp>
          <p:nvGrpSpPr>
            <p:cNvPr id="37" name="Group 36出自【趣你的PPT】(微信:qunideppt)：最优质的PPT资源库"/>
            <p:cNvGrpSpPr/>
            <p:nvPr/>
          </p:nvGrpSpPr>
          <p:grpSpPr>
            <a:xfrm>
              <a:off x="969543" y="2477245"/>
              <a:ext cx="2583542" cy="867980"/>
              <a:chOff x="1146629" y="1849438"/>
              <a:chExt cx="2583542" cy="867980"/>
            </a:xfrm>
          </p:grpSpPr>
          <p:sp>
            <p:nvSpPr>
              <p:cNvPr id="38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298347" y="1849438"/>
                <a:ext cx="1395766" cy="3077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点击添加标题</a:t>
                </a:r>
              </a:p>
            </p:txBody>
          </p:sp>
          <p:sp>
            <p:nvSpPr>
              <p:cNvPr id="39" name="出自【趣你的PPT】(微信:qunideppt)：最优质的PPT资源库"/>
              <p:cNvSpPr txBox="1"/>
              <p:nvPr/>
            </p:nvSpPr>
            <p:spPr>
              <a:xfrm>
                <a:off x="1146629" y="2130334"/>
                <a:ext cx="2583542" cy="587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出自【趣你的PPT】(微信:qunideppt)：最优质的PPT资源库"/>
            <p:cNvGrpSpPr/>
            <p:nvPr/>
          </p:nvGrpSpPr>
          <p:grpSpPr>
            <a:xfrm>
              <a:off x="8638915" y="2469988"/>
              <a:ext cx="2583542" cy="882494"/>
              <a:chOff x="1146629" y="1834924"/>
              <a:chExt cx="2583542" cy="882494"/>
            </a:xfrm>
          </p:grpSpPr>
          <p:sp>
            <p:nvSpPr>
              <p:cNvPr id="41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1166232" y="1834924"/>
                <a:ext cx="1395766" cy="3077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点击添加标题</a:t>
                </a:r>
              </a:p>
            </p:txBody>
          </p:sp>
          <p:sp>
            <p:nvSpPr>
              <p:cNvPr id="58" name="出自【趣你的PPT】(微信:qunideppt)：最优质的PPT资源库"/>
              <p:cNvSpPr txBox="1"/>
              <p:nvPr/>
            </p:nvSpPr>
            <p:spPr>
              <a:xfrm>
                <a:off x="1146629" y="2130334"/>
                <a:ext cx="2583542" cy="587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9" name="Group 58出自【趣你的PPT】(微信:qunideppt)：最优质的PPT资源库"/>
            <p:cNvGrpSpPr/>
            <p:nvPr/>
          </p:nvGrpSpPr>
          <p:grpSpPr>
            <a:xfrm>
              <a:off x="969543" y="4620839"/>
              <a:ext cx="2583542" cy="867980"/>
              <a:chOff x="1146629" y="1849438"/>
              <a:chExt cx="2583542" cy="867980"/>
            </a:xfrm>
          </p:grpSpPr>
          <p:sp>
            <p:nvSpPr>
              <p:cNvPr id="60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298347" y="1849438"/>
                <a:ext cx="1395766" cy="3077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点击添加标题</a:t>
                </a:r>
              </a:p>
            </p:txBody>
          </p:sp>
          <p:sp>
            <p:nvSpPr>
              <p:cNvPr id="61" name="出自【趣你的PPT】(微信:qunideppt)：最优质的PPT资源库"/>
              <p:cNvSpPr txBox="1"/>
              <p:nvPr/>
            </p:nvSpPr>
            <p:spPr>
              <a:xfrm>
                <a:off x="1146629" y="2130334"/>
                <a:ext cx="2583542" cy="587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2" name="Group 61出自【趣你的PPT】(微信:qunideppt)：最优质的PPT资源库"/>
            <p:cNvGrpSpPr/>
            <p:nvPr/>
          </p:nvGrpSpPr>
          <p:grpSpPr>
            <a:xfrm>
              <a:off x="8638915" y="4613582"/>
              <a:ext cx="2583542" cy="882494"/>
              <a:chOff x="1146629" y="1834924"/>
              <a:chExt cx="2583542" cy="882494"/>
            </a:xfrm>
          </p:grpSpPr>
          <p:sp>
            <p:nvSpPr>
              <p:cNvPr id="63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1166232" y="1834924"/>
                <a:ext cx="1395766" cy="3077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点击添加标题</a:t>
                </a:r>
              </a:p>
            </p:txBody>
          </p:sp>
          <p:sp>
            <p:nvSpPr>
              <p:cNvPr id="64" name="出自【趣你的PPT】(微信:qunideppt)：最优质的PPT资源库"/>
              <p:cNvSpPr txBox="1"/>
              <p:nvPr/>
            </p:nvSpPr>
            <p:spPr>
              <a:xfrm>
                <a:off x="1146629" y="2130334"/>
                <a:ext cx="2583542" cy="587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íşľiďè">
              <a:extLst>
                <a:ext uri="{FF2B5EF4-FFF2-40B4-BE49-F238E27FC236}">
                  <a16:creationId xmlns:a16="http://schemas.microsoft.com/office/drawing/2014/main" id="{CB6E1BA3-96EC-4628-985C-11D5E4AD8C8D}"/>
                </a:ext>
              </a:extLst>
            </p:cNvPr>
            <p:cNvGrpSpPr/>
            <p:nvPr/>
          </p:nvGrpSpPr>
          <p:grpSpPr>
            <a:xfrm>
              <a:off x="3768518" y="2569271"/>
              <a:ext cx="4674567" cy="2919548"/>
              <a:chOff x="3758717" y="2240868"/>
              <a:chExt cx="4674567" cy="2919548"/>
            </a:xfrm>
          </p:grpSpPr>
          <p:grpSp>
            <p:nvGrpSpPr>
              <p:cNvPr id="47" name="ïS1íďè">
                <a:extLst>
                  <a:ext uri="{FF2B5EF4-FFF2-40B4-BE49-F238E27FC236}">
                    <a16:creationId xmlns:a16="http://schemas.microsoft.com/office/drawing/2014/main" id="{E3638021-FA6C-45B4-9E98-3695DAFE1DEB}"/>
                  </a:ext>
                </a:extLst>
              </p:cNvPr>
              <p:cNvGrpSpPr/>
              <p:nvPr/>
            </p:nvGrpSpPr>
            <p:grpSpPr>
              <a:xfrm>
                <a:off x="3758717" y="2240868"/>
                <a:ext cx="593924" cy="2891516"/>
                <a:chOff x="3758717" y="2240868"/>
                <a:chExt cx="593924" cy="2891516"/>
              </a:xfrm>
            </p:grpSpPr>
            <p:sp>
              <p:nvSpPr>
                <p:cNvPr id="53" name="ïŝḻïḋè">
                  <a:extLst>
                    <a:ext uri="{FF2B5EF4-FFF2-40B4-BE49-F238E27FC236}">
                      <a16:creationId xmlns:a16="http://schemas.microsoft.com/office/drawing/2014/main" id="{FDBC97EE-E7E1-4E45-B263-124C9EC1814B}"/>
                    </a:ext>
                  </a:extLst>
                </p:cNvPr>
                <p:cNvSpPr/>
                <p:nvPr/>
              </p:nvSpPr>
              <p:spPr>
                <a:xfrm>
                  <a:off x="3758717" y="2240868"/>
                  <a:ext cx="593924" cy="593924"/>
                </a:xfrm>
                <a:prstGeom prst="ellipse">
                  <a:avLst/>
                </a:prstGeom>
                <a:solidFill>
                  <a:srgbClr val="ACCE22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defRPr sz="3200">
                      <a:solidFill>
                        <a:srgbClr val="FFFFFF"/>
                      </a:solidFill>
                    </a:defRPr>
                  </a:pPr>
                  <a:endParaRPr lang="en-US" altLang="zh-CN" sz="1400" b="1" dirty="0"/>
                </a:p>
              </p:txBody>
            </p:sp>
            <p:sp>
              <p:nvSpPr>
                <p:cNvPr id="54" name="íSliḑè">
                  <a:extLst>
                    <a:ext uri="{FF2B5EF4-FFF2-40B4-BE49-F238E27FC236}">
                      <a16:creationId xmlns:a16="http://schemas.microsoft.com/office/drawing/2014/main" id="{37F126D6-36F1-4D0F-9ABC-3959A2057E7B}"/>
                    </a:ext>
                  </a:extLst>
                </p:cNvPr>
                <p:cNvSpPr/>
                <p:nvPr/>
              </p:nvSpPr>
              <p:spPr>
                <a:xfrm>
                  <a:off x="3758717" y="4538460"/>
                  <a:ext cx="593924" cy="593924"/>
                </a:xfrm>
                <a:prstGeom prst="ellipse">
                  <a:avLst/>
                </a:prstGeom>
                <a:solidFill>
                  <a:srgbClr val="007344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defRPr sz="3200">
                      <a:solidFill>
                        <a:srgbClr val="FFFFFF"/>
                      </a:solidFill>
                    </a:defRPr>
                  </a:pPr>
                  <a:endParaRPr lang="en-US" altLang="zh-CN" sz="1400" b="1" dirty="0"/>
                </a:p>
              </p:txBody>
            </p:sp>
            <p:sp>
              <p:nvSpPr>
                <p:cNvPr id="55" name="ís1iḋê">
                  <a:extLst>
                    <a:ext uri="{FF2B5EF4-FFF2-40B4-BE49-F238E27FC236}">
                      <a16:creationId xmlns:a16="http://schemas.microsoft.com/office/drawing/2014/main" id="{A99DF948-1342-44A0-B4C1-FECC342456E4}"/>
                    </a:ext>
                  </a:extLst>
                </p:cNvPr>
                <p:cNvSpPr/>
                <p:nvPr/>
              </p:nvSpPr>
              <p:spPr bwMode="auto">
                <a:xfrm>
                  <a:off x="3933279" y="2385043"/>
                  <a:ext cx="244799" cy="305573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486054" h="606722">
                      <a:moveTo>
                        <a:pt x="198706" y="212423"/>
                      </a:moveTo>
                      <a:cubicBezTo>
                        <a:pt x="205381" y="212957"/>
                        <a:pt x="210899" y="217756"/>
                        <a:pt x="212323" y="224244"/>
                      </a:cubicBezTo>
                      <a:lnTo>
                        <a:pt x="260115" y="438884"/>
                      </a:lnTo>
                      <a:lnTo>
                        <a:pt x="304437" y="283970"/>
                      </a:lnTo>
                      <a:cubicBezTo>
                        <a:pt x="306217" y="277571"/>
                        <a:pt x="312002" y="273127"/>
                        <a:pt x="318677" y="273038"/>
                      </a:cubicBezTo>
                      <a:cubicBezTo>
                        <a:pt x="325174" y="272060"/>
                        <a:pt x="331315" y="277037"/>
                        <a:pt x="333451" y="283348"/>
                      </a:cubicBezTo>
                      <a:lnTo>
                        <a:pt x="360329" y="364049"/>
                      </a:lnTo>
                      <a:lnTo>
                        <a:pt x="410168" y="364049"/>
                      </a:lnTo>
                      <a:cubicBezTo>
                        <a:pt x="418534" y="364049"/>
                        <a:pt x="425298" y="370803"/>
                        <a:pt x="425298" y="379247"/>
                      </a:cubicBezTo>
                      <a:cubicBezTo>
                        <a:pt x="425298" y="387601"/>
                        <a:pt x="418534" y="394356"/>
                        <a:pt x="410168" y="394356"/>
                      </a:cubicBezTo>
                      <a:lnTo>
                        <a:pt x="349382" y="394356"/>
                      </a:lnTo>
                      <a:cubicBezTo>
                        <a:pt x="342885" y="394356"/>
                        <a:pt x="337011" y="390179"/>
                        <a:pt x="334964" y="384046"/>
                      </a:cubicBezTo>
                      <a:lnTo>
                        <a:pt x="320101" y="339519"/>
                      </a:lnTo>
                      <a:lnTo>
                        <a:pt x="272842" y="504742"/>
                      </a:lnTo>
                      <a:cubicBezTo>
                        <a:pt x="270973" y="511230"/>
                        <a:pt x="265010" y="515763"/>
                        <a:pt x="258246" y="515763"/>
                      </a:cubicBezTo>
                      <a:lnTo>
                        <a:pt x="257801" y="515763"/>
                      </a:lnTo>
                      <a:cubicBezTo>
                        <a:pt x="250860" y="515496"/>
                        <a:pt x="244897" y="510608"/>
                        <a:pt x="243384" y="503853"/>
                      </a:cubicBezTo>
                      <a:lnTo>
                        <a:pt x="193366" y="278726"/>
                      </a:lnTo>
                      <a:lnTo>
                        <a:pt x="150824" y="384846"/>
                      </a:lnTo>
                      <a:cubicBezTo>
                        <a:pt x="148510" y="390623"/>
                        <a:pt x="142903" y="394356"/>
                        <a:pt x="136762" y="394356"/>
                      </a:cubicBezTo>
                      <a:lnTo>
                        <a:pt x="75976" y="394356"/>
                      </a:lnTo>
                      <a:cubicBezTo>
                        <a:pt x="67610" y="394356"/>
                        <a:pt x="60757" y="387601"/>
                        <a:pt x="60757" y="379247"/>
                      </a:cubicBezTo>
                      <a:cubicBezTo>
                        <a:pt x="60757" y="370803"/>
                        <a:pt x="67610" y="364049"/>
                        <a:pt x="75976" y="364049"/>
                      </a:cubicBezTo>
                      <a:lnTo>
                        <a:pt x="126439" y="364049"/>
                      </a:lnTo>
                      <a:lnTo>
                        <a:pt x="183398" y="221933"/>
                      </a:lnTo>
                      <a:cubicBezTo>
                        <a:pt x="185890" y="215712"/>
                        <a:pt x="192120" y="211979"/>
                        <a:pt x="198706" y="212423"/>
                      </a:cubicBezTo>
                      <a:close/>
                      <a:moveTo>
                        <a:pt x="30350" y="121309"/>
                      </a:moveTo>
                      <a:lnTo>
                        <a:pt x="30350" y="576328"/>
                      </a:lnTo>
                      <a:lnTo>
                        <a:pt x="455704" y="576328"/>
                      </a:lnTo>
                      <a:lnTo>
                        <a:pt x="455704" y="121309"/>
                      </a:lnTo>
                      <a:lnTo>
                        <a:pt x="394913" y="121309"/>
                      </a:lnTo>
                      <a:cubicBezTo>
                        <a:pt x="394913" y="138105"/>
                        <a:pt x="381296" y="151703"/>
                        <a:pt x="364563" y="151703"/>
                      </a:cubicBezTo>
                      <a:lnTo>
                        <a:pt x="121491" y="151703"/>
                      </a:lnTo>
                      <a:cubicBezTo>
                        <a:pt x="104669" y="151703"/>
                        <a:pt x="91141" y="138105"/>
                        <a:pt x="91141" y="121309"/>
                      </a:cubicBezTo>
                      <a:close/>
                      <a:moveTo>
                        <a:pt x="182281" y="30305"/>
                      </a:moveTo>
                      <a:lnTo>
                        <a:pt x="182281" y="91004"/>
                      </a:lnTo>
                      <a:lnTo>
                        <a:pt x="121491" y="91004"/>
                      </a:lnTo>
                      <a:lnTo>
                        <a:pt x="121491" y="121309"/>
                      </a:lnTo>
                      <a:lnTo>
                        <a:pt x="364563" y="121309"/>
                      </a:lnTo>
                      <a:lnTo>
                        <a:pt x="364563" y="91004"/>
                      </a:lnTo>
                      <a:lnTo>
                        <a:pt x="303773" y="91004"/>
                      </a:lnTo>
                      <a:lnTo>
                        <a:pt x="303773" y="30305"/>
                      </a:lnTo>
                      <a:close/>
                      <a:moveTo>
                        <a:pt x="182281" y="0"/>
                      </a:moveTo>
                      <a:lnTo>
                        <a:pt x="303773" y="0"/>
                      </a:lnTo>
                      <a:cubicBezTo>
                        <a:pt x="320595" y="0"/>
                        <a:pt x="334123" y="13597"/>
                        <a:pt x="334123" y="30305"/>
                      </a:cubicBezTo>
                      <a:lnTo>
                        <a:pt x="334123" y="60699"/>
                      </a:lnTo>
                      <a:lnTo>
                        <a:pt x="364563" y="60699"/>
                      </a:lnTo>
                      <a:cubicBezTo>
                        <a:pt x="381296" y="60699"/>
                        <a:pt x="394913" y="74207"/>
                        <a:pt x="394913" y="91004"/>
                      </a:cubicBezTo>
                      <a:lnTo>
                        <a:pt x="455704" y="91004"/>
                      </a:lnTo>
                      <a:cubicBezTo>
                        <a:pt x="472436" y="91004"/>
                        <a:pt x="486054" y="104601"/>
                        <a:pt x="486054" y="121309"/>
                      </a:cubicBezTo>
                      <a:lnTo>
                        <a:pt x="486054" y="576328"/>
                      </a:lnTo>
                      <a:cubicBezTo>
                        <a:pt x="486054" y="593125"/>
                        <a:pt x="472436" y="606722"/>
                        <a:pt x="455704" y="606722"/>
                      </a:cubicBezTo>
                      <a:lnTo>
                        <a:pt x="30350" y="606722"/>
                      </a:lnTo>
                      <a:cubicBezTo>
                        <a:pt x="13529" y="606722"/>
                        <a:pt x="0" y="593125"/>
                        <a:pt x="0" y="576328"/>
                      </a:cubicBezTo>
                      <a:lnTo>
                        <a:pt x="0" y="121309"/>
                      </a:lnTo>
                      <a:cubicBezTo>
                        <a:pt x="0" y="104601"/>
                        <a:pt x="13529" y="91004"/>
                        <a:pt x="30350" y="91004"/>
                      </a:cubicBezTo>
                      <a:lnTo>
                        <a:pt x="91141" y="91004"/>
                      </a:lnTo>
                      <a:cubicBezTo>
                        <a:pt x="91141" y="74207"/>
                        <a:pt x="104669" y="60699"/>
                        <a:pt x="121491" y="60699"/>
                      </a:cubicBezTo>
                      <a:lnTo>
                        <a:pt x="151842" y="60699"/>
                      </a:lnTo>
                      <a:lnTo>
                        <a:pt x="151842" y="30305"/>
                      </a:lnTo>
                      <a:cubicBezTo>
                        <a:pt x="151842" y="13597"/>
                        <a:pt x="165460" y="0"/>
                        <a:pt x="18228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6" name="íSļïḑe">
                  <a:extLst>
                    <a:ext uri="{FF2B5EF4-FFF2-40B4-BE49-F238E27FC236}">
                      <a16:creationId xmlns:a16="http://schemas.microsoft.com/office/drawing/2014/main" id="{44ECAFD4-7F99-429E-ADAD-0B4EE7B2012F}"/>
                    </a:ext>
                  </a:extLst>
                </p:cNvPr>
                <p:cNvSpPr/>
                <p:nvPr/>
              </p:nvSpPr>
              <p:spPr bwMode="auto">
                <a:xfrm>
                  <a:off x="3902893" y="4716347"/>
                  <a:ext cx="305573" cy="238149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07639" h="473565">
                      <a:moveTo>
                        <a:pt x="43791" y="236783"/>
                      </a:moveTo>
                      <a:lnTo>
                        <a:pt x="43791" y="342997"/>
                      </a:lnTo>
                      <a:cubicBezTo>
                        <a:pt x="43791" y="390904"/>
                        <a:pt x="82864" y="429835"/>
                        <a:pt x="130837" y="429835"/>
                      </a:cubicBezTo>
                      <a:cubicBezTo>
                        <a:pt x="178811" y="429835"/>
                        <a:pt x="217795" y="390904"/>
                        <a:pt x="217795" y="342997"/>
                      </a:cubicBezTo>
                      <a:lnTo>
                        <a:pt x="217795" y="236783"/>
                      </a:lnTo>
                      <a:close/>
                      <a:moveTo>
                        <a:pt x="476811" y="43730"/>
                      </a:moveTo>
                      <a:cubicBezTo>
                        <a:pt x="428840" y="43730"/>
                        <a:pt x="389858" y="82749"/>
                        <a:pt x="389858" y="130657"/>
                      </a:cubicBezTo>
                      <a:lnTo>
                        <a:pt x="389858" y="236783"/>
                      </a:lnTo>
                      <a:lnTo>
                        <a:pt x="563851" y="236783"/>
                      </a:lnTo>
                      <a:lnTo>
                        <a:pt x="563851" y="130657"/>
                      </a:lnTo>
                      <a:cubicBezTo>
                        <a:pt x="563851" y="82749"/>
                        <a:pt x="524781" y="43730"/>
                        <a:pt x="476811" y="43730"/>
                      </a:cubicBezTo>
                      <a:close/>
                      <a:moveTo>
                        <a:pt x="476811" y="0"/>
                      </a:moveTo>
                      <a:cubicBezTo>
                        <a:pt x="548900" y="0"/>
                        <a:pt x="607639" y="58662"/>
                        <a:pt x="607639" y="130657"/>
                      </a:cubicBezTo>
                      <a:lnTo>
                        <a:pt x="607639" y="342997"/>
                      </a:lnTo>
                      <a:cubicBezTo>
                        <a:pt x="607639" y="414992"/>
                        <a:pt x="548900" y="473565"/>
                        <a:pt x="476811" y="473565"/>
                      </a:cubicBezTo>
                      <a:cubicBezTo>
                        <a:pt x="404721" y="473565"/>
                        <a:pt x="345982" y="414992"/>
                        <a:pt x="345982" y="342997"/>
                      </a:cubicBezTo>
                      <a:lnTo>
                        <a:pt x="345982" y="130657"/>
                      </a:lnTo>
                      <a:cubicBezTo>
                        <a:pt x="345982" y="58662"/>
                        <a:pt x="404721" y="0"/>
                        <a:pt x="476811" y="0"/>
                      </a:cubicBezTo>
                      <a:close/>
                      <a:moveTo>
                        <a:pt x="130837" y="0"/>
                      </a:moveTo>
                      <a:cubicBezTo>
                        <a:pt x="202932" y="0"/>
                        <a:pt x="261586" y="58662"/>
                        <a:pt x="261586" y="130657"/>
                      </a:cubicBezTo>
                      <a:lnTo>
                        <a:pt x="261586" y="342997"/>
                      </a:lnTo>
                      <a:cubicBezTo>
                        <a:pt x="261586" y="414992"/>
                        <a:pt x="202932" y="473565"/>
                        <a:pt x="130837" y="473565"/>
                      </a:cubicBezTo>
                      <a:cubicBezTo>
                        <a:pt x="58654" y="473565"/>
                        <a:pt x="0" y="414992"/>
                        <a:pt x="0" y="342997"/>
                      </a:cubicBezTo>
                      <a:lnTo>
                        <a:pt x="0" y="130657"/>
                      </a:lnTo>
                      <a:cubicBezTo>
                        <a:pt x="0" y="58662"/>
                        <a:pt x="58654" y="0"/>
                        <a:pt x="13083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48" name="iṩḻîďe">
                <a:extLst>
                  <a:ext uri="{FF2B5EF4-FFF2-40B4-BE49-F238E27FC236}">
                    <a16:creationId xmlns:a16="http://schemas.microsoft.com/office/drawing/2014/main" id="{B02CC43B-D5A0-42D0-93B7-1360340BF583}"/>
                  </a:ext>
                </a:extLst>
              </p:cNvPr>
              <p:cNvGrpSpPr/>
              <p:nvPr/>
            </p:nvGrpSpPr>
            <p:grpSpPr>
              <a:xfrm>
                <a:off x="7839360" y="2240868"/>
                <a:ext cx="593924" cy="2919548"/>
                <a:chOff x="7839360" y="2240868"/>
                <a:chExt cx="593924" cy="2919548"/>
              </a:xfrm>
            </p:grpSpPr>
            <p:sp>
              <p:nvSpPr>
                <p:cNvPr id="49" name="îṩļíḑê">
                  <a:extLst>
                    <a:ext uri="{FF2B5EF4-FFF2-40B4-BE49-F238E27FC236}">
                      <a16:creationId xmlns:a16="http://schemas.microsoft.com/office/drawing/2014/main" id="{E666995B-FA79-4F03-BB61-07B2AD448AE8}"/>
                    </a:ext>
                  </a:extLst>
                </p:cNvPr>
                <p:cNvSpPr/>
                <p:nvPr/>
              </p:nvSpPr>
              <p:spPr>
                <a:xfrm>
                  <a:off x="7839360" y="2240868"/>
                  <a:ext cx="593924" cy="593924"/>
                </a:xfrm>
                <a:prstGeom prst="ellipse">
                  <a:avLst/>
                </a:prstGeom>
                <a:solidFill>
                  <a:srgbClr val="007344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defRPr sz="3200">
                      <a:solidFill>
                        <a:srgbClr val="FFFFFF"/>
                      </a:solidFill>
                    </a:defRPr>
                  </a:pPr>
                  <a:endParaRPr lang="en-US" altLang="zh-CN" sz="1400" b="1" dirty="0"/>
                </a:p>
              </p:txBody>
            </p:sp>
            <p:sp>
              <p:nvSpPr>
                <p:cNvPr id="50" name="išļîďè">
                  <a:extLst>
                    <a:ext uri="{FF2B5EF4-FFF2-40B4-BE49-F238E27FC236}">
                      <a16:creationId xmlns:a16="http://schemas.microsoft.com/office/drawing/2014/main" id="{C2136AFF-EF0F-4258-A36C-AF05531FDC9D}"/>
                    </a:ext>
                  </a:extLst>
                </p:cNvPr>
                <p:cNvSpPr/>
                <p:nvPr/>
              </p:nvSpPr>
              <p:spPr>
                <a:xfrm>
                  <a:off x="7839360" y="4566492"/>
                  <a:ext cx="593924" cy="593924"/>
                </a:xfrm>
                <a:prstGeom prst="ellipse">
                  <a:avLst/>
                </a:prstGeom>
                <a:solidFill>
                  <a:srgbClr val="ACCE22"/>
                </a:solidFill>
                <a:ln w="12700">
                  <a:miter lim="400000"/>
                </a:ln>
              </p:spPr>
              <p:txBody>
                <a:bodyPr wrap="squar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defRPr sz="3200">
                      <a:solidFill>
                        <a:srgbClr val="FFFFFF"/>
                      </a:solidFill>
                    </a:defRPr>
                  </a:pPr>
                  <a:endParaRPr lang="en-US" altLang="zh-CN" sz="1400" b="1" dirty="0"/>
                </a:p>
              </p:txBody>
            </p:sp>
            <p:sp>
              <p:nvSpPr>
                <p:cNvPr id="51" name="ïṣļiďé">
                  <a:extLst>
                    <a:ext uri="{FF2B5EF4-FFF2-40B4-BE49-F238E27FC236}">
                      <a16:creationId xmlns:a16="http://schemas.microsoft.com/office/drawing/2014/main" id="{D216CFDA-236C-4096-9950-5432E90B93AE}"/>
                    </a:ext>
                  </a:extLst>
                </p:cNvPr>
                <p:cNvSpPr/>
                <p:nvPr/>
              </p:nvSpPr>
              <p:spPr bwMode="auto">
                <a:xfrm>
                  <a:off x="7983536" y="4713566"/>
                  <a:ext cx="305573" cy="299774"/>
                </a:xfrm>
                <a:custGeom>
                  <a:avLst/>
                  <a:gdLst>
                    <a:gd name="T0" fmla="*/ 2688 w 11744"/>
                    <a:gd name="T1" fmla="*/ 8000 h 11520"/>
                    <a:gd name="T2" fmla="*/ 3648 w 11744"/>
                    <a:gd name="T3" fmla="*/ 8960 h 11520"/>
                    <a:gd name="T4" fmla="*/ 7808 w 11744"/>
                    <a:gd name="T5" fmla="*/ 11520 h 11520"/>
                    <a:gd name="T6" fmla="*/ 8768 w 11744"/>
                    <a:gd name="T7" fmla="*/ 8960 h 11520"/>
                    <a:gd name="T8" fmla="*/ 8128 w 11744"/>
                    <a:gd name="T9" fmla="*/ 7040 h 11520"/>
                    <a:gd name="T10" fmla="*/ 4288 w 11744"/>
                    <a:gd name="T11" fmla="*/ 8960 h 11520"/>
                    <a:gd name="T12" fmla="*/ 8448 w 11744"/>
                    <a:gd name="T13" fmla="*/ 8320 h 11520"/>
                    <a:gd name="T14" fmla="*/ 3648 w 11744"/>
                    <a:gd name="T15" fmla="*/ 7680 h 11520"/>
                    <a:gd name="T16" fmla="*/ 8448 w 11744"/>
                    <a:gd name="T17" fmla="*/ 8320 h 11520"/>
                    <a:gd name="T18" fmla="*/ 128 w 11744"/>
                    <a:gd name="T19" fmla="*/ 5344 h 11520"/>
                    <a:gd name="T20" fmla="*/ 2880 w 11744"/>
                    <a:gd name="T21" fmla="*/ 9888 h 11520"/>
                    <a:gd name="T22" fmla="*/ 5888 w 11744"/>
                    <a:gd name="T23" fmla="*/ 640 h 11520"/>
                    <a:gd name="T24" fmla="*/ 8768 w 11744"/>
                    <a:gd name="T25" fmla="*/ 10144 h 11520"/>
                    <a:gd name="T26" fmla="*/ 6816 w 11744"/>
                    <a:gd name="T27" fmla="*/ 96 h 11520"/>
                    <a:gd name="T28" fmla="*/ 9728 w 11744"/>
                    <a:gd name="T29" fmla="*/ 6080 h 11520"/>
                    <a:gd name="T30" fmla="*/ 9408 w 11744"/>
                    <a:gd name="T31" fmla="*/ 5760 h 11520"/>
                    <a:gd name="T32" fmla="*/ 2048 w 11744"/>
                    <a:gd name="T33" fmla="*/ 6080 h 11520"/>
                    <a:gd name="T34" fmla="*/ 1728 w 11744"/>
                    <a:gd name="T35" fmla="*/ 5760 h 11520"/>
                    <a:gd name="T36" fmla="*/ 4384 w 11744"/>
                    <a:gd name="T37" fmla="*/ 5728 h 11520"/>
                    <a:gd name="T38" fmla="*/ 4192 w 11744"/>
                    <a:gd name="T39" fmla="*/ 6080 h 11520"/>
                    <a:gd name="T40" fmla="*/ 2752 w 11744"/>
                    <a:gd name="T41" fmla="*/ 5888 h 11520"/>
                    <a:gd name="T42" fmla="*/ 3008 w 11744"/>
                    <a:gd name="T43" fmla="*/ 3456 h 11520"/>
                    <a:gd name="T44" fmla="*/ 4416 w 11744"/>
                    <a:gd name="T45" fmla="*/ 3680 h 11520"/>
                    <a:gd name="T46" fmla="*/ 3264 w 11744"/>
                    <a:gd name="T47" fmla="*/ 3872 h 11520"/>
                    <a:gd name="T48" fmla="*/ 4352 w 11744"/>
                    <a:gd name="T49" fmla="*/ 4576 h 11520"/>
                    <a:gd name="T50" fmla="*/ 4160 w 11744"/>
                    <a:gd name="T51" fmla="*/ 4928 h 11520"/>
                    <a:gd name="T52" fmla="*/ 6112 w 11744"/>
                    <a:gd name="T53" fmla="*/ 6208 h 11520"/>
                    <a:gd name="T54" fmla="*/ 4864 w 11744"/>
                    <a:gd name="T55" fmla="*/ 5376 h 11520"/>
                    <a:gd name="T56" fmla="*/ 5120 w 11744"/>
                    <a:gd name="T57" fmla="*/ 3712 h 11520"/>
                    <a:gd name="T58" fmla="*/ 6336 w 11744"/>
                    <a:gd name="T59" fmla="*/ 3392 h 11520"/>
                    <a:gd name="T60" fmla="*/ 6880 w 11744"/>
                    <a:gd name="T61" fmla="*/ 3808 h 11520"/>
                    <a:gd name="T62" fmla="*/ 6816 w 11744"/>
                    <a:gd name="T63" fmla="*/ 4000 h 11520"/>
                    <a:gd name="T64" fmla="*/ 6464 w 11744"/>
                    <a:gd name="T65" fmla="*/ 3936 h 11520"/>
                    <a:gd name="T66" fmla="*/ 5696 w 11744"/>
                    <a:gd name="T67" fmla="*/ 3872 h 11520"/>
                    <a:gd name="T68" fmla="*/ 5280 w 11744"/>
                    <a:gd name="T69" fmla="*/ 4768 h 11520"/>
                    <a:gd name="T70" fmla="*/ 5760 w 11744"/>
                    <a:gd name="T71" fmla="*/ 5664 h 11520"/>
                    <a:gd name="T72" fmla="*/ 6432 w 11744"/>
                    <a:gd name="T73" fmla="*/ 5632 h 11520"/>
                    <a:gd name="T74" fmla="*/ 6816 w 11744"/>
                    <a:gd name="T75" fmla="*/ 5472 h 11520"/>
                    <a:gd name="T76" fmla="*/ 6912 w 11744"/>
                    <a:gd name="T77" fmla="*/ 5824 h 11520"/>
                    <a:gd name="T78" fmla="*/ 6112 w 11744"/>
                    <a:gd name="T79" fmla="*/ 6208 h 11520"/>
                    <a:gd name="T80" fmla="*/ 8352 w 11744"/>
                    <a:gd name="T81" fmla="*/ 6080 h 11520"/>
                    <a:gd name="T82" fmla="*/ 7904 w 11744"/>
                    <a:gd name="T83" fmla="*/ 5952 h 11520"/>
                    <a:gd name="T84" fmla="*/ 7296 w 11744"/>
                    <a:gd name="T85" fmla="*/ 3808 h 11520"/>
                    <a:gd name="T86" fmla="*/ 7424 w 11744"/>
                    <a:gd name="T87" fmla="*/ 3424 h 11520"/>
                    <a:gd name="T88" fmla="*/ 9088 w 11744"/>
                    <a:gd name="T89" fmla="*/ 3648 h 11520"/>
                    <a:gd name="T90" fmla="*/ 8416 w 11744"/>
                    <a:gd name="T91" fmla="*/ 3872 h 11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1744" h="11520">
                      <a:moveTo>
                        <a:pt x="8128" y="7040"/>
                      </a:moveTo>
                      <a:lnTo>
                        <a:pt x="3648" y="7040"/>
                      </a:lnTo>
                      <a:cubicBezTo>
                        <a:pt x="3104" y="7040"/>
                        <a:pt x="2688" y="7456"/>
                        <a:pt x="2688" y="8000"/>
                      </a:cubicBezTo>
                      <a:lnTo>
                        <a:pt x="2688" y="8640"/>
                      </a:lnTo>
                      <a:cubicBezTo>
                        <a:pt x="2688" y="8832"/>
                        <a:pt x="2848" y="8960"/>
                        <a:pt x="3008" y="8960"/>
                      </a:cubicBezTo>
                      <a:lnTo>
                        <a:pt x="3648" y="8960"/>
                      </a:lnTo>
                      <a:lnTo>
                        <a:pt x="3648" y="11200"/>
                      </a:lnTo>
                      <a:cubicBezTo>
                        <a:pt x="3648" y="11392"/>
                        <a:pt x="3808" y="11520"/>
                        <a:pt x="3968" y="11520"/>
                      </a:cubicBezTo>
                      <a:lnTo>
                        <a:pt x="7808" y="11520"/>
                      </a:lnTo>
                      <a:cubicBezTo>
                        <a:pt x="7968" y="11520"/>
                        <a:pt x="8128" y="11392"/>
                        <a:pt x="8128" y="11200"/>
                      </a:cubicBezTo>
                      <a:lnTo>
                        <a:pt x="8128" y="8960"/>
                      </a:lnTo>
                      <a:lnTo>
                        <a:pt x="8768" y="8960"/>
                      </a:lnTo>
                      <a:cubicBezTo>
                        <a:pt x="8928" y="8960"/>
                        <a:pt x="9088" y="8832"/>
                        <a:pt x="9088" y="8640"/>
                      </a:cubicBezTo>
                      <a:lnTo>
                        <a:pt x="9088" y="8000"/>
                      </a:lnTo>
                      <a:cubicBezTo>
                        <a:pt x="9088" y="7456"/>
                        <a:pt x="8640" y="7040"/>
                        <a:pt x="8128" y="7040"/>
                      </a:cubicBezTo>
                      <a:close/>
                      <a:moveTo>
                        <a:pt x="7488" y="10880"/>
                      </a:moveTo>
                      <a:lnTo>
                        <a:pt x="4288" y="10880"/>
                      </a:lnTo>
                      <a:lnTo>
                        <a:pt x="4288" y="8960"/>
                      </a:lnTo>
                      <a:lnTo>
                        <a:pt x="7488" y="8960"/>
                      </a:lnTo>
                      <a:lnTo>
                        <a:pt x="7488" y="10880"/>
                      </a:lnTo>
                      <a:close/>
                      <a:moveTo>
                        <a:pt x="8448" y="8320"/>
                      </a:moveTo>
                      <a:lnTo>
                        <a:pt x="3328" y="8320"/>
                      </a:lnTo>
                      <a:lnTo>
                        <a:pt x="3328" y="8000"/>
                      </a:lnTo>
                      <a:cubicBezTo>
                        <a:pt x="3328" y="7840"/>
                        <a:pt x="3488" y="7680"/>
                        <a:pt x="3648" y="7680"/>
                      </a:cubicBezTo>
                      <a:lnTo>
                        <a:pt x="8128" y="7680"/>
                      </a:lnTo>
                      <a:cubicBezTo>
                        <a:pt x="8288" y="7680"/>
                        <a:pt x="8448" y="7840"/>
                        <a:pt x="8448" y="8000"/>
                      </a:cubicBezTo>
                      <a:lnTo>
                        <a:pt x="8448" y="8320"/>
                      </a:lnTo>
                      <a:close/>
                      <a:moveTo>
                        <a:pt x="6816" y="96"/>
                      </a:moveTo>
                      <a:cubicBezTo>
                        <a:pt x="6272" y="0"/>
                        <a:pt x="5760" y="0"/>
                        <a:pt x="5216" y="32"/>
                      </a:cubicBezTo>
                      <a:cubicBezTo>
                        <a:pt x="2496" y="352"/>
                        <a:pt x="320" y="2624"/>
                        <a:pt x="128" y="5344"/>
                      </a:cubicBezTo>
                      <a:cubicBezTo>
                        <a:pt x="0" y="7424"/>
                        <a:pt x="960" y="9280"/>
                        <a:pt x="2496" y="10400"/>
                      </a:cubicBezTo>
                      <a:cubicBezTo>
                        <a:pt x="2707" y="10558"/>
                        <a:pt x="3008" y="10408"/>
                        <a:pt x="3008" y="10144"/>
                      </a:cubicBezTo>
                      <a:cubicBezTo>
                        <a:pt x="3008" y="10048"/>
                        <a:pt x="2944" y="9952"/>
                        <a:pt x="2880" y="9888"/>
                      </a:cubicBezTo>
                      <a:cubicBezTo>
                        <a:pt x="1504" y="8864"/>
                        <a:pt x="672" y="7168"/>
                        <a:pt x="800" y="5408"/>
                      </a:cubicBezTo>
                      <a:cubicBezTo>
                        <a:pt x="960" y="2976"/>
                        <a:pt x="2912" y="960"/>
                        <a:pt x="5312" y="672"/>
                      </a:cubicBezTo>
                      <a:cubicBezTo>
                        <a:pt x="5504" y="640"/>
                        <a:pt x="5696" y="640"/>
                        <a:pt x="5888" y="640"/>
                      </a:cubicBezTo>
                      <a:cubicBezTo>
                        <a:pt x="8704" y="640"/>
                        <a:pt x="11008" y="2944"/>
                        <a:pt x="11008" y="5760"/>
                      </a:cubicBezTo>
                      <a:cubicBezTo>
                        <a:pt x="11008" y="7424"/>
                        <a:pt x="10208" y="8960"/>
                        <a:pt x="8896" y="9888"/>
                      </a:cubicBezTo>
                      <a:cubicBezTo>
                        <a:pt x="8800" y="9952"/>
                        <a:pt x="8768" y="10048"/>
                        <a:pt x="8768" y="10144"/>
                      </a:cubicBezTo>
                      <a:cubicBezTo>
                        <a:pt x="8768" y="10400"/>
                        <a:pt x="9056" y="10560"/>
                        <a:pt x="9280" y="10400"/>
                      </a:cubicBezTo>
                      <a:cubicBezTo>
                        <a:pt x="10784" y="9312"/>
                        <a:pt x="11744" y="7520"/>
                        <a:pt x="11648" y="5536"/>
                      </a:cubicBezTo>
                      <a:cubicBezTo>
                        <a:pt x="11520" y="2816"/>
                        <a:pt x="9472" y="576"/>
                        <a:pt x="6816" y="96"/>
                      </a:cubicBezTo>
                      <a:close/>
                      <a:moveTo>
                        <a:pt x="9728" y="5760"/>
                      </a:moveTo>
                      <a:close/>
                      <a:moveTo>
                        <a:pt x="9408" y="5760"/>
                      </a:moveTo>
                      <a:cubicBezTo>
                        <a:pt x="9408" y="5937"/>
                        <a:pt x="9551" y="6080"/>
                        <a:pt x="9728" y="6080"/>
                      </a:cubicBezTo>
                      <a:cubicBezTo>
                        <a:pt x="9905" y="6080"/>
                        <a:pt x="10048" y="5937"/>
                        <a:pt x="10048" y="5760"/>
                      </a:cubicBezTo>
                      <a:cubicBezTo>
                        <a:pt x="10048" y="5583"/>
                        <a:pt x="9905" y="5440"/>
                        <a:pt x="9728" y="5440"/>
                      </a:cubicBezTo>
                      <a:cubicBezTo>
                        <a:pt x="9551" y="5440"/>
                        <a:pt x="9408" y="5583"/>
                        <a:pt x="9408" y="5760"/>
                      </a:cubicBezTo>
                      <a:close/>
                      <a:moveTo>
                        <a:pt x="2048" y="5760"/>
                      </a:moveTo>
                      <a:close/>
                      <a:moveTo>
                        <a:pt x="1728" y="5760"/>
                      </a:moveTo>
                      <a:cubicBezTo>
                        <a:pt x="1728" y="5937"/>
                        <a:pt x="1871" y="6080"/>
                        <a:pt x="2048" y="6080"/>
                      </a:cubicBezTo>
                      <a:cubicBezTo>
                        <a:pt x="2225" y="6080"/>
                        <a:pt x="2368" y="5937"/>
                        <a:pt x="2368" y="5760"/>
                      </a:cubicBezTo>
                      <a:cubicBezTo>
                        <a:pt x="2368" y="5583"/>
                        <a:pt x="2225" y="5440"/>
                        <a:pt x="2048" y="5440"/>
                      </a:cubicBezTo>
                      <a:cubicBezTo>
                        <a:pt x="1871" y="5440"/>
                        <a:pt x="1728" y="5583"/>
                        <a:pt x="1728" y="5760"/>
                      </a:cubicBezTo>
                      <a:close/>
                      <a:moveTo>
                        <a:pt x="3264" y="5696"/>
                      </a:moveTo>
                      <a:lnTo>
                        <a:pt x="4192" y="5696"/>
                      </a:lnTo>
                      <a:cubicBezTo>
                        <a:pt x="4288" y="5696"/>
                        <a:pt x="4352" y="5696"/>
                        <a:pt x="4384" y="5728"/>
                      </a:cubicBezTo>
                      <a:cubicBezTo>
                        <a:pt x="4416" y="5760"/>
                        <a:pt x="4448" y="5824"/>
                        <a:pt x="4448" y="5888"/>
                      </a:cubicBezTo>
                      <a:cubicBezTo>
                        <a:pt x="4448" y="5952"/>
                        <a:pt x="4416" y="6016"/>
                        <a:pt x="4384" y="6048"/>
                      </a:cubicBezTo>
                      <a:cubicBezTo>
                        <a:pt x="4352" y="6080"/>
                        <a:pt x="4288" y="6080"/>
                        <a:pt x="4192" y="6080"/>
                      </a:cubicBezTo>
                      <a:lnTo>
                        <a:pt x="3008" y="6080"/>
                      </a:lnTo>
                      <a:cubicBezTo>
                        <a:pt x="2944" y="6080"/>
                        <a:pt x="2880" y="6080"/>
                        <a:pt x="2816" y="6048"/>
                      </a:cubicBezTo>
                      <a:cubicBezTo>
                        <a:pt x="2784" y="6016"/>
                        <a:pt x="2752" y="5952"/>
                        <a:pt x="2752" y="5888"/>
                      </a:cubicBezTo>
                      <a:lnTo>
                        <a:pt x="2752" y="3648"/>
                      </a:lnTo>
                      <a:cubicBezTo>
                        <a:pt x="2752" y="3584"/>
                        <a:pt x="2784" y="3520"/>
                        <a:pt x="2816" y="3488"/>
                      </a:cubicBezTo>
                      <a:cubicBezTo>
                        <a:pt x="2848" y="3456"/>
                        <a:pt x="2912" y="3456"/>
                        <a:pt x="3008" y="3456"/>
                      </a:cubicBezTo>
                      <a:lnTo>
                        <a:pt x="4192" y="3456"/>
                      </a:lnTo>
                      <a:cubicBezTo>
                        <a:pt x="4256" y="3456"/>
                        <a:pt x="4320" y="3456"/>
                        <a:pt x="4352" y="3520"/>
                      </a:cubicBezTo>
                      <a:cubicBezTo>
                        <a:pt x="4384" y="3552"/>
                        <a:pt x="4416" y="3616"/>
                        <a:pt x="4416" y="3680"/>
                      </a:cubicBezTo>
                      <a:cubicBezTo>
                        <a:pt x="4416" y="3744"/>
                        <a:pt x="4384" y="3808"/>
                        <a:pt x="4352" y="3840"/>
                      </a:cubicBezTo>
                      <a:cubicBezTo>
                        <a:pt x="4320" y="3872"/>
                        <a:pt x="4256" y="3872"/>
                        <a:pt x="4192" y="3872"/>
                      </a:cubicBezTo>
                      <a:lnTo>
                        <a:pt x="3264" y="3872"/>
                      </a:lnTo>
                      <a:lnTo>
                        <a:pt x="3264" y="4512"/>
                      </a:lnTo>
                      <a:lnTo>
                        <a:pt x="4160" y="4512"/>
                      </a:lnTo>
                      <a:cubicBezTo>
                        <a:pt x="4256" y="4512"/>
                        <a:pt x="4288" y="4544"/>
                        <a:pt x="4352" y="4576"/>
                      </a:cubicBezTo>
                      <a:cubicBezTo>
                        <a:pt x="4384" y="4608"/>
                        <a:pt x="4416" y="4672"/>
                        <a:pt x="4416" y="4736"/>
                      </a:cubicBezTo>
                      <a:cubicBezTo>
                        <a:pt x="4416" y="4800"/>
                        <a:pt x="4384" y="4864"/>
                        <a:pt x="4352" y="4896"/>
                      </a:cubicBezTo>
                      <a:cubicBezTo>
                        <a:pt x="4320" y="4928"/>
                        <a:pt x="4256" y="4928"/>
                        <a:pt x="4160" y="4928"/>
                      </a:cubicBezTo>
                      <a:lnTo>
                        <a:pt x="3264" y="4928"/>
                      </a:lnTo>
                      <a:lnTo>
                        <a:pt x="3264" y="5696"/>
                      </a:lnTo>
                      <a:close/>
                      <a:moveTo>
                        <a:pt x="6112" y="6208"/>
                      </a:moveTo>
                      <a:cubicBezTo>
                        <a:pt x="5920" y="6208"/>
                        <a:pt x="5728" y="6176"/>
                        <a:pt x="5568" y="6112"/>
                      </a:cubicBezTo>
                      <a:cubicBezTo>
                        <a:pt x="5408" y="6048"/>
                        <a:pt x="5248" y="5952"/>
                        <a:pt x="5152" y="5824"/>
                      </a:cubicBezTo>
                      <a:cubicBezTo>
                        <a:pt x="5024" y="5696"/>
                        <a:pt x="4928" y="5568"/>
                        <a:pt x="4864" y="5376"/>
                      </a:cubicBezTo>
                      <a:cubicBezTo>
                        <a:pt x="4800" y="5184"/>
                        <a:pt x="4768" y="4992"/>
                        <a:pt x="4768" y="4768"/>
                      </a:cubicBezTo>
                      <a:cubicBezTo>
                        <a:pt x="4768" y="4544"/>
                        <a:pt x="4800" y="4352"/>
                        <a:pt x="4864" y="4160"/>
                      </a:cubicBezTo>
                      <a:cubicBezTo>
                        <a:pt x="4928" y="4000"/>
                        <a:pt x="5024" y="3840"/>
                        <a:pt x="5120" y="3712"/>
                      </a:cubicBezTo>
                      <a:cubicBezTo>
                        <a:pt x="5216" y="3584"/>
                        <a:pt x="5376" y="3488"/>
                        <a:pt x="5504" y="3424"/>
                      </a:cubicBezTo>
                      <a:cubicBezTo>
                        <a:pt x="5664" y="3360"/>
                        <a:pt x="5824" y="3328"/>
                        <a:pt x="5984" y="3328"/>
                      </a:cubicBezTo>
                      <a:cubicBezTo>
                        <a:pt x="6112" y="3328"/>
                        <a:pt x="6240" y="3360"/>
                        <a:pt x="6336" y="3392"/>
                      </a:cubicBezTo>
                      <a:cubicBezTo>
                        <a:pt x="6432" y="3424"/>
                        <a:pt x="6528" y="3456"/>
                        <a:pt x="6624" y="3520"/>
                      </a:cubicBezTo>
                      <a:cubicBezTo>
                        <a:pt x="6688" y="3552"/>
                        <a:pt x="6752" y="3616"/>
                        <a:pt x="6816" y="3680"/>
                      </a:cubicBezTo>
                      <a:cubicBezTo>
                        <a:pt x="6880" y="3744"/>
                        <a:pt x="6880" y="3776"/>
                        <a:pt x="6880" y="3808"/>
                      </a:cubicBezTo>
                      <a:lnTo>
                        <a:pt x="6880" y="3904"/>
                      </a:lnTo>
                      <a:cubicBezTo>
                        <a:pt x="6880" y="3936"/>
                        <a:pt x="6880" y="3936"/>
                        <a:pt x="6848" y="3968"/>
                      </a:cubicBezTo>
                      <a:lnTo>
                        <a:pt x="6816" y="4000"/>
                      </a:lnTo>
                      <a:cubicBezTo>
                        <a:pt x="6784" y="4032"/>
                        <a:pt x="6784" y="4032"/>
                        <a:pt x="6752" y="4032"/>
                      </a:cubicBezTo>
                      <a:cubicBezTo>
                        <a:pt x="6720" y="4064"/>
                        <a:pt x="6656" y="4064"/>
                        <a:pt x="6624" y="4032"/>
                      </a:cubicBezTo>
                      <a:cubicBezTo>
                        <a:pt x="6592" y="4000"/>
                        <a:pt x="6528" y="3968"/>
                        <a:pt x="6464" y="3936"/>
                      </a:cubicBezTo>
                      <a:lnTo>
                        <a:pt x="6272" y="3840"/>
                      </a:lnTo>
                      <a:cubicBezTo>
                        <a:pt x="6208" y="3808"/>
                        <a:pt x="6112" y="3776"/>
                        <a:pt x="6016" y="3776"/>
                      </a:cubicBezTo>
                      <a:cubicBezTo>
                        <a:pt x="5888" y="3776"/>
                        <a:pt x="5792" y="3808"/>
                        <a:pt x="5696" y="3872"/>
                      </a:cubicBezTo>
                      <a:cubicBezTo>
                        <a:pt x="5600" y="3936"/>
                        <a:pt x="5536" y="4000"/>
                        <a:pt x="5472" y="4096"/>
                      </a:cubicBezTo>
                      <a:cubicBezTo>
                        <a:pt x="5408" y="4192"/>
                        <a:pt x="5376" y="4288"/>
                        <a:pt x="5344" y="4416"/>
                      </a:cubicBezTo>
                      <a:cubicBezTo>
                        <a:pt x="5312" y="4544"/>
                        <a:pt x="5280" y="4640"/>
                        <a:pt x="5280" y="4768"/>
                      </a:cubicBezTo>
                      <a:cubicBezTo>
                        <a:pt x="5280" y="4896"/>
                        <a:pt x="5312" y="5024"/>
                        <a:pt x="5344" y="5120"/>
                      </a:cubicBezTo>
                      <a:cubicBezTo>
                        <a:pt x="5376" y="5248"/>
                        <a:pt x="5440" y="5344"/>
                        <a:pt x="5504" y="5440"/>
                      </a:cubicBezTo>
                      <a:cubicBezTo>
                        <a:pt x="5568" y="5536"/>
                        <a:pt x="5664" y="5600"/>
                        <a:pt x="5760" y="5664"/>
                      </a:cubicBezTo>
                      <a:cubicBezTo>
                        <a:pt x="5856" y="5728"/>
                        <a:pt x="5984" y="5760"/>
                        <a:pt x="6112" y="5728"/>
                      </a:cubicBezTo>
                      <a:cubicBezTo>
                        <a:pt x="6176" y="5728"/>
                        <a:pt x="6240" y="5728"/>
                        <a:pt x="6304" y="5696"/>
                      </a:cubicBezTo>
                      <a:cubicBezTo>
                        <a:pt x="6368" y="5664"/>
                        <a:pt x="6400" y="5664"/>
                        <a:pt x="6432" y="5632"/>
                      </a:cubicBezTo>
                      <a:cubicBezTo>
                        <a:pt x="6464" y="5600"/>
                        <a:pt x="6496" y="5600"/>
                        <a:pt x="6528" y="5568"/>
                      </a:cubicBezTo>
                      <a:cubicBezTo>
                        <a:pt x="6560" y="5536"/>
                        <a:pt x="6592" y="5504"/>
                        <a:pt x="6624" y="5504"/>
                      </a:cubicBezTo>
                      <a:cubicBezTo>
                        <a:pt x="6688" y="5472"/>
                        <a:pt x="6752" y="5440"/>
                        <a:pt x="6816" y="5472"/>
                      </a:cubicBezTo>
                      <a:cubicBezTo>
                        <a:pt x="6880" y="5504"/>
                        <a:pt x="6912" y="5536"/>
                        <a:pt x="6944" y="5568"/>
                      </a:cubicBezTo>
                      <a:cubicBezTo>
                        <a:pt x="6976" y="5600"/>
                        <a:pt x="6976" y="5664"/>
                        <a:pt x="6976" y="5696"/>
                      </a:cubicBezTo>
                      <a:cubicBezTo>
                        <a:pt x="6976" y="5728"/>
                        <a:pt x="6944" y="5760"/>
                        <a:pt x="6912" y="5824"/>
                      </a:cubicBezTo>
                      <a:cubicBezTo>
                        <a:pt x="6880" y="5888"/>
                        <a:pt x="6816" y="5920"/>
                        <a:pt x="6752" y="5984"/>
                      </a:cubicBezTo>
                      <a:cubicBezTo>
                        <a:pt x="6688" y="6048"/>
                        <a:pt x="6592" y="6080"/>
                        <a:pt x="6496" y="6112"/>
                      </a:cubicBezTo>
                      <a:cubicBezTo>
                        <a:pt x="6368" y="6176"/>
                        <a:pt x="6240" y="6208"/>
                        <a:pt x="6112" y="6208"/>
                      </a:cubicBezTo>
                      <a:close/>
                      <a:moveTo>
                        <a:pt x="8416" y="3872"/>
                      </a:moveTo>
                      <a:lnTo>
                        <a:pt x="8416" y="5952"/>
                      </a:lnTo>
                      <a:cubicBezTo>
                        <a:pt x="8416" y="6016"/>
                        <a:pt x="8384" y="6048"/>
                        <a:pt x="8352" y="6080"/>
                      </a:cubicBezTo>
                      <a:cubicBezTo>
                        <a:pt x="8320" y="6112"/>
                        <a:pt x="8256" y="6144"/>
                        <a:pt x="8160" y="6144"/>
                      </a:cubicBezTo>
                      <a:cubicBezTo>
                        <a:pt x="8064" y="6144"/>
                        <a:pt x="8000" y="6112"/>
                        <a:pt x="7968" y="6080"/>
                      </a:cubicBezTo>
                      <a:cubicBezTo>
                        <a:pt x="7936" y="6048"/>
                        <a:pt x="7904" y="5984"/>
                        <a:pt x="7904" y="5952"/>
                      </a:cubicBezTo>
                      <a:lnTo>
                        <a:pt x="7904" y="3872"/>
                      </a:lnTo>
                      <a:lnTo>
                        <a:pt x="7424" y="3872"/>
                      </a:lnTo>
                      <a:cubicBezTo>
                        <a:pt x="7392" y="3872"/>
                        <a:pt x="7328" y="3840"/>
                        <a:pt x="7296" y="3808"/>
                      </a:cubicBezTo>
                      <a:cubicBezTo>
                        <a:pt x="7264" y="3776"/>
                        <a:pt x="7232" y="3712"/>
                        <a:pt x="7232" y="3648"/>
                      </a:cubicBezTo>
                      <a:cubicBezTo>
                        <a:pt x="7232" y="3584"/>
                        <a:pt x="7264" y="3520"/>
                        <a:pt x="7296" y="3488"/>
                      </a:cubicBezTo>
                      <a:cubicBezTo>
                        <a:pt x="7328" y="3456"/>
                        <a:pt x="7392" y="3424"/>
                        <a:pt x="7424" y="3424"/>
                      </a:cubicBezTo>
                      <a:lnTo>
                        <a:pt x="8896" y="3424"/>
                      </a:lnTo>
                      <a:cubicBezTo>
                        <a:pt x="8960" y="3424"/>
                        <a:pt x="8992" y="3456"/>
                        <a:pt x="9024" y="3488"/>
                      </a:cubicBezTo>
                      <a:cubicBezTo>
                        <a:pt x="9056" y="3520"/>
                        <a:pt x="9088" y="3584"/>
                        <a:pt x="9088" y="3648"/>
                      </a:cubicBezTo>
                      <a:cubicBezTo>
                        <a:pt x="9088" y="3744"/>
                        <a:pt x="9056" y="3776"/>
                        <a:pt x="9024" y="3808"/>
                      </a:cubicBezTo>
                      <a:cubicBezTo>
                        <a:pt x="8992" y="3840"/>
                        <a:pt x="8928" y="3872"/>
                        <a:pt x="8896" y="3872"/>
                      </a:cubicBezTo>
                      <a:lnTo>
                        <a:pt x="8416" y="387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2" name="íŝlîḑe">
                  <a:extLst>
                    <a:ext uri="{FF2B5EF4-FFF2-40B4-BE49-F238E27FC236}">
                      <a16:creationId xmlns:a16="http://schemas.microsoft.com/office/drawing/2014/main" id="{F5936AA8-B8CE-4B52-9B57-736CEFE24C54}"/>
                    </a:ext>
                  </a:extLst>
                </p:cNvPr>
                <p:cNvSpPr/>
                <p:nvPr/>
              </p:nvSpPr>
              <p:spPr bwMode="auto">
                <a:xfrm>
                  <a:off x="7983536" y="2398457"/>
                  <a:ext cx="305573" cy="278745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  <a:gd name="connsiteX107" fmla="*/ 373273 h 605239"/>
                    <a:gd name="connsiteY107" fmla="*/ 373273 h 605239"/>
                    <a:gd name="connsiteX108" fmla="*/ 373273 h 605239"/>
                    <a:gd name="connsiteY108" fmla="*/ 373273 h 605239"/>
                    <a:gd name="connsiteX109" fmla="*/ 373273 h 605239"/>
                    <a:gd name="connsiteY109" fmla="*/ 373273 h 605239"/>
                    <a:gd name="connsiteX110" fmla="*/ 373273 h 605239"/>
                    <a:gd name="connsiteY110" fmla="*/ 373273 h 605239"/>
                    <a:gd name="connsiteX111" fmla="*/ 373273 h 605239"/>
                    <a:gd name="connsiteY111" fmla="*/ 373273 h 605239"/>
                    <a:gd name="connsiteX112" fmla="*/ 373273 h 605239"/>
                    <a:gd name="connsiteY112" fmla="*/ 373273 h 605239"/>
                    <a:gd name="connsiteX113" fmla="*/ 373273 h 605239"/>
                    <a:gd name="connsiteY113" fmla="*/ 373273 h 605239"/>
                    <a:gd name="connsiteX114" fmla="*/ 373273 h 605239"/>
                    <a:gd name="connsiteY114" fmla="*/ 373273 h 605239"/>
                    <a:gd name="connsiteX115" fmla="*/ 373273 h 605239"/>
                    <a:gd name="connsiteY115" fmla="*/ 373273 h 605239"/>
                    <a:gd name="connsiteX116" fmla="*/ 373273 h 605239"/>
                    <a:gd name="connsiteY116" fmla="*/ 373273 h 605239"/>
                    <a:gd name="connsiteX117" fmla="*/ 373273 h 605239"/>
                    <a:gd name="connsiteY117" fmla="*/ 373273 h 605239"/>
                    <a:gd name="connsiteX118" fmla="*/ 373273 h 605239"/>
                    <a:gd name="connsiteY118" fmla="*/ 373273 h 605239"/>
                    <a:gd name="connsiteX119" fmla="*/ 373273 h 605239"/>
                    <a:gd name="connsiteY119" fmla="*/ 373273 h 605239"/>
                    <a:gd name="connsiteX120" fmla="*/ 373273 h 605239"/>
                    <a:gd name="connsiteY120" fmla="*/ 373273 h 605239"/>
                    <a:gd name="connsiteX121" fmla="*/ 373273 h 605239"/>
                    <a:gd name="connsiteY121" fmla="*/ 373273 h 605239"/>
                    <a:gd name="connsiteX122" fmla="*/ 373273 h 605239"/>
                    <a:gd name="connsiteY122" fmla="*/ 373273 h 605239"/>
                    <a:gd name="connsiteX123" fmla="*/ 373273 h 605239"/>
                    <a:gd name="connsiteY123" fmla="*/ 373273 h 605239"/>
                    <a:gd name="connsiteX124" fmla="*/ 373273 h 605239"/>
                    <a:gd name="connsiteY124" fmla="*/ 373273 h 605239"/>
                    <a:gd name="connsiteX125" fmla="*/ 373273 h 605239"/>
                    <a:gd name="connsiteY125" fmla="*/ 373273 h 605239"/>
                    <a:gd name="connsiteX126" fmla="*/ 373273 h 605239"/>
                    <a:gd name="connsiteY126" fmla="*/ 373273 h 605239"/>
                    <a:gd name="connsiteX127" fmla="*/ 373273 h 605239"/>
                    <a:gd name="connsiteY127" fmla="*/ 373273 h 605239"/>
                    <a:gd name="connsiteX128" fmla="*/ 373273 h 605239"/>
                    <a:gd name="connsiteY128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</a:cxnLst>
                  <a:rect l="l" t="t" r="r" b="b"/>
                  <a:pathLst>
                    <a:path w="607639" h="554291">
                      <a:moveTo>
                        <a:pt x="584231" y="483727"/>
                      </a:moveTo>
                      <a:cubicBezTo>
                        <a:pt x="560466" y="488437"/>
                        <a:pt x="541686" y="507189"/>
                        <a:pt x="536969" y="530918"/>
                      </a:cubicBezTo>
                      <a:lnTo>
                        <a:pt x="574529" y="530918"/>
                      </a:lnTo>
                      <a:cubicBezTo>
                        <a:pt x="579869" y="530918"/>
                        <a:pt x="584231" y="526563"/>
                        <a:pt x="584231" y="521231"/>
                      </a:cubicBezTo>
                      <a:close/>
                      <a:moveTo>
                        <a:pt x="23408" y="483727"/>
                      </a:moveTo>
                      <a:lnTo>
                        <a:pt x="23408" y="521231"/>
                      </a:lnTo>
                      <a:cubicBezTo>
                        <a:pt x="23408" y="526563"/>
                        <a:pt x="27681" y="530918"/>
                        <a:pt x="33110" y="530918"/>
                      </a:cubicBezTo>
                      <a:lnTo>
                        <a:pt x="70670" y="530918"/>
                      </a:lnTo>
                      <a:cubicBezTo>
                        <a:pt x="65953" y="507189"/>
                        <a:pt x="47173" y="488437"/>
                        <a:pt x="23408" y="483727"/>
                      </a:cubicBezTo>
                      <a:close/>
                      <a:moveTo>
                        <a:pt x="280024" y="289265"/>
                      </a:moveTo>
                      <a:lnTo>
                        <a:pt x="280024" y="322507"/>
                      </a:lnTo>
                      <a:cubicBezTo>
                        <a:pt x="280024" y="328906"/>
                        <a:pt x="274862" y="334150"/>
                        <a:pt x="268366" y="334150"/>
                      </a:cubicBezTo>
                      <a:lnTo>
                        <a:pt x="235172" y="334150"/>
                      </a:lnTo>
                      <a:lnTo>
                        <a:pt x="235172" y="381612"/>
                      </a:lnTo>
                      <a:lnTo>
                        <a:pt x="268366" y="381612"/>
                      </a:lnTo>
                      <a:cubicBezTo>
                        <a:pt x="274862" y="381612"/>
                        <a:pt x="280024" y="386767"/>
                        <a:pt x="280024" y="393255"/>
                      </a:cubicBezTo>
                      <a:lnTo>
                        <a:pt x="280024" y="426408"/>
                      </a:lnTo>
                      <a:lnTo>
                        <a:pt x="327545" y="426408"/>
                      </a:lnTo>
                      <a:lnTo>
                        <a:pt x="327545" y="393255"/>
                      </a:lnTo>
                      <a:cubicBezTo>
                        <a:pt x="327545" y="386767"/>
                        <a:pt x="332796" y="381612"/>
                        <a:pt x="339203" y="381612"/>
                      </a:cubicBezTo>
                      <a:lnTo>
                        <a:pt x="372486" y="381612"/>
                      </a:lnTo>
                      <a:lnTo>
                        <a:pt x="372486" y="334150"/>
                      </a:lnTo>
                      <a:lnTo>
                        <a:pt x="339203" y="334150"/>
                      </a:lnTo>
                      <a:cubicBezTo>
                        <a:pt x="332796" y="334150"/>
                        <a:pt x="327545" y="328906"/>
                        <a:pt x="327545" y="322507"/>
                      </a:cubicBezTo>
                      <a:lnTo>
                        <a:pt x="327545" y="289265"/>
                      </a:lnTo>
                      <a:close/>
                      <a:moveTo>
                        <a:pt x="268366" y="265890"/>
                      </a:moveTo>
                      <a:lnTo>
                        <a:pt x="339203" y="265890"/>
                      </a:lnTo>
                      <a:cubicBezTo>
                        <a:pt x="345700" y="265890"/>
                        <a:pt x="350950" y="271134"/>
                        <a:pt x="350950" y="277622"/>
                      </a:cubicBezTo>
                      <a:lnTo>
                        <a:pt x="350950" y="310774"/>
                      </a:lnTo>
                      <a:lnTo>
                        <a:pt x="384144" y="310774"/>
                      </a:lnTo>
                      <a:cubicBezTo>
                        <a:pt x="390641" y="310774"/>
                        <a:pt x="395802" y="316018"/>
                        <a:pt x="395802" y="322507"/>
                      </a:cubicBezTo>
                      <a:lnTo>
                        <a:pt x="395802" y="393255"/>
                      </a:lnTo>
                      <a:cubicBezTo>
                        <a:pt x="395802" y="399655"/>
                        <a:pt x="390641" y="404899"/>
                        <a:pt x="384144" y="404899"/>
                      </a:cubicBezTo>
                      <a:lnTo>
                        <a:pt x="350950" y="404899"/>
                      </a:lnTo>
                      <a:lnTo>
                        <a:pt x="350950" y="438140"/>
                      </a:lnTo>
                      <a:cubicBezTo>
                        <a:pt x="350950" y="444539"/>
                        <a:pt x="345700" y="449783"/>
                        <a:pt x="339203" y="449783"/>
                      </a:cubicBezTo>
                      <a:lnTo>
                        <a:pt x="268366" y="449783"/>
                      </a:lnTo>
                      <a:cubicBezTo>
                        <a:pt x="261958" y="449783"/>
                        <a:pt x="256708" y="444539"/>
                        <a:pt x="256708" y="438140"/>
                      </a:cubicBezTo>
                      <a:lnTo>
                        <a:pt x="256708" y="404899"/>
                      </a:lnTo>
                      <a:lnTo>
                        <a:pt x="223425" y="404899"/>
                      </a:lnTo>
                      <a:cubicBezTo>
                        <a:pt x="217018" y="404899"/>
                        <a:pt x="211767" y="399655"/>
                        <a:pt x="211767" y="393255"/>
                      </a:cubicBezTo>
                      <a:lnTo>
                        <a:pt x="211767" y="322507"/>
                      </a:lnTo>
                      <a:cubicBezTo>
                        <a:pt x="211767" y="316018"/>
                        <a:pt x="217018" y="310774"/>
                        <a:pt x="223425" y="310774"/>
                      </a:cubicBezTo>
                      <a:lnTo>
                        <a:pt x="256708" y="310774"/>
                      </a:lnTo>
                      <a:lnTo>
                        <a:pt x="256708" y="277622"/>
                      </a:lnTo>
                      <a:cubicBezTo>
                        <a:pt x="256708" y="271134"/>
                        <a:pt x="261958" y="265890"/>
                        <a:pt x="268366" y="265890"/>
                      </a:cubicBezTo>
                      <a:close/>
                      <a:moveTo>
                        <a:pt x="282206" y="204677"/>
                      </a:moveTo>
                      <a:cubicBezTo>
                        <a:pt x="314805" y="200089"/>
                        <a:pt x="348828" y="205732"/>
                        <a:pt x="378869" y="222349"/>
                      </a:cubicBezTo>
                      <a:cubicBezTo>
                        <a:pt x="384565" y="225459"/>
                        <a:pt x="386612" y="232568"/>
                        <a:pt x="383497" y="238166"/>
                      </a:cubicBezTo>
                      <a:cubicBezTo>
                        <a:pt x="380293" y="243853"/>
                        <a:pt x="373261" y="245897"/>
                        <a:pt x="367565" y="242787"/>
                      </a:cubicBezTo>
                      <a:cubicBezTo>
                        <a:pt x="316474" y="214529"/>
                        <a:pt x="251943" y="223593"/>
                        <a:pt x="210643" y="264824"/>
                      </a:cubicBezTo>
                      <a:cubicBezTo>
                        <a:pt x="159285" y="316097"/>
                        <a:pt x="159285" y="399537"/>
                        <a:pt x="210643" y="450810"/>
                      </a:cubicBezTo>
                      <a:cubicBezTo>
                        <a:pt x="235476" y="475691"/>
                        <a:pt x="268587" y="489375"/>
                        <a:pt x="303746" y="489287"/>
                      </a:cubicBezTo>
                      <a:cubicBezTo>
                        <a:pt x="338993" y="489287"/>
                        <a:pt x="372015" y="475691"/>
                        <a:pt x="396937" y="450810"/>
                      </a:cubicBezTo>
                      <a:cubicBezTo>
                        <a:pt x="421771" y="426018"/>
                        <a:pt x="435478" y="392962"/>
                        <a:pt x="435478" y="357862"/>
                      </a:cubicBezTo>
                      <a:cubicBezTo>
                        <a:pt x="435478" y="322673"/>
                        <a:pt x="421771" y="289705"/>
                        <a:pt x="396937" y="264824"/>
                      </a:cubicBezTo>
                      <a:cubicBezTo>
                        <a:pt x="392309" y="260292"/>
                        <a:pt x="392309" y="252917"/>
                        <a:pt x="396937" y="248385"/>
                      </a:cubicBezTo>
                      <a:cubicBezTo>
                        <a:pt x="401477" y="243764"/>
                        <a:pt x="408864" y="243764"/>
                        <a:pt x="413404" y="248385"/>
                      </a:cubicBezTo>
                      <a:cubicBezTo>
                        <a:pt x="442688" y="277620"/>
                        <a:pt x="458887" y="316452"/>
                        <a:pt x="458887" y="357862"/>
                      </a:cubicBezTo>
                      <a:cubicBezTo>
                        <a:pt x="458887" y="399182"/>
                        <a:pt x="442688" y="438103"/>
                        <a:pt x="413404" y="467338"/>
                      </a:cubicBezTo>
                      <a:cubicBezTo>
                        <a:pt x="384120" y="496573"/>
                        <a:pt x="345224" y="512657"/>
                        <a:pt x="303746" y="512657"/>
                      </a:cubicBezTo>
                      <a:cubicBezTo>
                        <a:pt x="262357" y="512657"/>
                        <a:pt x="223371" y="496573"/>
                        <a:pt x="194088" y="467338"/>
                      </a:cubicBezTo>
                      <a:cubicBezTo>
                        <a:pt x="133651" y="406913"/>
                        <a:pt x="133651" y="308722"/>
                        <a:pt x="194088" y="248385"/>
                      </a:cubicBezTo>
                      <a:cubicBezTo>
                        <a:pt x="218431" y="224082"/>
                        <a:pt x="249606" y="209264"/>
                        <a:pt x="282206" y="204677"/>
                      </a:cubicBezTo>
                      <a:close/>
                      <a:moveTo>
                        <a:pt x="497005" y="180942"/>
                      </a:moveTo>
                      <a:lnTo>
                        <a:pt x="497005" y="237287"/>
                      </a:lnTo>
                      <a:lnTo>
                        <a:pt x="534388" y="237287"/>
                      </a:lnTo>
                      <a:lnTo>
                        <a:pt x="534388" y="180942"/>
                      </a:lnTo>
                      <a:close/>
                      <a:moveTo>
                        <a:pt x="73251" y="180942"/>
                      </a:moveTo>
                      <a:lnTo>
                        <a:pt x="73251" y="237287"/>
                      </a:lnTo>
                      <a:lnTo>
                        <a:pt x="110634" y="237287"/>
                      </a:lnTo>
                      <a:lnTo>
                        <a:pt x="110634" y="180942"/>
                      </a:lnTo>
                      <a:close/>
                      <a:moveTo>
                        <a:pt x="224471" y="23373"/>
                      </a:moveTo>
                      <a:cubicBezTo>
                        <a:pt x="212189" y="23373"/>
                        <a:pt x="202131" y="33327"/>
                        <a:pt x="202131" y="45680"/>
                      </a:cubicBezTo>
                      <a:lnTo>
                        <a:pt x="202131" y="90915"/>
                      </a:lnTo>
                      <a:lnTo>
                        <a:pt x="405419" y="90915"/>
                      </a:lnTo>
                      <a:lnTo>
                        <a:pt x="405419" y="45680"/>
                      </a:lnTo>
                      <a:cubicBezTo>
                        <a:pt x="405419" y="33327"/>
                        <a:pt x="395450" y="23373"/>
                        <a:pt x="383079" y="23373"/>
                      </a:cubicBezTo>
                      <a:close/>
                      <a:moveTo>
                        <a:pt x="224471" y="0"/>
                      </a:moveTo>
                      <a:lnTo>
                        <a:pt x="383079" y="0"/>
                      </a:lnTo>
                      <a:cubicBezTo>
                        <a:pt x="408356" y="0"/>
                        <a:pt x="428827" y="20440"/>
                        <a:pt x="428827" y="45680"/>
                      </a:cubicBezTo>
                      <a:lnTo>
                        <a:pt x="428827" y="90915"/>
                      </a:lnTo>
                      <a:lnTo>
                        <a:pt x="574529" y="90915"/>
                      </a:lnTo>
                      <a:cubicBezTo>
                        <a:pt x="592775" y="90915"/>
                        <a:pt x="607639" y="105668"/>
                        <a:pt x="607639" y="123887"/>
                      </a:cubicBezTo>
                      <a:lnTo>
                        <a:pt x="607639" y="521231"/>
                      </a:lnTo>
                      <a:cubicBezTo>
                        <a:pt x="607639" y="539449"/>
                        <a:pt x="592775" y="554291"/>
                        <a:pt x="574529" y="554291"/>
                      </a:cubicBezTo>
                      <a:lnTo>
                        <a:pt x="33110" y="554291"/>
                      </a:lnTo>
                      <a:cubicBezTo>
                        <a:pt x="14864" y="554291"/>
                        <a:pt x="0" y="539449"/>
                        <a:pt x="0" y="521231"/>
                      </a:cubicBezTo>
                      <a:lnTo>
                        <a:pt x="0" y="318515"/>
                      </a:lnTo>
                      <a:cubicBezTo>
                        <a:pt x="0" y="312028"/>
                        <a:pt x="5251" y="306784"/>
                        <a:pt x="11660" y="306784"/>
                      </a:cubicBezTo>
                      <a:cubicBezTo>
                        <a:pt x="18157" y="306784"/>
                        <a:pt x="23408" y="312028"/>
                        <a:pt x="23408" y="318515"/>
                      </a:cubicBezTo>
                      <a:lnTo>
                        <a:pt x="23408" y="460087"/>
                      </a:lnTo>
                      <a:cubicBezTo>
                        <a:pt x="60079" y="465242"/>
                        <a:pt x="89183" y="494303"/>
                        <a:pt x="94346" y="530918"/>
                      </a:cubicBezTo>
                      <a:lnTo>
                        <a:pt x="513293" y="530918"/>
                      </a:lnTo>
                      <a:cubicBezTo>
                        <a:pt x="518456" y="494303"/>
                        <a:pt x="547560" y="465242"/>
                        <a:pt x="584231" y="460087"/>
                      </a:cubicBezTo>
                      <a:lnTo>
                        <a:pt x="584231" y="180942"/>
                      </a:lnTo>
                      <a:lnTo>
                        <a:pt x="557796" y="180942"/>
                      </a:lnTo>
                      <a:lnTo>
                        <a:pt x="557796" y="249018"/>
                      </a:lnTo>
                      <a:cubicBezTo>
                        <a:pt x="557796" y="255416"/>
                        <a:pt x="552545" y="260660"/>
                        <a:pt x="546047" y="260660"/>
                      </a:cubicBezTo>
                      <a:lnTo>
                        <a:pt x="485346" y="260660"/>
                      </a:lnTo>
                      <a:cubicBezTo>
                        <a:pt x="478848" y="260660"/>
                        <a:pt x="473597" y="255416"/>
                        <a:pt x="473597" y="249018"/>
                      </a:cubicBezTo>
                      <a:lnTo>
                        <a:pt x="473597" y="180942"/>
                      </a:lnTo>
                      <a:lnTo>
                        <a:pt x="438618" y="180942"/>
                      </a:lnTo>
                      <a:cubicBezTo>
                        <a:pt x="432210" y="180942"/>
                        <a:pt x="426958" y="175699"/>
                        <a:pt x="426958" y="169300"/>
                      </a:cubicBezTo>
                      <a:cubicBezTo>
                        <a:pt x="426958" y="162812"/>
                        <a:pt x="432210" y="157658"/>
                        <a:pt x="438618" y="157658"/>
                      </a:cubicBezTo>
                      <a:lnTo>
                        <a:pt x="584231" y="157658"/>
                      </a:lnTo>
                      <a:lnTo>
                        <a:pt x="584231" y="123887"/>
                      </a:lnTo>
                      <a:cubicBezTo>
                        <a:pt x="584231" y="118554"/>
                        <a:pt x="579869" y="114200"/>
                        <a:pt x="574529" y="114200"/>
                      </a:cubicBezTo>
                      <a:lnTo>
                        <a:pt x="33110" y="114200"/>
                      </a:lnTo>
                      <a:cubicBezTo>
                        <a:pt x="27681" y="114200"/>
                        <a:pt x="23408" y="118554"/>
                        <a:pt x="23408" y="123887"/>
                      </a:cubicBezTo>
                      <a:lnTo>
                        <a:pt x="23408" y="157658"/>
                      </a:lnTo>
                      <a:lnTo>
                        <a:pt x="394293" y="157658"/>
                      </a:lnTo>
                      <a:cubicBezTo>
                        <a:pt x="400702" y="157658"/>
                        <a:pt x="405953" y="162812"/>
                        <a:pt x="405953" y="169300"/>
                      </a:cubicBezTo>
                      <a:cubicBezTo>
                        <a:pt x="405953" y="175699"/>
                        <a:pt x="400702" y="180942"/>
                        <a:pt x="394293" y="180942"/>
                      </a:cubicBezTo>
                      <a:lnTo>
                        <a:pt x="133953" y="180942"/>
                      </a:lnTo>
                      <a:lnTo>
                        <a:pt x="133953" y="249018"/>
                      </a:lnTo>
                      <a:cubicBezTo>
                        <a:pt x="133953" y="255416"/>
                        <a:pt x="128791" y="260660"/>
                        <a:pt x="122293" y="260660"/>
                      </a:cubicBezTo>
                      <a:lnTo>
                        <a:pt x="61503" y="260660"/>
                      </a:lnTo>
                      <a:cubicBezTo>
                        <a:pt x="55094" y="260660"/>
                        <a:pt x="49843" y="255416"/>
                        <a:pt x="49843" y="249018"/>
                      </a:cubicBezTo>
                      <a:lnTo>
                        <a:pt x="49843" y="180942"/>
                      </a:lnTo>
                      <a:lnTo>
                        <a:pt x="23408" y="180942"/>
                      </a:lnTo>
                      <a:lnTo>
                        <a:pt x="23408" y="267147"/>
                      </a:lnTo>
                      <a:cubicBezTo>
                        <a:pt x="23408" y="273635"/>
                        <a:pt x="18157" y="278790"/>
                        <a:pt x="11660" y="278790"/>
                      </a:cubicBezTo>
                      <a:cubicBezTo>
                        <a:pt x="5251" y="278790"/>
                        <a:pt x="0" y="273635"/>
                        <a:pt x="0" y="267147"/>
                      </a:cubicBezTo>
                      <a:lnTo>
                        <a:pt x="0" y="123887"/>
                      </a:lnTo>
                      <a:cubicBezTo>
                        <a:pt x="0" y="105668"/>
                        <a:pt x="14864" y="90915"/>
                        <a:pt x="33110" y="90915"/>
                      </a:cubicBezTo>
                      <a:lnTo>
                        <a:pt x="178812" y="90915"/>
                      </a:lnTo>
                      <a:lnTo>
                        <a:pt x="178812" y="45680"/>
                      </a:lnTo>
                      <a:cubicBezTo>
                        <a:pt x="178812" y="20440"/>
                        <a:pt x="199283" y="0"/>
                        <a:pt x="22447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57" name="ïṩ1iḑè">
              <a:extLst>
                <a:ext uri="{FF2B5EF4-FFF2-40B4-BE49-F238E27FC236}">
                  <a16:creationId xmlns:a16="http://schemas.microsoft.com/office/drawing/2014/main" id="{DB51A500-5708-445F-A1AF-0A10D88CD87A}"/>
                </a:ext>
              </a:extLst>
            </p:cNvPr>
            <p:cNvGrpSpPr/>
            <p:nvPr/>
          </p:nvGrpSpPr>
          <p:grpSpPr>
            <a:xfrm>
              <a:off x="4119505" y="2690723"/>
              <a:ext cx="3952990" cy="2651020"/>
              <a:chOff x="3286127" y="1736342"/>
              <a:chExt cx="4991102" cy="3347215"/>
            </a:xfrm>
          </p:grpSpPr>
          <p:grpSp>
            <p:nvGrpSpPr>
              <p:cNvPr id="65" name="iṩľiḍe">
                <a:extLst>
                  <a:ext uri="{FF2B5EF4-FFF2-40B4-BE49-F238E27FC236}">
                    <a16:creationId xmlns:a16="http://schemas.microsoft.com/office/drawing/2014/main" id="{9F803280-CB86-475C-A9DC-0F7B30A51CC6}"/>
                  </a:ext>
                </a:extLst>
              </p:cNvPr>
              <p:cNvGrpSpPr/>
              <p:nvPr/>
            </p:nvGrpSpPr>
            <p:grpSpPr>
              <a:xfrm>
                <a:off x="4819652" y="1736342"/>
                <a:ext cx="1924052" cy="3347215"/>
                <a:chOff x="4819652" y="1736342"/>
                <a:chExt cx="1924052" cy="3347215"/>
              </a:xfrm>
              <a:solidFill>
                <a:schemeClr val="accent1"/>
              </a:solidFill>
            </p:grpSpPr>
            <p:sp>
              <p:nvSpPr>
                <p:cNvPr id="69" name="îSļiḓe">
                  <a:extLst>
                    <a:ext uri="{FF2B5EF4-FFF2-40B4-BE49-F238E27FC236}">
                      <a16:creationId xmlns:a16="http://schemas.microsoft.com/office/drawing/2014/main" id="{EAC0819B-5366-4DF2-9B0C-1C594467E757}"/>
                    </a:ext>
                  </a:extLst>
                </p:cNvPr>
                <p:cNvSpPr/>
                <p:nvPr/>
              </p:nvSpPr>
              <p:spPr bwMode="auto">
                <a:xfrm>
                  <a:off x="4819652" y="1736342"/>
                  <a:ext cx="1905000" cy="1642241"/>
                </a:xfrm>
                <a:prstGeom prst="hexagon">
                  <a:avLst/>
                </a:prstGeom>
                <a:solidFill>
                  <a:srgbClr val="007344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zh-CN" sz="4000" b="1" dirty="0">
                      <a:solidFill>
                        <a:schemeClr val="bg1"/>
                      </a:solidFill>
                    </a:rPr>
                    <a:t>w</a:t>
                  </a:r>
                  <a:endParaRPr lang="zh-CN" altLang="en-US" sz="4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0" name="ïṡļîďé">
                  <a:extLst>
                    <a:ext uri="{FF2B5EF4-FFF2-40B4-BE49-F238E27FC236}">
                      <a16:creationId xmlns:a16="http://schemas.microsoft.com/office/drawing/2014/main" id="{F305A0C3-E365-4244-9050-677B9F1864F8}"/>
                    </a:ext>
                  </a:extLst>
                </p:cNvPr>
                <p:cNvSpPr/>
                <p:nvPr/>
              </p:nvSpPr>
              <p:spPr bwMode="auto">
                <a:xfrm>
                  <a:off x="4838704" y="3441316"/>
                  <a:ext cx="1905000" cy="1642241"/>
                </a:xfrm>
                <a:prstGeom prst="hexagon">
                  <a:avLst/>
                </a:prstGeom>
                <a:solidFill>
                  <a:srgbClr val="007344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zh-CN" sz="4000" b="1" dirty="0">
                      <a:solidFill>
                        <a:schemeClr val="bg1"/>
                      </a:solidFill>
                    </a:rPr>
                    <a:t>T</a:t>
                  </a:r>
                  <a:endParaRPr lang="zh-CN" altLang="en-US" sz="4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66" name="i$lîḓé">
                <a:extLst>
                  <a:ext uri="{FF2B5EF4-FFF2-40B4-BE49-F238E27FC236}">
                    <a16:creationId xmlns:a16="http://schemas.microsoft.com/office/drawing/2014/main" id="{32EFBD6A-ADE5-4397-9D48-DF1A2511F078}"/>
                  </a:ext>
                </a:extLst>
              </p:cNvPr>
              <p:cNvGrpSpPr/>
              <p:nvPr/>
            </p:nvGrpSpPr>
            <p:grpSpPr>
              <a:xfrm>
                <a:off x="3286127" y="2563620"/>
                <a:ext cx="4991102" cy="1692658"/>
                <a:chOff x="3286127" y="2607879"/>
                <a:chExt cx="4991102" cy="1692658"/>
              </a:xfrm>
              <a:solidFill>
                <a:schemeClr val="accent1"/>
              </a:solidFill>
            </p:grpSpPr>
            <p:sp>
              <p:nvSpPr>
                <p:cNvPr id="67" name="is1îḓê">
                  <a:extLst>
                    <a:ext uri="{FF2B5EF4-FFF2-40B4-BE49-F238E27FC236}">
                      <a16:creationId xmlns:a16="http://schemas.microsoft.com/office/drawing/2014/main" id="{8EDE2CB7-4CB7-438F-8B67-1165515080CC}"/>
                    </a:ext>
                  </a:extLst>
                </p:cNvPr>
                <p:cNvSpPr/>
                <p:nvPr/>
              </p:nvSpPr>
              <p:spPr bwMode="auto">
                <a:xfrm>
                  <a:off x="3286127" y="2658296"/>
                  <a:ext cx="1905000" cy="1642241"/>
                </a:xfrm>
                <a:prstGeom prst="hexagon">
                  <a:avLst/>
                </a:prstGeom>
                <a:solidFill>
                  <a:srgbClr val="ACCE22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zh-CN" sz="4000" b="1" dirty="0">
                      <a:solidFill>
                        <a:schemeClr val="bg1"/>
                      </a:solidFill>
                    </a:rPr>
                    <a:t>S</a:t>
                  </a:r>
                  <a:endParaRPr lang="zh-CN" altLang="en-US" sz="4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8" name="ïsḷíďé">
                  <a:extLst>
                    <a:ext uri="{FF2B5EF4-FFF2-40B4-BE49-F238E27FC236}">
                      <a16:creationId xmlns:a16="http://schemas.microsoft.com/office/drawing/2014/main" id="{0A0D186B-F20F-4D82-A045-915F39B0802A}"/>
                    </a:ext>
                  </a:extLst>
                </p:cNvPr>
                <p:cNvSpPr/>
                <p:nvPr/>
              </p:nvSpPr>
              <p:spPr bwMode="auto">
                <a:xfrm>
                  <a:off x="6372229" y="2607879"/>
                  <a:ext cx="1905000" cy="1642241"/>
                </a:xfrm>
                <a:prstGeom prst="hexagon">
                  <a:avLst/>
                </a:prstGeom>
                <a:solidFill>
                  <a:srgbClr val="ACCE22"/>
                </a:solidFill>
                <a:ln>
                  <a:noFill/>
                </a:ln>
              </p:spPr>
              <p:txBody>
                <a:bodyPr rtlCol="0" anchor="ctr"/>
                <a:lstStyle/>
                <a:p>
                  <a:pPr algn="ctr"/>
                  <a:r>
                    <a:rPr lang="en-US" altLang="zh-CN" sz="4000" b="1" dirty="0">
                      <a:solidFill>
                        <a:schemeClr val="bg1"/>
                      </a:solidFill>
                    </a:rPr>
                    <a:t>o</a:t>
                  </a:r>
                  <a:endParaRPr lang="zh-CN" altLang="en-US" sz="40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063D9752-1726-41B5-ACF6-D9BE2D1E7C14}"/>
              </a:ext>
            </a:extLst>
          </p:cNvPr>
          <p:cNvGrpSpPr/>
          <p:nvPr/>
        </p:nvGrpSpPr>
        <p:grpSpPr>
          <a:xfrm>
            <a:off x="1089969" y="1603306"/>
            <a:ext cx="4242964" cy="4249541"/>
            <a:chOff x="1089969" y="1603306"/>
            <a:chExt cx="4242964" cy="4249541"/>
          </a:xfrm>
        </p:grpSpPr>
        <p:sp>
          <p:nvSpPr>
            <p:cNvPr id="10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812A261B-2971-48E2-9AED-3DFC2FBB73B5}"/>
                </a:ext>
              </a:extLst>
            </p:cNvPr>
            <p:cNvSpPr/>
            <p:nvPr/>
          </p:nvSpPr>
          <p:spPr>
            <a:xfrm>
              <a:off x="2516527" y="3066137"/>
              <a:ext cx="2816406" cy="2786710"/>
            </a:xfrm>
            <a:prstGeom prst="circularArrow">
              <a:avLst>
                <a:gd name="adj1" fmla="val 4687"/>
                <a:gd name="adj2" fmla="val 299029"/>
                <a:gd name="adj3" fmla="val 2475988"/>
                <a:gd name="adj4" fmla="val 15950712"/>
                <a:gd name="adj5" fmla="val 5469"/>
              </a:avLst>
            </a:prstGeom>
            <a:solidFill>
              <a:srgbClr val="007344"/>
            </a:solidFill>
            <a:ln>
              <a:noFill/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DF8D013-348E-4831-AE40-AEDBD4E6BF0B}"/>
                </a:ext>
              </a:extLst>
            </p:cNvPr>
            <p:cNvSpPr/>
            <p:nvPr/>
          </p:nvSpPr>
          <p:spPr>
            <a:xfrm>
              <a:off x="1089969" y="2543708"/>
              <a:ext cx="2046294" cy="2024719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rgbClr val="ACCE2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D628B5D-D784-4602-B407-A2C1AB80FE5E}"/>
                </a:ext>
              </a:extLst>
            </p:cNvPr>
            <p:cNvSpPr/>
            <p:nvPr/>
          </p:nvSpPr>
          <p:spPr>
            <a:xfrm>
              <a:off x="1423659" y="2869995"/>
              <a:ext cx="1600230" cy="1583358"/>
            </a:xfrm>
            <a:custGeom>
              <a:avLst/>
              <a:gdLst>
                <a:gd name="connsiteX0" fmla="*/ 878502 w 1174080"/>
                <a:gd name="connsiteY0" fmla="*/ 297365 h 1174080"/>
                <a:gd name="connsiteX1" fmla="*/ 1051718 w 1174080"/>
                <a:gd name="connsiteY1" fmla="*/ 245160 h 1174080"/>
                <a:gd name="connsiteX2" fmla="*/ 1115456 w 1174080"/>
                <a:gd name="connsiteY2" fmla="*/ 355557 h 1174080"/>
                <a:gd name="connsiteX3" fmla="*/ 983637 w 1174080"/>
                <a:gd name="connsiteY3" fmla="*/ 479464 h 1174080"/>
                <a:gd name="connsiteX4" fmla="*/ 983637 w 1174080"/>
                <a:gd name="connsiteY4" fmla="*/ 694615 h 1174080"/>
                <a:gd name="connsiteX5" fmla="*/ 1115456 w 1174080"/>
                <a:gd name="connsiteY5" fmla="*/ 818523 h 1174080"/>
                <a:gd name="connsiteX6" fmla="*/ 1051718 w 1174080"/>
                <a:gd name="connsiteY6" fmla="*/ 928920 h 1174080"/>
                <a:gd name="connsiteX7" fmla="*/ 878502 w 1174080"/>
                <a:gd name="connsiteY7" fmla="*/ 876715 h 1174080"/>
                <a:gd name="connsiteX8" fmla="*/ 692175 w 1174080"/>
                <a:gd name="connsiteY8" fmla="*/ 984291 h 1174080"/>
                <a:gd name="connsiteX9" fmla="*/ 650777 w 1174080"/>
                <a:gd name="connsiteY9" fmla="*/ 1160403 h 1174080"/>
                <a:gd name="connsiteX10" fmla="*/ 523303 w 1174080"/>
                <a:gd name="connsiteY10" fmla="*/ 1160403 h 1174080"/>
                <a:gd name="connsiteX11" fmla="*/ 481905 w 1174080"/>
                <a:gd name="connsiteY11" fmla="*/ 984291 h 1174080"/>
                <a:gd name="connsiteX12" fmla="*/ 295578 w 1174080"/>
                <a:gd name="connsiteY12" fmla="*/ 876715 h 1174080"/>
                <a:gd name="connsiteX13" fmla="*/ 122362 w 1174080"/>
                <a:gd name="connsiteY13" fmla="*/ 928920 h 1174080"/>
                <a:gd name="connsiteX14" fmla="*/ 58624 w 1174080"/>
                <a:gd name="connsiteY14" fmla="*/ 818523 h 1174080"/>
                <a:gd name="connsiteX15" fmla="*/ 190443 w 1174080"/>
                <a:gd name="connsiteY15" fmla="*/ 694616 h 1174080"/>
                <a:gd name="connsiteX16" fmla="*/ 190443 w 1174080"/>
                <a:gd name="connsiteY16" fmla="*/ 479465 h 1174080"/>
                <a:gd name="connsiteX17" fmla="*/ 58624 w 1174080"/>
                <a:gd name="connsiteY17" fmla="*/ 355557 h 1174080"/>
                <a:gd name="connsiteX18" fmla="*/ 122362 w 1174080"/>
                <a:gd name="connsiteY18" fmla="*/ 245160 h 1174080"/>
                <a:gd name="connsiteX19" fmla="*/ 295578 w 1174080"/>
                <a:gd name="connsiteY19" fmla="*/ 297365 h 1174080"/>
                <a:gd name="connsiteX20" fmla="*/ 481905 w 1174080"/>
                <a:gd name="connsiteY20" fmla="*/ 189789 h 1174080"/>
                <a:gd name="connsiteX21" fmla="*/ 523303 w 1174080"/>
                <a:gd name="connsiteY21" fmla="*/ 13677 h 1174080"/>
                <a:gd name="connsiteX22" fmla="*/ 650777 w 1174080"/>
                <a:gd name="connsiteY22" fmla="*/ 13677 h 1174080"/>
                <a:gd name="connsiteX23" fmla="*/ 692175 w 1174080"/>
                <a:gd name="connsiteY23" fmla="*/ 189789 h 1174080"/>
                <a:gd name="connsiteX24" fmla="*/ 878502 w 1174080"/>
                <a:gd name="connsiteY24" fmla="*/ 297365 h 117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74080" h="1174080">
                  <a:moveTo>
                    <a:pt x="878502" y="297365"/>
                  </a:moveTo>
                  <a:lnTo>
                    <a:pt x="1051718" y="245160"/>
                  </a:lnTo>
                  <a:lnTo>
                    <a:pt x="1115456" y="355557"/>
                  </a:lnTo>
                  <a:lnTo>
                    <a:pt x="983637" y="479464"/>
                  </a:lnTo>
                  <a:cubicBezTo>
                    <a:pt x="1002745" y="549908"/>
                    <a:pt x="1002745" y="624171"/>
                    <a:pt x="983637" y="694615"/>
                  </a:cubicBezTo>
                  <a:lnTo>
                    <a:pt x="1115456" y="818523"/>
                  </a:lnTo>
                  <a:lnTo>
                    <a:pt x="1051718" y="928920"/>
                  </a:lnTo>
                  <a:lnTo>
                    <a:pt x="878502" y="876715"/>
                  </a:lnTo>
                  <a:cubicBezTo>
                    <a:pt x="827049" y="928485"/>
                    <a:pt x="762736" y="965616"/>
                    <a:pt x="692175" y="984291"/>
                  </a:cubicBezTo>
                  <a:lnTo>
                    <a:pt x="650777" y="1160403"/>
                  </a:lnTo>
                  <a:lnTo>
                    <a:pt x="523303" y="1160403"/>
                  </a:lnTo>
                  <a:lnTo>
                    <a:pt x="481905" y="984291"/>
                  </a:lnTo>
                  <a:cubicBezTo>
                    <a:pt x="411344" y="965617"/>
                    <a:pt x="347031" y="928485"/>
                    <a:pt x="295578" y="876715"/>
                  </a:cubicBezTo>
                  <a:lnTo>
                    <a:pt x="122362" y="928920"/>
                  </a:lnTo>
                  <a:lnTo>
                    <a:pt x="58624" y="818523"/>
                  </a:lnTo>
                  <a:lnTo>
                    <a:pt x="190443" y="694616"/>
                  </a:lnTo>
                  <a:cubicBezTo>
                    <a:pt x="171335" y="624172"/>
                    <a:pt x="171335" y="549909"/>
                    <a:pt x="190443" y="479465"/>
                  </a:cubicBezTo>
                  <a:lnTo>
                    <a:pt x="58624" y="355557"/>
                  </a:lnTo>
                  <a:lnTo>
                    <a:pt x="122362" y="245160"/>
                  </a:lnTo>
                  <a:lnTo>
                    <a:pt x="295578" y="297365"/>
                  </a:lnTo>
                  <a:cubicBezTo>
                    <a:pt x="347031" y="245595"/>
                    <a:pt x="411344" y="208464"/>
                    <a:pt x="481905" y="189789"/>
                  </a:cubicBezTo>
                  <a:lnTo>
                    <a:pt x="523303" y="13677"/>
                  </a:lnTo>
                  <a:lnTo>
                    <a:pt x="650777" y="13677"/>
                  </a:lnTo>
                  <a:lnTo>
                    <a:pt x="692175" y="189789"/>
                  </a:lnTo>
                  <a:cubicBezTo>
                    <a:pt x="762736" y="208463"/>
                    <a:pt x="827049" y="245595"/>
                    <a:pt x="878502" y="297365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18438" tIns="320225" rIns="318438" bIns="320225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677BADC4-2B59-4069-94D0-69EC1D6150EE}"/>
                </a:ext>
              </a:extLst>
            </p:cNvPr>
            <p:cNvSpPr/>
            <p:nvPr/>
          </p:nvSpPr>
          <p:spPr>
            <a:xfrm>
              <a:off x="1951877" y="3499212"/>
              <a:ext cx="543793" cy="324922"/>
            </a:xfrm>
            <a:custGeom>
              <a:avLst/>
              <a:gdLst>
                <a:gd name="T0" fmla="*/ 387 w 11056"/>
                <a:gd name="T1" fmla="*/ 0 h 6605"/>
                <a:gd name="T2" fmla="*/ 0 w 11056"/>
                <a:gd name="T3" fmla="*/ 6217 h 6605"/>
                <a:gd name="T4" fmla="*/ 10669 w 11056"/>
                <a:gd name="T5" fmla="*/ 6605 h 6605"/>
                <a:gd name="T6" fmla="*/ 11056 w 11056"/>
                <a:gd name="T7" fmla="*/ 386 h 6605"/>
                <a:gd name="T8" fmla="*/ 10571 w 11056"/>
                <a:gd name="T9" fmla="*/ 483 h 6605"/>
                <a:gd name="T10" fmla="*/ 484 w 11056"/>
                <a:gd name="T11" fmla="*/ 1338 h 6605"/>
                <a:gd name="T12" fmla="*/ 10571 w 11056"/>
                <a:gd name="T13" fmla="*/ 483 h 6605"/>
                <a:gd name="T14" fmla="*/ 484 w 11056"/>
                <a:gd name="T15" fmla="*/ 1822 h 6605"/>
                <a:gd name="T16" fmla="*/ 10571 w 11056"/>
                <a:gd name="T17" fmla="*/ 6120 h 6605"/>
                <a:gd name="T18" fmla="*/ 9702 w 11056"/>
                <a:gd name="T19" fmla="*/ 3418 h 6605"/>
                <a:gd name="T20" fmla="*/ 9012 w 11056"/>
                <a:gd name="T21" fmla="*/ 2728 h 6605"/>
                <a:gd name="T22" fmla="*/ 8528 w 11056"/>
                <a:gd name="T23" fmla="*/ 2583 h 6605"/>
                <a:gd name="T24" fmla="*/ 8383 w 11056"/>
                <a:gd name="T25" fmla="*/ 3418 h 6605"/>
                <a:gd name="T26" fmla="*/ 7548 w 11056"/>
                <a:gd name="T27" fmla="*/ 3563 h 6605"/>
                <a:gd name="T28" fmla="*/ 7693 w 11056"/>
                <a:gd name="T29" fmla="*/ 4047 h 6605"/>
                <a:gd name="T30" fmla="*/ 8384 w 11056"/>
                <a:gd name="T31" fmla="*/ 4737 h 6605"/>
                <a:gd name="T32" fmla="*/ 8867 w 11056"/>
                <a:gd name="T33" fmla="*/ 4882 h 6605"/>
                <a:gd name="T34" fmla="*/ 9012 w 11056"/>
                <a:gd name="T35" fmla="*/ 4047 h 6605"/>
                <a:gd name="T36" fmla="*/ 9847 w 11056"/>
                <a:gd name="T37" fmla="*/ 3902 h 6605"/>
                <a:gd name="T38" fmla="*/ 9702 w 11056"/>
                <a:gd name="T39" fmla="*/ 3418 h 6605"/>
                <a:gd name="T40" fmla="*/ 1621 w 11056"/>
                <a:gd name="T41" fmla="*/ 2500 h 6605"/>
                <a:gd name="T42" fmla="*/ 1295 w 11056"/>
                <a:gd name="T43" fmla="*/ 4881 h 6605"/>
                <a:gd name="T44" fmla="*/ 4901 w 11056"/>
                <a:gd name="T45" fmla="*/ 5207 h 6605"/>
                <a:gd name="T46" fmla="*/ 5227 w 11056"/>
                <a:gd name="T47" fmla="*/ 2826 h 6605"/>
                <a:gd name="T48" fmla="*/ 2595 w 11056"/>
                <a:gd name="T49" fmla="*/ 4845 h 6605"/>
                <a:gd name="T50" fmla="*/ 1657 w 11056"/>
                <a:gd name="T51" fmla="*/ 4395 h 6605"/>
                <a:gd name="T52" fmla="*/ 2595 w 11056"/>
                <a:gd name="T53" fmla="*/ 4845 h 6605"/>
                <a:gd name="T54" fmla="*/ 1657 w 11056"/>
                <a:gd name="T55" fmla="*/ 4152 h 6605"/>
                <a:gd name="T56" fmla="*/ 2595 w 11056"/>
                <a:gd name="T57" fmla="*/ 3541 h 6605"/>
                <a:gd name="T58" fmla="*/ 2595 w 11056"/>
                <a:gd name="T59" fmla="*/ 3299 h 6605"/>
                <a:gd name="T60" fmla="*/ 1657 w 11056"/>
                <a:gd name="T61" fmla="*/ 2862 h 6605"/>
                <a:gd name="T62" fmla="*/ 2595 w 11056"/>
                <a:gd name="T63" fmla="*/ 3299 h 6605"/>
                <a:gd name="T64" fmla="*/ 2836 w 11056"/>
                <a:gd name="T65" fmla="*/ 4845 h 6605"/>
                <a:gd name="T66" fmla="*/ 3810 w 11056"/>
                <a:gd name="T67" fmla="*/ 2862 h 6605"/>
                <a:gd name="T68" fmla="*/ 4865 w 11056"/>
                <a:gd name="T69" fmla="*/ 4845 h 6605"/>
                <a:gd name="T70" fmla="*/ 4052 w 11056"/>
                <a:gd name="T71" fmla="*/ 4395 h 6605"/>
                <a:gd name="T72" fmla="*/ 4865 w 11056"/>
                <a:gd name="T73" fmla="*/ 4845 h 6605"/>
                <a:gd name="T74" fmla="*/ 4052 w 11056"/>
                <a:gd name="T75" fmla="*/ 4152 h 6605"/>
                <a:gd name="T76" fmla="*/ 4865 w 11056"/>
                <a:gd name="T77" fmla="*/ 3541 h 6605"/>
                <a:gd name="T78" fmla="*/ 4865 w 11056"/>
                <a:gd name="T79" fmla="*/ 3299 h 6605"/>
                <a:gd name="T80" fmla="*/ 4052 w 11056"/>
                <a:gd name="T81" fmla="*/ 2862 h 6605"/>
                <a:gd name="T82" fmla="*/ 4865 w 11056"/>
                <a:gd name="T83" fmla="*/ 3299 h 6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56" h="6605">
                  <a:moveTo>
                    <a:pt x="10669" y="0"/>
                  </a:moveTo>
                  <a:lnTo>
                    <a:pt x="387" y="0"/>
                  </a:lnTo>
                  <a:cubicBezTo>
                    <a:pt x="173" y="0"/>
                    <a:pt x="0" y="173"/>
                    <a:pt x="0" y="387"/>
                  </a:cubicBezTo>
                  <a:lnTo>
                    <a:pt x="0" y="6217"/>
                  </a:lnTo>
                  <a:cubicBezTo>
                    <a:pt x="0" y="6431"/>
                    <a:pt x="174" y="6605"/>
                    <a:pt x="387" y="6605"/>
                  </a:cubicBezTo>
                  <a:lnTo>
                    <a:pt x="10669" y="6605"/>
                  </a:lnTo>
                  <a:cubicBezTo>
                    <a:pt x="10882" y="6605"/>
                    <a:pt x="11056" y="6431"/>
                    <a:pt x="11056" y="6217"/>
                  </a:cubicBezTo>
                  <a:lnTo>
                    <a:pt x="11056" y="386"/>
                  </a:lnTo>
                  <a:cubicBezTo>
                    <a:pt x="11055" y="172"/>
                    <a:pt x="10881" y="0"/>
                    <a:pt x="10669" y="0"/>
                  </a:cubicBezTo>
                  <a:close/>
                  <a:moveTo>
                    <a:pt x="10571" y="483"/>
                  </a:moveTo>
                  <a:lnTo>
                    <a:pt x="10571" y="1338"/>
                  </a:lnTo>
                  <a:lnTo>
                    <a:pt x="484" y="1338"/>
                  </a:lnTo>
                  <a:lnTo>
                    <a:pt x="484" y="483"/>
                  </a:lnTo>
                  <a:lnTo>
                    <a:pt x="10571" y="483"/>
                  </a:lnTo>
                  <a:close/>
                  <a:moveTo>
                    <a:pt x="484" y="6120"/>
                  </a:moveTo>
                  <a:lnTo>
                    <a:pt x="484" y="1822"/>
                  </a:lnTo>
                  <a:lnTo>
                    <a:pt x="10571" y="1822"/>
                  </a:lnTo>
                  <a:lnTo>
                    <a:pt x="10571" y="6120"/>
                  </a:lnTo>
                  <a:lnTo>
                    <a:pt x="484" y="6120"/>
                  </a:lnTo>
                  <a:close/>
                  <a:moveTo>
                    <a:pt x="9702" y="3418"/>
                  </a:moveTo>
                  <a:lnTo>
                    <a:pt x="9012" y="3418"/>
                  </a:lnTo>
                  <a:lnTo>
                    <a:pt x="9012" y="2728"/>
                  </a:lnTo>
                  <a:cubicBezTo>
                    <a:pt x="9012" y="2648"/>
                    <a:pt x="8947" y="2583"/>
                    <a:pt x="8867" y="2583"/>
                  </a:cubicBezTo>
                  <a:lnTo>
                    <a:pt x="8528" y="2583"/>
                  </a:lnTo>
                  <a:cubicBezTo>
                    <a:pt x="8449" y="2583"/>
                    <a:pt x="8383" y="2648"/>
                    <a:pt x="8383" y="2728"/>
                  </a:cubicBezTo>
                  <a:lnTo>
                    <a:pt x="8383" y="3418"/>
                  </a:lnTo>
                  <a:lnTo>
                    <a:pt x="7693" y="3418"/>
                  </a:lnTo>
                  <a:cubicBezTo>
                    <a:pt x="7613" y="3418"/>
                    <a:pt x="7548" y="3483"/>
                    <a:pt x="7548" y="3563"/>
                  </a:cubicBezTo>
                  <a:lnTo>
                    <a:pt x="7548" y="3902"/>
                  </a:lnTo>
                  <a:cubicBezTo>
                    <a:pt x="7548" y="3982"/>
                    <a:pt x="7613" y="4047"/>
                    <a:pt x="7693" y="4047"/>
                  </a:cubicBezTo>
                  <a:lnTo>
                    <a:pt x="8384" y="4047"/>
                  </a:lnTo>
                  <a:lnTo>
                    <a:pt x="8384" y="4737"/>
                  </a:lnTo>
                  <a:cubicBezTo>
                    <a:pt x="8384" y="4817"/>
                    <a:pt x="8449" y="4882"/>
                    <a:pt x="8529" y="4882"/>
                  </a:cubicBezTo>
                  <a:lnTo>
                    <a:pt x="8867" y="4882"/>
                  </a:lnTo>
                  <a:cubicBezTo>
                    <a:pt x="8947" y="4882"/>
                    <a:pt x="9012" y="4817"/>
                    <a:pt x="9012" y="4737"/>
                  </a:cubicBezTo>
                  <a:lnTo>
                    <a:pt x="9012" y="4047"/>
                  </a:lnTo>
                  <a:lnTo>
                    <a:pt x="9702" y="4047"/>
                  </a:lnTo>
                  <a:cubicBezTo>
                    <a:pt x="9782" y="4047"/>
                    <a:pt x="9847" y="3982"/>
                    <a:pt x="9847" y="3902"/>
                  </a:cubicBezTo>
                  <a:lnTo>
                    <a:pt x="9847" y="3563"/>
                  </a:lnTo>
                  <a:cubicBezTo>
                    <a:pt x="9849" y="3485"/>
                    <a:pt x="9782" y="3418"/>
                    <a:pt x="9702" y="3418"/>
                  </a:cubicBezTo>
                  <a:close/>
                  <a:moveTo>
                    <a:pt x="4901" y="2500"/>
                  </a:moveTo>
                  <a:lnTo>
                    <a:pt x="1621" y="2500"/>
                  </a:lnTo>
                  <a:cubicBezTo>
                    <a:pt x="1441" y="2500"/>
                    <a:pt x="1295" y="2646"/>
                    <a:pt x="1295" y="2826"/>
                  </a:cubicBezTo>
                  <a:lnTo>
                    <a:pt x="1295" y="4881"/>
                  </a:lnTo>
                  <a:cubicBezTo>
                    <a:pt x="1295" y="5061"/>
                    <a:pt x="1441" y="5207"/>
                    <a:pt x="1621" y="5207"/>
                  </a:cubicBezTo>
                  <a:lnTo>
                    <a:pt x="4901" y="5207"/>
                  </a:lnTo>
                  <a:cubicBezTo>
                    <a:pt x="5081" y="5207"/>
                    <a:pt x="5227" y="5061"/>
                    <a:pt x="5227" y="4881"/>
                  </a:cubicBezTo>
                  <a:lnTo>
                    <a:pt x="5227" y="2826"/>
                  </a:lnTo>
                  <a:cubicBezTo>
                    <a:pt x="5227" y="2646"/>
                    <a:pt x="5081" y="2499"/>
                    <a:pt x="4901" y="2500"/>
                  </a:cubicBezTo>
                  <a:close/>
                  <a:moveTo>
                    <a:pt x="2595" y="4845"/>
                  </a:moveTo>
                  <a:lnTo>
                    <a:pt x="1657" y="4845"/>
                  </a:lnTo>
                  <a:lnTo>
                    <a:pt x="1657" y="4395"/>
                  </a:lnTo>
                  <a:lnTo>
                    <a:pt x="2595" y="4395"/>
                  </a:lnTo>
                  <a:lnTo>
                    <a:pt x="2595" y="4845"/>
                  </a:lnTo>
                  <a:close/>
                  <a:moveTo>
                    <a:pt x="2595" y="4152"/>
                  </a:moveTo>
                  <a:lnTo>
                    <a:pt x="1657" y="4152"/>
                  </a:lnTo>
                  <a:lnTo>
                    <a:pt x="1657" y="3541"/>
                  </a:lnTo>
                  <a:lnTo>
                    <a:pt x="2595" y="3541"/>
                  </a:lnTo>
                  <a:lnTo>
                    <a:pt x="2595" y="4152"/>
                  </a:lnTo>
                  <a:close/>
                  <a:moveTo>
                    <a:pt x="2595" y="3299"/>
                  </a:moveTo>
                  <a:lnTo>
                    <a:pt x="1657" y="3299"/>
                  </a:lnTo>
                  <a:lnTo>
                    <a:pt x="1657" y="2862"/>
                  </a:lnTo>
                  <a:lnTo>
                    <a:pt x="2595" y="2862"/>
                  </a:lnTo>
                  <a:lnTo>
                    <a:pt x="2595" y="3299"/>
                  </a:lnTo>
                  <a:close/>
                  <a:moveTo>
                    <a:pt x="3810" y="4845"/>
                  </a:moveTo>
                  <a:lnTo>
                    <a:pt x="2836" y="4845"/>
                  </a:lnTo>
                  <a:lnTo>
                    <a:pt x="2836" y="2862"/>
                  </a:lnTo>
                  <a:lnTo>
                    <a:pt x="3810" y="2862"/>
                  </a:lnTo>
                  <a:lnTo>
                    <a:pt x="3810" y="4845"/>
                  </a:lnTo>
                  <a:close/>
                  <a:moveTo>
                    <a:pt x="4865" y="4845"/>
                  </a:moveTo>
                  <a:lnTo>
                    <a:pt x="4052" y="4845"/>
                  </a:lnTo>
                  <a:lnTo>
                    <a:pt x="4052" y="4395"/>
                  </a:lnTo>
                  <a:lnTo>
                    <a:pt x="4865" y="4395"/>
                  </a:lnTo>
                  <a:lnTo>
                    <a:pt x="4865" y="4845"/>
                  </a:lnTo>
                  <a:close/>
                  <a:moveTo>
                    <a:pt x="4865" y="4152"/>
                  </a:moveTo>
                  <a:lnTo>
                    <a:pt x="4052" y="4152"/>
                  </a:lnTo>
                  <a:lnTo>
                    <a:pt x="4052" y="3541"/>
                  </a:lnTo>
                  <a:lnTo>
                    <a:pt x="4865" y="3541"/>
                  </a:lnTo>
                  <a:lnTo>
                    <a:pt x="4865" y="4152"/>
                  </a:lnTo>
                  <a:close/>
                  <a:moveTo>
                    <a:pt x="4865" y="3299"/>
                  </a:moveTo>
                  <a:lnTo>
                    <a:pt x="4052" y="3299"/>
                  </a:lnTo>
                  <a:lnTo>
                    <a:pt x="4052" y="2862"/>
                  </a:lnTo>
                  <a:lnTo>
                    <a:pt x="4865" y="2862"/>
                  </a:lnTo>
                  <a:lnTo>
                    <a:pt x="4865" y="3299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  <a:miter lim="400000"/>
            </a:ln>
          </p:spPr>
          <p:txBody>
            <a:bodyPr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2400"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10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A80CBC4-640B-4847-87F0-85919B56D5CE}"/>
                </a:ext>
              </a:extLst>
            </p:cNvPr>
            <p:cNvSpPr/>
            <p:nvPr/>
          </p:nvSpPr>
          <p:spPr>
            <a:xfrm>
              <a:off x="2143763" y="1603306"/>
              <a:ext cx="1920277" cy="1900031"/>
            </a:xfrm>
            <a:custGeom>
              <a:avLst/>
              <a:gdLst>
                <a:gd name="connsiteX0" fmla="*/ 860753 w 1150359"/>
                <a:gd name="connsiteY0" fmla="*/ 291357 h 1150359"/>
                <a:gd name="connsiteX1" fmla="*/ 1030470 w 1150359"/>
                <a:gd name="connsiteY1" fmla="*/ 240207 h 1150359"/>
                <a:gd name="connsiteX2" fmla="*/ 1092919 w 1150359"/>
                <a:gd name="connsiteY2" fmla="*/ 348373 h 1150359"/>
                <a:gd name="connsiteX3" fmla="*/ 963764 w 1150359"/>
                <a:gd name="connsiteY3" fmla="*/ 469777 h 1150359"/>
                <a:gd name="connsiteX4" fmla="*/ 963764 w 1150359"/>
                <a:gd name="connsiteY4" fmla="*/ 680582 h 1150359"/>
                <a:gd name="connsiteX5" fmla="*/ 1092919 w 1150359"/>
                <a:gd name="connsiteY5" fmla="*/ 801986 h 1150359"/>
                <a:gd name="connsiteX6" fmla="*/ 1030470 w 1150359"/>
                <a:gd name="connsiteY6" fmla="*/ 910152 h 1150359"/>
                <a:gd name="connsiteX7" fmla="*/ 860753 w 1150359"/>
                <a:gd name="connsiteY7" fmla="*/ 859002 h 1150359"/>
                <a:gd name="connsiteX8" fmla="*/ 678191 w 1150359"/>
                <a:gd name="connsiteY8" fmla="*/ 964404 h 1150359"/>
                <a:gd name="connsiteX9" fmla="*/ 637629 w 1150359"/>
                <a:gd name="connsiteY9" fmla="*/ 1136958 h 1150359"/>
                <a:gd name="connsiteX10" fmla="*/ 512730 w 1150359"/>
                <a:gd name="connsiteY10" fmla="*/ 1136958 h 1150359"/>
                <a:gd name="connsiteX11" fmla="*/ 472168 w 1150359"/>
                <a:gd name="connsiteY11" fmla="*/ 964405 h 1150359"/>
                <a:gd name="connsiteX12" fmla="*/ 289606 w 1150359"/>
                <a:gd name="connsiteY12" fmla="*/ 859003 h 1150359"/>
                <a:gd name="connsiteX13" fmla="*/ 119889 w 1150359"/>
                <a:gd name="connsiteY13" fmla="*/ 910152 h 1150359"/>
                <a:gd name="connsiteX14" fmla="*/ 57440 w 1150359"/>
                <a:gd name="connsiteY14" fmla="*/ 801986 h 1150359"/>
                <a:gd name="connsiteX15" fmla="*/ 186595 w 1150359"/>
                <a:gd name="connsiteY15" fmla="*/ 680582 h 1150359"/>
                <a:gd name="connsiteX16" fmla="*/ 186595 w 1150359"/>
                <a:gd name="connsiteY16" fmla="*/ 469777 h 1150359"/>
                <a:gd name="connsiteX17" fmla="*/ 57440 w 1150359"/>
                <a:gd name="connsiteY17" fmla="*/ 348373 h 1150359"/>
                <a:gd name="connsiteX18" fmla="*/ 119889 w 1150359"/>
                <a:gd name="connsiteY18" fmla="*/ 240207 h 1150359"/>
                <a:gd name="connsiteX19" fmla="*/ 289606 w 1150359"/>
                <a:gd name="connsiteY19" fmla="*/ 291357 h 1150359"/>
                <a:gd name="connsiteX20" fmla="*/ 472168 w 1150359"/>
                <a:gd name="connsiteY20" fmla="*/ 185955 h 1150359"/>
                <a:gd name="connsiteX21" fmla="*/ 512730 w 1150359"/>
                <a:gd name="connsiteY21" fmla="*/ 13401 h 1150359"/>
                <a:gd name="connsiteX22" fmla="*/ 637629 w 1150359"/>
                <a:gd name="connsiteY22" fmla="*/ 13401 h 1150359"/>
                <a:gd name="connsiteX23" fmla="*/ 678191 w 1150359"/>
                <a:gd name="connsiteY23" fmla="*/ 185954 h 1150359"/>
                <a:gd name="connsiteX24" fmla="*/ 860753 w 1150359"/>
                <a:gd name="connsiteY24" fmla="*/ 291356 h 1150359"/>
                <a:gd name="connsiteX25" fmla="*/ 860753 w 1150359"/>
                <a:gd name="connsiteY25" fmla="*/ 291357 h 115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50359" h="1150359">
                  <a:moveTo>
                    <a:pt x="740425" y="290987"/>
                  </a:moveTo>
                  <a:lnTo>
                    <a:pt x="863468" y="214781"/>
                  </a:lnTo>
                  <a:lnTo>
                    <a:pt x="935578" y="286892"/>
                  </a:lnTo>
                  <a:lnTo>
                    <a:pt x="859372" y="409934"/>
                  </a:lnTo>
                  <a:cubicBezTo>
                    <a:pt x="888724" y="460412"/>
                    <a:pt x="904100" y="517798"/>
                    <a:pt x="903920" y="576190"/>
                  </a:cubicBezTo>
                  <a:lnTo>
                    <a:pt x="1031437" y="644645"/>
                  </a:lnTo>
                  <a:lnTo>
                    <a:pt x="1005044" y="743150"/>
                  </a:lnTo>
                  <a:lnTo>
                    <a:pt x="860383" y="738674"/>
                  </a:lnTo>
                  <a:cubicBezTo>
                    <a:pt x="831343" y="789333"/>
                    <a:pt x="789333" y="831342"/>
                    <a:pt x="738675" y="860382"/>
                  </a:cubicBezTo>
                  <a:lnTo>
                    <a:pt x="743150" y="1005043"/>
                  </a:lnTo>
                  <a:lnTo>
                    <a:pt x="644645" y="1031437"/>
                  </a:lnTo>
                  <a:lnTo>
                    <a:pt x="576190" y="903921"/>
                  </a:lnTo>
                  <a:cubicBezTo>
                    <a:pt x="517798" y="904100"/>
                    <a:pt x="460413" y="888724"/>
                    <a:pt x="409934" y="859373"/>
                  </a:cubicBezTo>
                  <a:lnTo>
                    <a:pt x="286891" y="935578"/>
                  </a:lnTo>
                  <a:lnTo>
                    <a:pt x="214781" y="863467"/>
                  </a:lnTo>
                  <a:lnTo>
                    <a:pt x="290987" y="740425"/>
                  </a:lnTo>
                  <a:cubicBezTo>
                    <a:pt x="261635" y="689947"/>
                    <a:pt x="246259" y="632561"/>
                    <a:pt x="246439" y="574169"/>
                  </a:cubicBezTo>
                  <a:lnTo>
                    <a:pt x="118922" y="505714"/>
                  </a:lnTo>
                  <a:lnTo>
                    <a:pt x="145315" y="407209"/>
                  </a:lnTo>
                  <a:lnTo>
                    <a:pt x="289976" y="411685"/>
                  </a:lnTo>
                  <a:cubicBezTo>
                    <a:pt x="319016" y="361026"/>
                    <a:pt x="361026" y="319017"/>
                    <a:pt x="411684" y="289977"/>
                  </a:cubicBezTo>
                  <a:lnTo>
                    <a:pt x="407209" y="145316"/>
                  </a:lnTo>
                  <a:lnTo>
                    <a:pt x="505714" y="118922"/>
                  </a:lnTo>
                  <a:lnTo>
                    <a:pt x="574169" y="246438"/>
                  </a:lnTo>
                  <a:cubicBezTo>
                    <a:pt x="632561" y="246259"/>
                    <a:pt x="689946" y="261635"/>
                    <a:pt x="740425" y="290986"/>
                  </a:cubicBezTo>
                  <a:lnTo>
                    <a:pt x="740425" y="290987"/>
                  </a:ln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404436" tIns="404437" rIns="404437" bIns="404436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45419002-8067-4AB5-ACE7-572CBEEE653B}"/>
                </a:ext>
              </a:extLst>
            </p:cNvPr>
            <p:cNvSpPr/>
            <p:nvPr/>
          </p:nvSpPr>
          <p:spPr>
            <a:xfrm>
              <a:off x="2881480" y="2297950"/>
              <a:ext cx="444841" cy="510740"/>
            </a:xfrm>
            <a:custGeom>
              <a:avLst/>
              <a:gdLst>
                <a:gd name="T0" fmla="*/ 9022 w 9632"/>
                <a:gd name="T1" fmla="*/ 5133 h 11058"/>
                <a:gd name="T2" fmla="*/ 8416 w 9632"/>
                <a:gd name="T3" fmla="*/ 5126 h 11058"/>
                <a:gd name="T4" fmla="*/ 6081 w 9632"/>
                <a:gd name="T5" fmla="*/ 5457 h 11058"/>
                <a:gd name="T6" fmla="*/ 5131 w 9632"/>
                <a:gd name="T7" fmla="*/ 4857 h 11058"/>
                <a:gd name="T8" fmla="*/ 6402 w 9632"/>
                <a:gd name="T9" fmla="*/ 2693 h 11058"/>
                <a:gd name="T10" fmla="*/ 5496 w 9632"/>
                <a:gd name="T11" fmla="*/ 0 h 11058"/>
                <a:gd name="T12" fmla="*/ 1101 w 9632"/>
                <a:gd name="T13" fmla="*/ 432 h 11058"/>
                <a:gd name="T14" fmla="*/ 1033 w 9632"/>
                <a:gd name="T15" fmla="*/ 3108 h 11058"/>
                <a:gd name="T16" fmla="*/ 1831 w 9632"/>
                <a:gd name="T17" fmla="*/ 4857 h 11058"/>
                <a:gd name="T18" fmla="*/ 1456 w 9632"/>
                <a:gd name="T19" fmla="*/ 4937 h 11058"/>
                <a:gd name="T20" fmla="*/ 1203 w 9632"/>
                <a:gd name="T21" fmla="*/ 5156 h 11058"/>
                <a:gd name="T22" fmla="*/ 513 w 9632"/>
                <a:gd name="T23" fmla="*/ 5408 h 11058"/>
                <a:gd name="T24" fmla="*/ 0 w 9632"/>
                <a:gd name="T25" fmla="*/ 8602 h 11058"/>
                <a:gd name="T26" fmla="*/ 1018 w 9632"/>
                <a:gd name="T27" fmla="*/ 10626 h 11058"/>
                <a:gd name="T28" fmla="*/ 5675 w 9632"/>
                <a:gd name="T29" fmla="*/ 11058 h 11058"/>
                <a:gd name="T30" fmla="*/ 6107 w 9632"/>
                <a:gd name="T31" fmla="*/ 7908 h 11058"/>
                <a:gd name="T32" fmla="*/ 6632 w 9632"/>
                <a:gd name="T33" fmla="*/ 8480 h 11058"/>
                <a:gd name="T34" fmla="*/ 7243 w 9632"/>
                <a:gd name="T35" fmla="*/ 8480 h 11058"/>
                <a:gd name="T36" fmla="*/ 9503 w 9632"/>
                <a:gd name="T37" fmla="*/ 6257 h 11058"/>
                <a:gd name="T38" fmla="*/ 9507 w 9632"/>
                <a:gd name="T39" fmla="*/ 5647 h 11058"/>
                <a:gd name="T40" fmla="*/ 4227 w 9632"/>
                <a:gd name="T41" fmla="*/ 6022 h 11058"/>
                <a:gd name="T42" fmla="*/ 3924 w 9632"/>
                <a:gd name="T43" fmla="*/ 5665 h 11058"/>
                <a:gd name="T44" fmla="*/ 4700 w 9632"/>
                <a:gd name="T45" fmla="*/ 5526 h 11058"/>
                <a:gd name="T46" fmla="*/ 3133 w 9632"/>
                <a:gd name="T47" fmla="*/ 5665 h 11058"/>
                <a:gd name="T48" fmla="*/ 2831 w 9632"/>
                <a:gd name="T49" fmla="*/ 6022 h 11058"/>
                <a:gd name="T50" fmla="*/ 2360 w 9632"/>
                <a:gd name="T51" fmla="*/ 5526 h 11058"/>
                <a:gd name="T52" fmla="*/ 1642 w 9632"/>
                <a:gd name="T53" fmla="*/ 540 h 11058"/>
                <a:gd name="T54" fmla="*/ 5859 w 9632"/>
                <a:gd name="T55" fmla="*/ 2473 h 11058"/>
                <a:gd name="T56" fmla="*/ 1267 w 9632"/>
                <a:gd name="T57" fmla="*/ 2469 h 11058"/>
                <a:gd name="T58" fmla="*/ 1565 w 9632"/>
                <a:gd name="T59" fmla="*/ 2925 h 11058"/>
                <a:gd name="T60" fmla="*/ 5563 w 9632"/>
                <a:gd name="T61" fmla="*/ 2928 h 11058"/>
                <a:gd name="T62" fmla="*/ 1565 w 9632"/>
                <a:gd name="T63" fmla="*/ 2925 h 11058"/>
                <a:gd name="T64" fmla="*/ 1018 w 9632"/>
                <a:gd name="T65" fmla="*/ 5665 h 11058"/>
                <a:gd name="T66" fmla="*/ 1025 w 9632"/>
                <a:gd name="T67" fmla="*/ 5666 h 11058"/>
                <a:gd name="T68" fmla="*/ 1406 w 9632"/>
                <a:gd name="T69" fmla="*/ 7808 h 11058"/>
                <a:gd name="T70" fmla="*/ 3026 w 9632"/>
                <a:gd name="T71" fmla="*/ 9137 h 11058"/>
                <a:gd name="T72" fmla="*/ 1017 w 9632"/>
                <a:gd name="T73" fmla="*/ 5665 h 11058"/>
                <a:gd name="T74" fmla="*/ 6033 w 9632"/>
                <a:gd name="T75" fmla="*/ 7047 h 11058"/>
                <a:gd name="T76" fmla="*/ 5567 w 9632"/>
                <a:gd name="T77" fmla="*/ 7233 h 11058"/>
                <a:gd name="T78" fmla="*/ 1561 w 9632"/>
                <a:gd name="T79" fmla="*/ 10517 h 11058"/>
                <a:gd name="T80" fmla="*/ 3006 w 9632"/>
                <a:gd name="T81" fmla="*/ 9707 h 11058"/>
                <a:gd name="T82" fmla="*/ 3023 w 9632"/>
                <a:gd name="T83" fmla="*/ 9713 h 11058"/>
                <a:gd name="T84" fmla="*/ 3450 w 9632"/>
                <a:gd name="T85" fmla="*/ 9476 h 11058"/>
                <a:gd name="T86" fmla="*/ 3980 w 9632"/>
                <a:gd name="T87" fmla="*/ 8528 h 11058"/>
                <a:gd name="T88" fmla="*/ 1985 w 9632"/>
                <a:gd name="T89" fmla="*/ 7461 h 11058"/>
                <a:gd name="T90" fmla="*/ 2657 w 9632"/>
                <a:gd name="T91" fmla="*/ 6535 h 11058"/>
                <a:gd name="T92" fmla="*/ 3154 w 9632"/>
                <a:gd name="T93" fmla="*/ 6498 h 11058"/>
                <a:gd name="T94" fmla="*/ 3904 w 9632"/>
                <a:gd name="T95" fmla="*/ 6498 h 11058"/>
                <a:gd name="T96" fmla="*/ 4402 w 9632"/>
                <a:gd name="T97" fmla="*/ 6535 h 11058"/>
                <a:gd name="T98" fmla="*/ 5386 w 9632"/>
                <a:gd name="T99" fmla="*/ 5412 h 11058"/>
                <a:gd name="T100" fmla="*/ 5536 w 9632"/>
                <a:gd name="T101" fmla="*/ 5715 h 11058"/>
                <a:gd name="T102" fmla="*/ 7313 w 9632"/>
                <a:gd name="T103" fmla="*/ 6832 h 11058"/>
                <a:gd name="T104" fmla="*/ 9128 w 9632"/>
                <a:gd name="T105" fmla="*/ 5947 h 11058"/>
                <a:gd name="T106" fmla="*/ 3615 w 9632"/>
                <a:gd name="T107" fmla="*/ 677 h 11058"/>
                <a:gd name="T108" fmla="*/ 3930 w 9632"/>
                <a:gd name="T109" fmla="*/ 965 h 11058"/>
                <a:gd name="T110" fmla="*/ 3615 w 9632"/>
                <a:gd name="T111" fmla="*/ 1297 h 11058"/>
                <a:gd name="T112" fmla="*/ 3296 w 9632"/>
                <a:gd name="T113" fmla="*/ 1591 h 11058"/>
                <a:gd name="T114" fmla="*/ 2977 w 9632"/>
                <a:gd name="T115" fmla="*/ 1297 h 11058"/>
                <a:gd name="T116" fmla="*/ 3296 w 9632"/>
                <a:gd name="T117" fmla="*/ 965 h 11058"/>
                <a:gd name="T118" fmla="*/ 3615 w 9632"/>
                <a:gd name="T119" fmla="*/ 677 h 1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32" h="11058">
                  <a:moveTo>
                    <a:pt x="9507" y="5647"/>
                  </a:moveTo>
                  <a:lnTo>
                    <a:pt x="9022" y="5133"/>
                  </a:lnTo>
                  <a:lnTo>
                    <a:pt x="9021" y="5132"/>
                  </a:lnTo>
                  <a:cubicBezTo>
                    <a:pt x="8855" y="4966"/>
                    <a:pt x="8585" y="4963"/>
                    <a:pt x="8416" y="5126"/>
                  </a:cubicBezTo>
                  <a:lnTo>
                    <a:pt x="7121" y="6277"/>
                  </a:lnTo>
                  <a:lnTo>
                    <a:pt x="6081" y="5457"/>
                  </a:lnTo>
                  <a:cubicBezTo>
                    <a:pt x="5987" y="5112"/>
                    <a:pt x="5672" y="4857"/>
                    <a:pt x="5297" y="4857"/>
                  </a:cubicBezTo>
                  <a:lnTo>
                    <a:pt x="5131" y="4857"/>
                  </a:lnTo>
                  <a:cubicBezTo>
                    <a:pt x="5662" y="4440"/>
                    <a:pt x="6025" y="3817"/>
                    <a:pt x="6095" y="3108"/>
                  </a:cubicBezTo>
                  <a:cubicBezTo>
                    <a:pt x="6272" y="3055"/>
                    <a:pt x="6402" y="2890"/>
                    <a:pt x="6402" y="2693"/>
                  </a:cubicBezTo>
                  <a:lnTo>
                    <a:pt x="5928" y="432"/>
                  </a:lnTo>
                  <a:cubicBezTo>
                    <a:pt x="5928" y="193"/>
                    <a:pt x="5735" y="0"/>
                    <a:pt x="5496" y="0"/>
                  </a:cubicBezTo>
                  <a:lnTo>
                    <a:pt x="1533" y="0"/>
                  </a:lnTo>
                  <a:cubicBezTo>
                    <a:pt x="1295" y="0"/>
                    <a:pt x="1101" y="193"/>
                    <a:pt x="1101" y="432"/>
                  </a:cubicBezTo>
                  <a:lnTo>
                    <a:pt x="726" y="2693"/>
                  </a:lnTo>
                  <a:cubicBezTo>
                    <a:pt x="726" y="2888"/>
                    <a:pt x="856" y="3055"/>
                    <a:pt x="1033" y="3108"/>
                  </a:cubicBezTo>
                  <a:cubicBezTo>
                    <a:pt x="1103" y="3816"/>
                    <a:pt x="1465" y="4440"/>
                    <a:pt x="1997" y="4857"/>
                  </a:cubicBezTo>
                  <a:lnTo>
                    <a:pt x="1831" y="4857"/>
                  </a:lnTo>
                  <a:cubicBezTo>
                    <a:pt x="1705" y="4857"/>
                    <a:pt x="1585" y="4886"/>
                    <a:pt x="1478" y="4938"/>
                  </a:cubicBezTo>
                  <a:lnTo>
                    <a:pt x="1456" y="4937"/>
                  </a:lnTo>
                  <a:lnTo>
                    <a:pt x="1461" y="4947"/>
                  </a:lnTo>
                  <a:cubicBezTo>
                    <a:pt x="1361" y="4998"/>
                    <a:pt x="1273" y="5070"/>
                    <a:pt x="1203" y="5156"/>
                  </a:cubicBezTo>
                  <a:lnTo>
                    <a:pt x="1049" y="5112"/>
                  </a:lnTo>
                  <a:cubicBezTo>
                    <a:pt x="821" y="5046"/>
                    <a:pt x="580" y="5178"/>
                    <a:pt x="513" y="5408"/>
                  </a:cubicBezTo>
                  <a:lnTo>
                    <a:pt x="508" y="5424"/>
                  </a:lnTo>
                  <a:lnTo>
                    <a:pt x="0" y="8602"/>
                  </a:lnTo>
                  <a:lnTo>
                    <a:pt x="1018" y="8977"/>
                  </a:lnTo>
                  <a:lnTo>
                    <a:pt x="1018" y="10626"/>
                  </a:lnTo>
                  <a:cubicBezTo>
                    <a:pt x="1018" y="10865"/>
                    <a:pt x="1212" y="11058"/>
                    <a:pt x="1451" y="11058"/>
                  </a:cubicBezTo>
                  <a:lnTo>
                    <a:pt x="5675" y="11058"/>
                  </a:lnTo>
                  <a:cubicBezTo>
                    <a:pt x="5913" y="11058"/>
                    <a:pt x="6107" y="10865"/>
                    <a:pt x="6107" y="10626"/>
                  </a:cubicBezTo>
                  <a:lnTo>
                    <a:pt x="6107" y="7908"/>
                  </a:lnTo>
                  <a:lnTo>
                    <a:pt x="6628" y="8476"/>
                  </a:lnTo>
                  <a:lnTo>
                    <a:pt x="6632" y="8480"/>
                  </a:lnTo>
                  <a:cubicBezTo>
                    <a:pt x="6717" y="8564"/>
                    <a:pt x="6827" y="8606"/>
                    <a:pt x="6938" y="8606"/>
                  </a:cubicBezTo>
                  <a:cubicBezTo>
                    <a:pt x="7048" y="8606"/>
                    <a:pt x="7160" y="8563"/>
                    <a:pt x="7243" y="8480"/>
                  </a:cubicBezTo>
                  <a:lnTo>
                    <a:pt x="9502" y="6258"/>
                  </a:lnTo>
                  <a:lnTo>
                    <a:pt x="9503" y="6257"/>
                  </a:lnTo>
                  <a:cubicBezTo>
                    <a:pt x="9585" y="6176"/>
                    <a:pt x="9630" y="6067"/>
                    <a:pt x="9630" y="5951"/>
                  </a:cubicBezTo>
                  <a:cubicBezTo>
                    <a:pt x="9632" y="5837"/>
                    <a:pt x="9588" y="5728"/>
                    <a:pt x="9507" y="5647"/>
                  </a:cubicBezTo>
                  <a:close/>
                  <a:moveTo>
                    <a:pt x="4700" y="5526"/>
                  </a:moveTo>
                  <a:cubicBezTo>
                    <a:pt x="4550" y="5758"/>
                    <a:pt x="4371" y="5973"/>
                    <a:pt x="4227" y="6022"/>
                  </a:cubicBezTo>
                  <a:cubicBezTo>
                    <a:pt x="4190" y="6035"/>
                    <a:pt x="4172" y="6028"/>
                    <a:pt x="4157" y="6021"/>
                  </a:cubicBezTo>
                  <a:cubicBezTo>
                    <a:pt x="4018" y="5947"/>
                    <a:pt x="3944" y="5835"/>
                    <a:pt x="3924" y="5665"/>
                  </a:cubicBezTo>
                  <a:cubicBezTo>
                    <a:pt x="3921" y="5631"/>
                    <a:pt x="3919" y="5598"/>
                    <a:pt x="3919" y="5567"/>
                  </a:cubicBezTo>
                  <a:lnTo>
                    <a:pt x="4700" y="5526"/>
                  </a:lnTo>
                  <a:close/>
                  <a:moveTo>
                    <a:pt x="3138" y="5567"/>
                  </a:moveTo>
                  <a:cubicBezTo>
                    <a:pt x="3138" y="5597"/>
                    <a:pt x="3137" y="5631"/>
                    <a:pt x="3133" y="5665"/>
                  </a:cubicBezTo>
                  <a:cubicBezTo>
                    <a:pt x="3113" y="5835"/>
                    <a:pt x="3040" y="5947"/>
                    <a:pt x="2901" y="6021"/>
                  </a:cubicBezTo>
                  <a:cubicBezTo>
                    <a:pt x="2886" y="6030"/>
                    <a:pt x="2868" y="6036"/>
                    <a:pt x="2831" y="6022"/>
                  </a:cubicBezTo>
                  <a:cubicBezTo>
                    <a:pt x="2775" y="6003"/>
                    <a:pt x="2616" y="5918"/>
                    <a:pt x="2378" y="5555"/>
                  </a:cubicBezTo>
                  <a:cubicBezTo>
                    <a:pt x="2372" y="5545"/>
                    <a:pt x="2366" y="5535"/>
                    <a:pt x="2360" y="5526"/>
                  </a:cubicBezTo>
                  <a:lnTo>
                    <a:pt x="3138" y="5567"/>
                  </a:lnTo>
                  <a:close/>
                  <a:moveTo>
                    <a:pt x="1642" y="540"/>
                  </a:moveTo>
                  <a:lnTo>
                    <a:pt x="5386" y="540"/>
                  </a:lnTo>
                  <a:lnTo>
                    <a:pt x="5859" y="2473"/>
                  </a:lnTo>
                  <a:cubicBezTo>
                    <a:pt x="5408" y="2216"/>
                    <a:pt x="4441" y="1728"/>
                    <a:pt x="3563" y="1728"/>
                  </a:cubicBezTo>
                  <a:cubicBezTo>
                    <a:pt x="2667" y="1728"/>
                    <a:pt x="1714" y="2211"/>
                    <a:pt x="1267" y="2469"/>
                  </a:cubicBezTo>
                  <a:lnTo>
                    <a:pt x="1642" y="540"/>
                  </a:lnTo>
                  <a:close/>
                  <a:moveTo>
                    <a:pt x="1565" y="2925"/>
                  </a:moveTo>
                  <a:cubicBezTo>
                    <a:pt x="1975" y="2690"/>
                    <a:pt x="2813" y="2270"/>
                    <a:pt x="3565" y="2270"/>
                  </a:cubicBezTo>
                  <a:cubicBezTo>
                    <a:pt x="4295" y="2270"/>
                    <a:pt x="5147" y="2692"/>
                    <a:pt x="5563" y="2928"/>
                  </a:cubicBezTo>
                  <a:cubicBezTo>
                    <a:pt x="5525" y="3998"/>
                    <a:pt x="4642" y="4856"/>
                    <a:pt x="3565" y="4856"/>
                  </a:cubicBezTo>
                  <a:cubicBezTo>
                    <a:pt x="2485" y="4856"/>
                    <a:pt x="1601" y="3996"/>
                    <a:pt x="1565" y="2925"/>
                  </a:cubicBezTo>
                  <a:close/>
                  <a:moveTo>
                    <a:pt x="1017" y="5665"/>
                  </a:moveTo>
                  <a:lnTo>
                    <a:pt x="1018" y="5665"/>
                  </a:lnTo>
                  <a:lnTo>
                    <a:pt x="1018" y="5666"/>
                  </a:lnTo>
                  <a:lnTo>
                    <a:pt x="1025" y="5666"/>
                  </a:lnTo>
                  <a:lnTo>
                    <a:pt x="1603" y="5833"/>
                  </a:lnTo>
                  <a:lnTo>
                    <a:pt x="1406" y="7808"/>
                  </a:lnTo>
                  <a:lnTo>
                    <a:pt x="3347" y="8592"/>
                  </a:lnTo>
                  <a:cubicBezTo>
                    <a:pt x="3250" y="8771"/>
                    <a:pt x="3116" y="9002"/>
                    <a:pt x="3026" y="9137"/>
                  </a:cubicBezTo>
                  <a:lnTo>
                    <a:pt x="605" y="8247"/>
                  </a:lnTo>
                  <a:lnTo>
                    <a:pt x="1017" y="5665"/>
                  </a:lnTo>
                  <a:close/>
                  <a:moveTo>
                    <a:pt x="7022" y="8015"/>
                  </a:moveTo>
                  <a:lnTo>
                    <a:pt x="6033" y="7047"/>
                  </a:lnTo>
                  <a:cubicBezTo>
                    <a:pt x="5930" y="6940"/>
                    <a:pt x="5758" y="6935"/>
                    <a:pt x="5651" y="7038"/>
                  </a:cubicBezTo>
                  <a:cubicBezTo>
                    <a:pt x="5596" y="7092"/>
                    <a:pt x="5567" y="7162"/>
                    <a:pt x="5567" y="7233"/>
                  </a:cubicBezTo>
                  <a:lnTo>
                    <a:pt x="5567" y="10517"/>
                  </a:lnTo>
                  <a:lnTo>
                    <a:pt x="1561" y="10517"/>
                  </a:lnTo>
                  <a:lnTo>
                    <a:pt x="1561" y="9176"/>
                  </a:lnTo>
                  <a:lnTo>
                    <a:pt x="3006" y="9707"/>
                  </a:lnTo>
                  <a:lnTo>
                    <a:pt x="3015" y="9711"/>
                  </a:lnTo>
                  <a:lnTo>
                    <a:pt x="3023" y="9713"/>
                  </a:lnTo>
                  <a:cubicBezTo>
                    <a:pt x="3052" y="9722"/>
                    <a:pt x="3079" y="9726"/>
                    <a:pt x="3104" y="9726"/>
                  </a:cubicBezTo>
                  <a:cubicBezTo>
                    <a:pt x="3273" y="9726"/>
                    <a:pt x="3386" y="9567"/>
                    <a:pt x="3450" y="9476"/>
                  </a:cubicBezTo>
                  <a:cubicBezTo>
                    <a:pt x="3510" y="9391"/>
                    <a:pt x="3582" y="9275"/>
                    <a:pt x="3666" y="9132"/>
                  </a:cubicBezTo>
                  <a:cubicBezTo>
                    <a:pt x="3668" y="9127"/>
                    <a:pt x="3945" y="8652"/>
                    <a:pt x="3980" y="8528"/>
                  </a:cubicBezTo>
                  <a:lnTo>
                    <a:pt x="4047" y="8293"/>
                  </a:lnTo>
                  <a:lnTo>
                    <a:pt x="1985" y="7461"/>
                  </a:lnTo>
                  <a:lnTo>
                    <a:pt x="2120" y="6117"/>
                  </a:lnTo>
                  <a:cubicBezTo>
                    <a:pt x="2298" y="6336"/>
                    <a:pt x="2476" y="6473"/>
                    <a:pt x="2657" y="6535"/>
                  </a:cubicBezTo>
                  <a:cubicBezTo>
                    <a:pt x="2728" y="6558"/>
                    <a:pt x="2798" y="6571"/>
                    <a:pt x="2868" y="6571"/>
                  </a:cubicBezTo>
                  <a:cubicBezTo>
                    <a:pt x="2967" y="6571"/>
                    <a:pt x="3063" y="6547"/>
                    <a:pt x="3154" y="6498"/>
                  </a:cubicBezTo>
                  <a:cubicBezTo>
                    <a:pt x="3327" y="6407"/>
                    <a:pt x="3448" y="6285"/>
                    <a:pt x="3529" y="6150"/>
                  </a:cubicBezTo>
                  <a:cubicBezTo>
                    <a:pt x="3611" y="6285"/>
                    <a:pt x="3731" y="6407"/>
                    <a:pt x="3904" y="6498"/>
                  </a:cubicBezTo>
                  <a:cubicBezTo>
                    <a:pt x="3994" y="6546"/>
                    <a:pt x="4092" y="6571"/>
                    <a:pt x="4191" y="6571"/>
                  </a:cubicBezTo>
                  <a:cubicBezTo>
                    <a:pt x="4261" y="6571"/>
                    <a:pt x="4331" y="6558"/>
                    <a:pt x="4402" y="6535"/>
                  </a:cubicBezTo>
                  <a:cubicBezTo>
                    <a:pt x="4649" y="6451"/>
                    <a:pt x="4891" y="6225"/>
                    <a:pt x="5138" y="5845"/>
                  </a:cubicBezTo>
                  <a:cubicBezTo>
                    <a:pt x="5253" y="5668"/>
                    <a:pt x="5341" y="5502"/>
                    <a:pt x="5386" y="5412"/>
                  </a:cubicBezTo>
                  <a:cubicBezTo>
                    <a:pt x="5404" y="5418"/>
                    <a:pt x="5423" y="5427"/>
                    <a:pt x="5441" y="5438"/>
                  </a:cubicBezTo>
                  <a:cubicBezTo>
                    <a:pt x="5417" y="5538"/>
                    <a:pt x="5449" y="5647"/>
                    <a:pt x="5536" y="5715"/>
                  </a:cubicBezTo>
                  <a:lnTo>
                    <a:pt x="6966" y="6842"/>
                  </a:lnTo>
                  <a:cubicBezTo>
                    <a:pt x="7068" y="6923"/>
                    <a:pt x="7216" y="6920"/>
                    <a:pt x="7313" y="6832"/>
                  </a:cubicBezTo>
                  <a:lnTo>
                    <a:pt x="8712" y="5588"/>
                  </a:lnTo>
                  <a:lnTo>
                    <a:pt x="9128" y="5947"/>
                  </a:lnTo>
                  <a:lnTo>
                    <a:pt x="7022" y="8015"/>
                  </a:lnTo>
                  <a:close/>
                  <a:moveTo>
                    <a:pt x="3615" y="677"/>
                  </a:moveTo>
                  <a:lnTo>
                    <a:pt x="3615" y="965"/>
                  </a:lnTo>
                  <a:lnTo>
                    <a:pt x="3930" y="965"/>
                  </a:lnTo>
                  <a:lnTo>
                    <a:pt x="3930" y="1297"/>
                  </a:lnTo>
                  <a:lnTo>
                    <a:pt x="3615" y="1297"/>
                  </a:lnTo>
                  <a:lnTo>
                    <a:pt x="3615" y="1591"/>
                  </a:lnTo>
                  <a:lnTo>
                    <a:pt x="3296" y="1591"/>
                  </a:lnTo>
                  <a:lnTo>
                    <a:pt x="3296" y="1297"/>
                  </a:lnTo>
                  <a:lnTo>
                    <a:pt x="2977" y="1297"/>
                  </a:lnTo>
                  <a:lnTo>
                    <a:pt x="2977" y="965"/>
                  </a:lnTo>
                  <a:lnTo>
                    <a:pt x="3296" y="965"/>
                  </a:lnTo>
                  <a:lnTo>
                    <a:pt x="3296" y="677"/>
                  </a:lnTo>
                  <a:lnTo>
                    <a:pt x="3615" y="677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  <a:miter lim="400000"/>
            </a:ln>
          </p:spPr>
          <p:txBody>
            <a:bodyPr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2400"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11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836B3431-CC0C-4BF9-A8AE-93627E2D2F16}"/>
                </a:ext>
              </a:extLst>
            </p:cNvPr>
            <p:cNvSpPr/>
            <p:nvPr/>
          </p:nvSpPr>
          <p:spPr>
            <a:xfrm>
              <a:off x="2703844" y="3384585"/>
              <a:ext cx="2200316" cy="2177117"/>
            </a:xfrm>
            <a:custGeom>
              <a:avLst/>
              <a:gdLst>
                <a:gd name="connsiteX0" fmla="*/ 1145880 w 1614360"/>
                <a:gd name="connsiteY0" fmla="*/ 257391 h 1614360"/>
                <a:gd name="connsiteX1" fmla="*/ 1271451 w 1614360"/>
                <a:gd name="connsiteY1" fmla="*/ 152018 h 1614360"/>
                <a:gd name="connsiteX2" fmla="*/ 1371768 w 1614360"/>
                <a:gd name="connsiteY2" fmla="*/ 236194 h 1614360"/>
                <a:gd name="connsiteX3" fmla="*/ 1289802 w 1614360"/>
                <a:gd name="connsiteY3" fmla="*/ 378156 h 1614360"/>
                <a:gd name="connsiteX4" fmla="*/ 1420037 w 1614360"/>
                <a:gd name="connsiteY4" fmla="*/ 603729 h 1614360"/>
                <a:gd name="connsiteX5" fmla="*/ 1583962 w 1614360"/>
                <a:gd name="connsiteY5" fmla="*/ 603725 h 1614360"/>
                <a:gd name="connsiteX6" fmla="*/ 1606702 w 1614360"/>
                <a:gd name="connsiteY6" fmla="*/ 732690 h 1614360"/>
                <a:gd name="connsiteX7" fmla="*/ 1452661 w 1614360"/>
                <a:gd name="connsiteY7" fmla="*/ 788752 h 1614360"/>
                <a:gd name="connsiteX8" fmla="*/ 1407431 w 1614360"/>
                <a:gd name="connsiteY8" fmla="*/ 1045264 h 1614360"/>
                <a:gd name="connsiteX9" fmla="*/ 1533008 w 1614360"/>
                <a:gd name="connsiteY9" fmla="*/ 1150630 h 1614360"/>
                <a:gd name="connsiteX10" fmla="*/ 1467531 w 1614360"/>
                <a:gd name="connsiteY10" fmla="*/ 1264040 h 1614360"/>
                <a:gd name="connsiteX11" fmla="*/ 1313492 w 1614360"/>
                <a:gd name="connsiteY11" fmla="*/ 1207971 h 1614360"/>
                <a:gd name="connsiteX12" fmla="*/ 1113961 w 1614360"/>
                <a:gd name="connsiteY12" fmla="*/ 1375397 h 1614360"/>
                <a:gd name="connsiteX13" fmla="*/ 1142431 w 1614360"/>
                <a:gd name="connsiteY13" fmla="*/ 1536831 h 1614360"/>
                <a:gd name="connsiteX14" fmla="*/ 1019374 w 1614360"/>
                <a:gd name="connsiteY14" fmla="*/ 1581621 h 1614360"/>
                <a:gd name="connsiteX15" fmla="*/ 937415 w 1614360"/>
                <a:gd name="connsiteY15" fmla="*/ 1439655 h 1614360"/>
                <a:gd name="connsiteX16" fmla="*/ 676946 w 1614360"/>
                <a:gd name="connsiteY16" fmla="*/ 1439655 h 1614360"/>
                <a:gd name="connsiteX17" fmla="*/ 594986 w 1614360"/>
                <a:gd name="connsiteY17" fmla="*/ 1581621 h 1614360"/>
                <a:gd name="connsiteX18" fmla="*/ 471929 w 1614360"/>
                <a:gd name="connsiteY18" fmla="*/ 1536831 h 1614360"/>
                <a:gd name="connsiteX19" fmla="*/ 500399 w 1614360"/>
                <a:gd name="connsiteY19" fmla="*/ 1375397 h 1614360"/>
                <a:gd name="connsiteX20" fmla="*/ 300868 w 1614360"/>
                <a:gd name="connsiteY20" fmla="*/ 1207971 h 1614360"/>
                <a:gd name="connsiteX21" fmla="*/ 146829 w 1614360"/>
                <a:gd name="connsiteY21" fmla="*/ 1264040 h 1614360"/>
                <a:gd name="connsiteX22" fmla="*/ 81352 w 1614360"/>
                <a:gd name="connsiteY22" fmla="*/ 1150630 h 1614360"/>
                <a:gd name="connsiteX23" fmla="*/ 206929 w 1614360"/>
                <a:gd name="connsiteY23" fmla="*/ 1045264 h 1614360"/>
                <a:gd name="connsiteX24" fmla="*/ 161699 w 1614360"/>
                <a:gd name="connsiteY24" fmla="*/ 788752 h 1614360"/>
                <a:gd name="connsiteX25" fmla="*/ 7658 w 1614360"/>
                <a:gd name="connsiteY25" fmla="*/ 732690 h 1614360"/>
                <a:gd name="connsiteX26" fmla="*/ 30398 w 1614360"/>
                <a:gd name="connsiteY26" fmla="*/ 603725 h 1614360"/>
                <a:gd name="connsiteX27" fmla="*/ 194324 w 1614360"/>
                <a:gd name="connsiteY27" fmla="*/ 603729 h 1614360"/>
                <a:gd name="connsiteX28" fmla="*/ 324559 w 1614360"/>
                <a:gd name="connsiteY28" fmla="*/ 378156 h 1614360"/>
                <a:gd name="connsiteX29" fmla="*/ 242592 w 1614360"/>
                <a:gd name="connsiteY29" fmla="*/ 236194 h 1614360"/>
                <a:gd name="connsiteX30" fmla="*/ 342909 w 1614360"/>
                <a:gd name="connsiteY30" fmla="*/ 152018 h 1614360"/>
                <a:gd name="connsiteX31" fmla="*/ 468480 w 1614360"/>
                <a:gd name="connsiteY31" fmla="*/ 257391 h 1614360"/>
                <a:gd name="connsiteX32" fmla="*/ 713241 w 1614360"/>
                <a:gd name="connsiteY32" fmla="*/ 168305 h 1614360"/>
                <a:gd name="connsiteX33" fmla="*/ 741703 w 1614360"/>
                <a:gd name="connsiteY33" fmla="*/ 6869 h 1614360"/>
                <a:gd name="connsiteX34" fmla="*/ 872657 w 1614360"/>
                <a:gd name="connsiteY34" fmla="*/ 6869 h 1614360"/>
                <a:gd name="connsiteX35" fmla="*/ 901119 w 1614360"/>
                <a:gd name="connsiteY35" fmla="*/ 168305 h 1614360"/>
                <a:gd name="connsiteX36" fmla="*/ 1145880 w 1614360"/>
                <a:gd name="connsiteY36" fmla="*/ 257391 h 161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614360" h="1614360">
                  <a:moveTo>
                    <a:pt x="1145880" y="257391"/>
                  </a:moveTo>
                  <a:lnTo>
                    <a:pt x="1271451" y="152018"/>
                  </a:lnTo>
                  <a:lnTo>
                    <a:pt x="1371768" y="236194"/>
                  </a:lnTo>
                  <a:lnTo>
                    <a:pt x="1289802" y="378156"/>
                  </a:lnTo>
                  <a:cubicBezTo>
                    <a:pt x="1348085" y="443720"/>
                    <a:pt x="1392398" y="520472"/>
                    <a:pt x="1420037" y="603729"/>
                  </a:cubicBezTo>
                  <a:lnTo>
                    <a:pt x="1583962" y="603725"/>
                  </a:lnTo>
                  <a:lnTo>
                    <a:pt x="1606702" y="732690"/>
                  </a:lnTo>
                  <a:lnTo>
                    <a:pt x="1452661" y="788752"/>
                  </a:lnTo>
                  <a:cubicBezTo>
                    <a:pt x="1455164" y="876441"/>
                    <a:pt x="1439775" y="963720"/>
                    <a:pt x="1407431" y="1045264"/>
                  </a:cubicBezTo>
                  <a:lnTo>
                    <a:pt x="1533008" y="1150630"/>
                  </a:lnTo>
                  <a:lnTo>
                    <a:pt x="1467531" y="1264040"/>
                  </a:lnTo>
                  <a:lnTo>
                    <a:pt x="1313492" y="1207971"/>
                  </a:lnTo>
                  <a:cubicBezTo>
                    <a:pt x="1259045" y="1276754"/>
                    <a:pt x="1191153" y="1333721"/>
                    <a:pt x="1113961" y="1375397"/>
                  </a:cubicBezTo>
                  <a:lnTo>
                    <a:pt x="1142431" y="1536831"/>
                  </a:lnTo>
                  <a:lnTo>
                    <a:pt x="1019374" y="1581621"/>
                  </a:lnTo>
                  <a:lnTo>
                    <a:pt x="937415" y="1439655"/>
                  </a:lnTo>
                  <a:cubicBezTo>
                    <a:pt x="851493" y="1457347"/>
                    <a:pt x="762867" y="1457347"/>
                    <a:pt x="676946" y="1439655"/>
                  </a:cubicBezTo>
                  <a:lnTo>
                    <a:pt x="594986" y="1581621"/>
                  </a:lnTo>
                  <a:lnTo>
                    <a:pt x="471929" y="1536831"/>
                  </a:lnTo>
                  <a:lnTo>
                    <a:pt x="500399" y="1375397"/>
                  </a:lnTo>
                  <a:cubicBezTo>
                    <a:pt x="423207" y="1333721"/>
                    <a:pt x="355315" y="1276753"/>
                    <a:pt x="300868" y="1207971"/>
                  </a:cubicBezTo>
                  <a:lnTo>
                    <a:pt x="146829" y="1264040"/>
                  </a:lnTo>
                  <a:lnTo>
                    <a:pt x="81352" y="1150630"/>
                  </a:lnTo>
                  <a:lnTo>
                    <a:pt x="206929" y="1045264"/>
                  </a:lnTo>
                  <a:cubicBezTo>
                    <a:pt x="174585" y="963720"/>
                    <a:pt x="159196" y="876441"/>
                    <a:pt x="161699" y="788752"/>
                  </a:cubicBezTo>
                  <a:lnTo>
                    <a:pt x="7658" y="732690"/>
                  </a:lnTo>
                  <a:lnTo>
                    <a:pt x="30398" y="603725"/>
                  </a:lnTo>
                  <a:lnTo>
                    <a:pt x="194324" y="603729"/>
                  </a:lnTo>
                  <a:cubicBezTo>
                    <a:pt x="221963" y="520472"/>
                    <a:pt x="266276" y="443720"/>
                    <a:pt x="324559" y="378156"/>
                  </a:cubicBezTo>
                  <a:lnTo>
                    <a:pt x="242592" y="236194"/>
                  </a:lnTo>
                  <a:lnTo>
                    <a:pt x="342909" y="152018"/>
                  </a:lnTo>
                  <a:lnTo>
                    <a:pt x="468480" y="257391"/>
                  </a:lnTo>
                  <a:cubicBezTo>
                    <a:pt x="543169" y="211379"/>
                    <a:pt x="626450" y="181067"/>
                    <a:pt x="713241" y="168305"/>
                  </a:cubicBezTo>
                  <a:lnTo>
                    <a:pt x="741703" y="6869"/>
                  </a:lnTo>
                  <a:lnTo>
                    <a:pt x="872657" y="6869"/>
                  </a:lnTo>
                  <a:lnTo>
                    <a:pt x="901119" y="168305"/>
                  </a:lnTo>
                  <a:cubicBezTo>
                    <a:pt x="987910" y="181067"/>
                    <a:pt x="1071191" y="211378"/>
                    <a:pt x="1145880" y="257391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347418" tIns="401016" rIns="347418" bIns="429249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7DBD57E-423C-4012-9512-76298D9E43E4}"/>
                </a:ext>
              </a:extLst>
            </p:cNvPr>
            <p:cNvSpPr/>
            <p:nvPr/>
          </p:nvSpPr>
          <p:spPr>
            <a:xfrm>
              <a:off x="3543816" y="4167490"/>
              <a:ext cx="520370" cy="611306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  <a:miter lim="400000"/>
            </a:ln>
          </p:spPr>
          <p:txBody>
            <a:bodyPr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2400"/>
              </a:pPr>
              <a:endParaRPr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4D1EBA42-7F52-4B45-BB69-3DC048CE5D9A}"/>
              </a:ext>
            </a:extLst>
          </p:cNvPr>
          <p:cNvGrpSpPr/>
          <p:nvPr/>
        </p:nvGrpSpPr>
        <p:grpSpPr>
          <a:xfrm>
            <a:off x="6425801" y="1721899"/>
            <a:ext cx="4192301" cy="4130948"/>
            <a:chOff x="6447218" y="2163585"/>
            <a:chExt cx="4192301" cy="4130948"/>
          </a:xfrm>
        </p:grpSpPr>
        <p:sp>
          <p:nvSpPr>
            <p:cNvPr id="10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59BE32E-5FB8-4881-9131-353A609E4836}"/>
                </a:ext>
              </a:extLst>
            </p:cNvPr>
            <p:cNvSpPr/>
            <p:nvPr/>
          </p:nvSpPr>
          <p:spPr>
            <a:xfrm>
              <a:off x="6759491" y="2163585"/>
              <a:ext cx="3880028" cy="1217066"/>
            </a:xfrm>
            <a:prstGeom prst="rect">
              <a:avLst/>
            </a:prstGeom>
            <a:noFill/>
            <a:ln w="22225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2CAAC0C-F7C5-4356-9814-2FBB4065B792}"/>
                </a:ext>
              </a:extLst>
            </p:cNvPr>
            <p:cNvSpPr/>
            <p:nvPr/>
          </p:nvSpPr>
          <p:spPr>
            <a:xfrm rot="2700000">
              <a:off x="6447218" y="2459844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5A50EF1-DF6E-46DC-B658-08CCB6E7CDCA}"/>
                </a:ext>
              </a:extLst>
            </p:cNvPr>
            <p:cNvSpPr txBox="1"/>
            <p:nvPr/>
          </p:nvSpPr>
          <p:spPr>
            <a:xfrm>
              <a:off x="6489224" y="2541285"/>
              <a:ext cx="5405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prstClr val="white"/>
                  </a:solidFill>
                </a:rPr>
                <a:t>01</a:t>
              </a:r>
            </a:p>
          </p:txBody>
        </p:sp>
        <p:grpSp>
          <p:nvGrpSpPr>
            <p:cNvPr id="104" name="Group 23出自【趣你的PPT】(微信:qunideppt)：最优质的PPT资源库">
              <a:extLst>
                <a:ext uri="{FF2B5EF4-FFF2-40B4-BE49-F238E27FC236}">
                  <a16:creationId xmlns:a16="http://schemas.microsoft.com/office/drawing/2014/main" id="{A38503BA-8CEB-44E5-BE4A-E05B9D5FA251}"/>
                </a:ext>
              </a:extLst>
            </p:cNvPr>
            <p:cNvGrpSpPr/>
            <p:nvPr/>
          </p:nvGrpSpPr>
          <p:grpSpPr>
            <a:xfrm flipH="1">
              <a:off x="7300025" y="2283821"/>
              <a:ext cx="3080999" cy="853481"/>
              <a:chOff x="7680027" y="1682985"/>
              <a:chExt cx="3080999" cy="853481"/>
            </a:xfrm>
          </p:grpSpPr>
          <p:sp>
            <p:nvSpPr>
              <p:cNvPr id="125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6F6CE072-A438-462B-81E4-89C805A87F69}"/>
                  </a:ext>
                </a:extLst>
              </p:cNvPr>
              <p:cNvSpPr txBox="1"/>
              <p:nvPr/>
            </p:nvSpPr>
            <p:spPr>
              <a:xfrm>
                <a:off x="9345253" y="1682985"/>
                <a:ext cx="14157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 b="1" dirty="0">
                    <a:solidFill>
                      <a:srgbClr val="0073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单击此处编辑</a:t>
                </a:r>
                <a:endParaRPr lang="en-GB" sz="1600" b="1" dirty="0">
                  <a:solidFill>
                    <a:srgbClr val="0073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B0F4EE6F-FE7F-4140-930A-C161E0834064}"/>
                  </a:ext>
                </a:extLst>
              </p:cNvPr>
              <p:cNvSpPr/>
              <p:nvPr/>
            </p:nvSpPr>
            <p:spPr>
              <a:xfrm>
                <a:off x="7680027" y="2013246"/>
                <a:ext cx="308099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单击此处编辑您要的内容，建议您在展示时采用微软雅黑字体。</a:t>
                </a: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9B78673-0B2B-4896-BB21-5C961ED4A199}"/>
                </a:ext>
              </a:extLst>
            </p:cNvPr>
            <p:cNvSpPr/>
            <p:nvPr/>
          </p:nvSpPr>
          <p:spPr>
            <a:xfrm>
              <a:off x="6759491" y="3620526"/>
              <a:ext cx="3880028" cy="1217066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42892CC6-C7D5-4278-B18F-A321A9494606}"/>
                </a:ext>
              </a:extLst>
            </p:cNvPr>
            <p:cNvSpPr/>
            <p:nvPr/>
          </p:nvSpPr>
          <p:spPr>
            <a:xfrm rot="2700000">
              <a:off x="6447218" y="3916785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710037A-B5B1-49EE-963F-88C612152EFC}"/>
                </a:ext>
              </a:extLst>
            </p:cNvPr>
            <p:cNvSpPr txBox="1"/>
            <p:nvPr/>
          </p:nvSpPr>
          <p:spPr>
            <a:xfrm>
              <a:off x="6489224" y="3998226"/>
              <a:ext cx="5405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prstClr val="white"/>
                  </a:solidFill>
                </a:rPr>
                <a:t>02</a:t>
              </a:r>
            </a:p>
          </p:txBody>
        </p:sp>
        <p:grpSp>
          <p:nvGrpSpPr>
            <p:cNvPr id="116" name="Group 39出自【趣你的PPT】(微信:qunideppt)：最优质的PPT资源库">
              <a:extLst>
                <a:ext uri="{FF2B5EF4-FFF2-40B4-BE49-F238E27FC236}">
                  <a16:creationId xmlns:a16="http://schemas.microsoft.com/office/drawing/2014/main" id="{395D3D75-59D1-4562-BA69-5C672FB59178}"/>
                </a:ext>
              </a:extLst>
            </p:cNvPr>
            <p:cNvGrpSpPr/>
            <p:nvPr/>
          </p:nvGrpSpPr>
          <p:grpSpPr>
            <a:xfrm flipH="1">
              <a:off x="7300025" y="3740762"/>
              <a:ext cx="3080999" cy="853481"/>
              <a:chOff x="7680027" y="1682985"/>
              <a:chExt cx="3080999" cy="853481"/>
            </a:xfrm>
          </p:grpSpPr>
          <p:sp>
            <p:nvSpPr>
              <p:cNvPr id="123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C5E78990-D06B-4B5A-BA6A-CADCBA8404B9}"/>
                  </a:ext>
                </a:extLst>
              </p:cNvPr>
              <p:cNvSpPr txBox="1"/>
              <p:nvPr/>
            </p:nvSpPr>
            <p:spPr>
              <a:xfrm>
                <a:off x="9345253" y="1682985"/>
                <a:ext cx="14157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 b="1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单击此处编辑</a:t>
                </a:r>
                <a:endParaRPr lang="en-GB" altLang="zh-CN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7542863E-33E0-4860-89D3-1B06BF3A1CA3}"/>
                  </a:ext>
                </a:extLst>
              </p:cNvPr>
              <p:cNvSpPr/>
              <p:nvPr/>
            </p:nvSpPr>
            <p:spPr>
              <a:xfrm>
                <a:off x="7680027" y="2013246"/>
                <a:ext cx="308099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单击此处编辑您要的内容，建议您在展示时采用微软雅黑字体。</a:t>
                </a: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FB533E5-9BA3-4604-BF1B-3CA4CDE3F956}"/>
                </a:ext>
              </a:extLst>
            </p:cNvPr>
            <p:cNvSpPr/>
            <p:nvPr/>
          </p:nvSpPr>
          <p:spPr>
            <a:xfrm>
              <a:off x="6759491" y="5077467"/>
              <a:ext cx="3880028" cy="1217066"/>
            </a:xfrm>
            <a:prstGeom prst="rect">
              <a:avLst/>
            </a:prstGeom>
            <a:noFill/>
            <a:ln w="22225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007344"/>
                </a:solidFill>
              </a:endParaRPr>
            </a:p>
          </p:txBody>
        </p:sp>
        <p:sp>
          <p:nvSpPr>
            <p:cNvPr id="11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D38A6DC-6392-4F1B-B13A-91669935C42D}"/>
                </a:ext>
              </a:extLst>
            </p:cNvPr>
            <p:cNvSpPr/>
            <p:nvPr/>
          </p:nvSpPr>
          <p:spPr>
            <a:xfrm rot="2700000">
              <a:off x="6447218" y="5373726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A4D1D36-DCB5-4EE9-B025-296AA3744762}"/>
                </a:ext>
              </a:extLst>
            </p:cNvPr>
            <p:cNvSpPr txBox="1"/>
            <p:nvPr/>
          </p:nvSpPr>
          <p:spPr>
            <a:xfrm>
              <a:off x="6489224" y="5455167"/>
              <a:ext cx="5405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prstClr val="white"/>
                  </a:solidFill>
                </a:rPr>
                <a:t>03</a:t>
              </a:r>
            </a:p>
          </p:txBody>
        </p:sp>
        <p:grpSp>
          <p:nvGrpSpPr>
            <p:cNvPr id="120" name="Group 46出自【趣你的PPT】(微信:qunideppt)：最优质的PPT资源库">
              <a:extLst>
                <a:ext uri="{FF2B5EF4-FFF2-40B4-BE49-F238E27FC236}">
                  <a16:creationId xmlns:a16="http://schemas.microsoft.com/office/drawing/2014/main" id="{C165AAED-F149-46C7-A820-B0A6C906B028}"/>
                </a:ext>
              </a:extLst>
            </p:cNvPr>
            <p:cNvGrpSpPr/>
            <p:nvPr/>
          </p:nvGrpSpPr>
          <p:grpSpPr>
            <a:xfrm flipH="1">
              <a:off x="7300025" y="5197703"/>
              <a:ext cx="3080999" cy="853481"/>
              <a:chOff x="7680027" y="1682985"/>
              <a:chExt cx="3080999" cy="853481"/>
            </a:xfrm>
          </p:grpSpPr>
          <p:sp>
            <p:nvSpPr>
              <p:cNvPr id="121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80B1EABC-6C42-4952-B8E1-15678C5C4C0A}"/>
                  </a:ext>
                </a:extLst>
              </p:cNvPr>
              <p:cNvSpPr txBox="1"/>
              <p:nvPr/>
            </p:nvSpPr>
            <p:spPr>
              <a:xfrm>
                <a:off x="9345253" y="1682985"/>
                <a:ext cx="14157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 b="1" dirty="0">
                    <a:solidFill>
                      <a:srgbClr val="0073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单击此处编辑</a:t>
                </a:r>
                <a:endParaRPr lang="en-GB" altLang="zh-CN" sz="1600" b="1" dirty="0">
                  <a:solidFill>
                    <a:srgbClr val="0073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FCF98E77-FC51-47CB-8DF9-4FDB2C84C870}"/>
                  </a:ext>
                </a:extLst>
              </p:cNvPr>
              <p:cNvSpPr/>
              <p:nvPr/>
            </p:nvSpPr>
            <p:spPr>
              <a:xfrm>
                <a:off x="7680027" y="2013246"/>
                <a:ext cx="308099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单击此处编辑您要的内容，建议您在展示时采用微软雅黑字体。</a:t>
                </a: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roup 1">
            <a:extLst>
              <a:ext uri="{FF2B5EF4-FFF2-40B4-BE49-F238E27FC236}">
                <a16:creationId xmlns:a16="http://schemas.microsoft.com/office/drawing/2014/main" id="{64A2D714-6274-4248-ADBA-59623AA4794A}"/>
              </a:ext>
            </a:extLst>
          </p:cNvPr>
          <p:cNvGrpSpPr/>
          <p:nvPr/>
        </p:nvGrpSpPr>
        <p:grpSpPr>
          <a:xfrm>
            <a:off x="765169" y="1983344"/>
            <a:ext cx="10661661" cy="3342295"/>
            <a:chOff x="778093" y="2087516"/>
            <a:chExt cx="10661661" cy="3342295"/>
          </a:xfrm>
        </p:grpSpPr>
        <p:sp>
          <p:nvSpPr>
            <p:cNvPr id="27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61A868B-CE4A-470C-B596-C9F424600F12}"/>
                </a:ext>
              </a:extLst>
            </p:cNvPr>
            <p:cNvSpPr/>
            <p:nvPr/>
          </p:nvSpPr>
          <p:spPr bwMode="auto">
            <a:xfrm>
              <a:off x="6147691" y="2094351"/>
              <a:ext cx="1349942" cy="1221783"/>
            </a:xfrm>
            <a:custGeom>
              <a:avLst/>
              <a:gdLst>
                <a:gd name="T0" fmla="*/ 517 w 995"/>
                <a:gd name="T1" fmla="*/ 834 h 900"/>
                <a:gd name="T2" fmla="*/ 905 w 995"/>
                <a:gd name="T3" fmla="*/ 604 h 900"/>
                <a:gd name="T4" fmla="*/ 831 w 995"/>
                <a:gd name="T5" fmla="*/ 395 h 900"/>
                <a:gd name="T6" fmla="*/ 147 w 995"/>
                <a:gd name="T7" fmla="*/ 26 h 900"/>
                <a:gd name="T8" fmla="*/ 3 w 995"/>
                <a:gd name="T9" fmla="*/ 96 h 900"/>
                <a:gd name="T10" fmla="*/ 9 w 995"/>
                <a:gd name="T11" fmla="*/ 576 h 900"/>
                <a:gd name="T12" fmla="*/ 68 w 995"/>
                <a:gd name="T13" fmla="*/ 670 h 900"/>
                <a:gd name="T14" fmla="*/ 328 w 995"/>
                <a:gd name="T15" fmla="*/ 804 h 900"/>
                <a:gd name="T16" fmla="*/ 517 w 995"/>
                <a:gd name="T17" fmla="*/ 834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5" h="900">
                  <a:moveTo>
                    <a:pt x="517" y="834"/>
                  </a:moveTo>
                  <a:cubicBezTo>
                    <a:pt x="579" y="796"/>
                    <a:pt x="905" y="604"/>
                    <a:pt x="905" y="604"/>
                  </a:cubicBezTo>
                  <a:cubicBezTo>
                    <a:pt x="905" y="604"/>
                    <a:pt x="995" y="568"/>
                    <a:pt x="831" y="395"/>
                  </a:cubicBezTo>
                  <a:cubicBezTo>
                    <a:pt x="669" y="223"/>
                    <a:pt x="442" y="70"/>
                    <a:pt x="147" y="26"/>
                  </a:cubicBezTo>
                  <a:cubicBezTo>
                    <a:pt x="108" y="21"/>
                    <a:pt x="0" y="0"/>
                    <a:pt x="3" y="96"/>
                  </a:cubicBezTo>
                  <a:cubicBezTo>
                    <a:pt x="6" y="192"/>
                    <a:pt x="9" y="576"/>
                    <a:pt x="9" y="576"/>
                  </a:cubicBezTo>
                  <a:cubicBezTo>
                    <a:pt x="9" y="576"/>
                    <a:pt x="8" y="649"/>
                    <a:pt x="68" y="670"/>
                  </a:cubicBezTo>
                  <a:cubicBezTo>
                    <a:pt x="128" y="692"/>
                    <a:pt x="253" y="737"/>
                    <a:pt x="328" y="804"/>
                  </a:cubicBezTo>
                  <a:cubicBezTo>
                    <a:pt x="396" y="865"/>
                    <a:pt x="411" y="900"/>
                    <a:pt x="517" y="834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73EA8C5F-8320-49C2-B2E7-3CF2093EF555}"/>
                </a:ext>
              </a:extLst>
            </p:cNvPr>
            <p:cNvSpPr/>
            <p:nvPr/>
          </p:nvSpPr>
          <p:spPr bwMode="auto">
            <a:xfrm>
              <a:off x="6507752" y="2611262"/>
              <a:ext cx="383755" cy="229298"/>
            </a:xfrm>
            <a:custGeom>
              <a:avLst/>
              <a:gdLst>
                <a:gd name="T0" fmla="*/ 387 w 11056"/>
                <a:gd name="T1" fmla="*/ 0 h 6605"/>
                <a:gd name="T2" fmla="*/ 0 w 11056"/>
                <a:gd name="T3" fmla="*/ 6217 h 6605"/>
                <a:gd name="T4" fmla="*/ 10669 w 11056"/>
                <a:gd name="T5" fmla="*/ 6605 h 6605"/>
                <a:gd name="T6" fmla="*/ 11056 w 11056"/>
                <a:gd name="T7" fmla="*/ 386 h 6605"/>
                <a:gd name="T8" fmla="*/ 10571 w 11056"/>
                <a:gd name="T9" fmla="*/ 483 h 6605"/>
                <a:gd name="T10" fmla="*/ 484 w 11056"/>
                <a:gd name="T11" fmla="*/ 1338 h 6605"/>
                <a:gd name="T12" fmla="*/ 10571 w 11056"/>
                <a:gd name="T13" fmla="*/ 483 h 6605"/>
                <a:gd name="T14" fmla="*/ 484 w 11056"/>
                <a:gd name="T15" fmla="*/ 1822 h 6605"/>
                <a:gd name="T16" fmla="*/ 10571 w 11056"/>
                <a:gd name="T17" fmla="*/ 6120 h 6605"/>
                <a:gd name="T18" fmla="*/ 9702 w 11056"/>
                <a:gd name="T19" fmla="*/ 3418 h 6605"/>
                <a:gd name="T20" fmla="*/ 9012 w 11056"/>
                <a:gd name="T21" fmla="*/ 2728 h 6605"/>
                <a:gd name="T22" fmla="*/ 8528 w 11056"/>
                <a:gd name="T23" fmla="*/ 2583 h 6605"/>
                <a:gd name="T24" fmla="*/ 8383 w 11056"/>
                <a:gd name="T25" fmla="*/ 3418 h 6605"/>
                <a:gd name="T26" fmla="*/ 7548 w 11056"/>
                <a:gd name="T27" fmla="*/ 3563 h 6605"/>
                <a:gd name="T28" fmla="*/ 7693 w 11056"/>
                <a:gd name="T29" fmla="*/ 4047 h 6605"/>
                <a:gd name="T30" fmla="*/ 8384 w 11056"/>
                <a:gd name="T31" fmla="*/ 4737 h 6605"/>
                <a:gd name="T32" fmla="*/ 8867 w 11056"/>
                <a:gd name="T33" fmla="*/ 4882 h 6605"/>
                <a:gd name="T34" fmla="*/ 9012 w 11056"/>
                <a:gd name="T35" fmla="*/ 4047 h 6605"/>
                <a:gd name="T36" fmla="*/ 9847 w 11056"/>
                <a:gd name="T37" fmla="*/ 3902 h 6605"/>
                <a:gd name="T38" fmla="*/ 9702 w 11056"/>
                <a:gd name="T39" fmla="*/ 3418 h 6605"/>
                <a:gd name="T40" fmla="*/ 1621 w 11056"/>
                <a:gd name="T41" fmla="*/ 2500 h 6605"/>
                <a:gd name="T42" fmla="*/ 1295 w 11056"/>
                <a:gd name="T43" fmla="*/ 4881 h 6605"/>
                <a:gd name="T44" fmla="*/ 4901 w 11056"/>
                <a:gd name="T45" fmla="*/ 5207 h 6605"/>
                <a:gd name="T46" fmla="*/ 5227 w 11056"/>
                <a:gd name="T47" fmla="*/ 2826 h 6605"/>
                <a:gd name="T48" fmla="*/ 2595 w 11056"/>
                <a:gd name="T49" fmla="*/ 4845 h 6605"/>
                <a:gd name="T50" fmla="*/ 1657 w 11056"/>
                <a:gd name="T51" fmla="*/ 4395 h 6605"/>
                <a:gd name="T52" fmla="*/ 2595 w 11056"/>
                <a:gd name="T53" fmla="*/ 4845 h 6605"/>
                <a:gd name="T54" fmla="*/ 1657 w 11056"/>
                <a:gd name="T55" fmla="*/ 4152 h 6605"/>
                <a:gd name="T56" fmla="*/ 2595 w 11056"/>
                <a:gd name="T57" fmla="*/ 3541 h 6605"/>
                <a:gd name="T58" fmla="*/ 2595 w 11056"/>
                <a:gd name="T59" fmla="*/ 3299 h 6605"/>
                <a:gd name="T60" fmla="*/ 1657 w 11056"/>
                <a:gd name="T61" fmla="*/ 2862 h 6605"/>
                <a:gd name="T62" fmla="*/ 2595 w 11056"/>
                <a:gd name="T63" fmla="*/ 3299 h 6605"/>
                <a:gd name="T64" fmla="*/ 2836 w 11056"/>
                <a:gd name="T65" fmla="*/ 4845 h 6605"/>
                <a:gd name="T66" fmla="*/ 3810 w 11056"/>
                <a:gd name="T67" fmla="*/ 2862 h 6605"/>
                <a:gd name="T68" fmla="*/ 4865 w 11056"/>
                <a:gd name="T69" fmla="*/ 4845 h 6605"/>
                <a:gd name="T70" fmla="*/ 4052 w 11056"/>
                <a:gd name="T71" fmla="*/ 4395 h 6605"/>
                <a:gd name="T72" fmla="*/ 4865 w 11056"/>
                <a:gd name="T73" fmla="*/ 4845 h 6605"/>
                <a:gd name="T74" fmla="*/ 4052 w 11056"/>
                <a:gd name="T75" fmla="*/ 4152 h 6605"/>
                <a:gd name="T76" fmla="*/ 4865 w 11056"/>
                <a:gd name="T77" fmla="*/ 3541 h 6605"/>
                <a:gd name="T78" fmla="*/ 4865 w 11056"/>
                <a:gd name="T79" fmla="*/ 3299 h 6605"/>
                <a:gd name="T80" fmla="*/ 4052 w 11056"/>
                <a:gd name="T81" fmla="*/ 2862 h 6605"/>
                <a:gd name="T82" fmla="*/ 4865 w 11056"/>
                <a:gd name="T83" fmla="*/ 3299 h 6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56" h="6605">
                  <a:moveTo>
                    <a:pt x="10669" y="0"/>
                  </a:moveTo>
                  <a:lnTo>
                    <a:pt x="387" y="0"/>
                  </a:lnTo>
                  <a:cubicBezTo>
                    <a:pt x="173" y="0"/>
                    <a:pt x="0" y="173"/>
                    <a:pt x="0" y="387"/>
                  </a:cubicBezTo>
                  <a:lnTo>
                    <a:pt x="0" y="6217"/>
                  </a:lnTo>
                  <a:cubicBezTo>
                    <a:pt x="0" y="6431"/>
                    <a:pt x="174" y="6605"/>
                    <a:pt x="387" y="6605"/>
                  </a:cubicBezTo>
                  <a:lnTo>
                    <a:pt x="10669" y="6605"/>
                  </a:lnTo>
                  <a:cubicBezTo>
                    <a:pt x="10882" y="6605"/>
                    <a:pt x="11056" y="6431"/>
                    <a:pt x="11056" y="6217"/>
                  </a:cubicBezTo>
                  <a:lnTo>
                    <a:pt x="11056" y="386"/>
                  </a:lnTo>
                  <a:cubicBezTo>
                    <a:pt x="11055" y="172"/>
                    <a:pt x="10881" y="0"/>
                    <a:pt x="10669" y="0"/>
                  </a:cubicBezTo>
                  <a:close/>
                  <a:moveTo>
                    <a:pt x="10571" y="483"/>
                  </a:moveTo>
                  <a:lnTo>
                    <a:pt x="10571" y="1338"/>
                  </a:lnTo>
                  <a:lnTo>
                    <a:pt x="484" y="1338"/>
                  </a:lnTo>
                  <a:lnTo>
                    <a:pt x="484" y="483"/>
                  </a:lnTo>
                  <a:lnTo>
                    <a:pt x="10571" y="483"/>
                  </a:lnTo>
                  <a:close/>
                  <a:moveTo>
                    <a:pt x="484" y="6120"/>
                  </a:moveTo>
                  <a:lnTo>
                    <a:pt x="484" y="1822"/>
                  </a:lnTo>
                  <a:lnTo>
                    <a:pt x="10571" y="1822"/>
                  </a:lnTo>
                  <a:lnTo>
                    <a:pt x="10571" y="6120"/>
                  </a:lnTo>
                  <a:lnTo>
                    <a:pt x="484" y="6120"/>
                  </a:lnTo>
                  <a:close/>
                  <a:moveTo>
                    <a:pt x="9702" y="3418"/>
                  </a:moveTo>
                  <a:lnTo>
                    <a:pt x="9012" y="3418"/>
                  </a:lnTo>
                  <a:lnTo>
                    <a:pt x="9012" y="2728"/>
                  </a:lnTo>
                  <a:cubicBezTo>
                    <a:pt x="9012" y="2648"/>
                    <a:pt x="8947" y="2583"/>
                    <a:pt x="8867" y="2583"/>
                  </a:cubicBezTo>
                  <a:lnTo>
                    <a:pt x="8528" y="2583"/>
                  </a:lnTo>
                  <a:cubicBezTo>
                    <a:pt x="8449" y="2583"/>
                    <a:pt x="8383" y="2648"/>
                    <a:pt x="8383" y="2728"/>
                  </a:cubicBezTo>
                  <a:lnTo>
                    <a:pt x="8383" y="3418"/>
                  </a:lnTo>
                  <a:lnTo>
                    <a:pt x="7693" y="3418"/>
                  </a:lnTo>
                  <a:cubicBezTo>
                    <a:pt x="7613" y="3418"/>
                    <a:pt x="7548" y="3483"/>
                    <a:pt x="7548" y="3563"/>
                  </a:cubicBezTo>
                  <a:lnTo>
                    <a:pt x="7548" y="3902"/>
                  </a:lnTo>
                  <a:cubicBezTo>
                    <a:pt x="7548" y="3982"/>
                    <a:pt x="7613" y="4047"/>
                    <a:pt x="7693" y="4047"/>
                  </a:cubicBezTo>
                  <a:lnTo>
                    <a:pt x="8384" y="4047"/>
                  </a:lnTo>
                  <a:lnTo>
                    <a:pt x="8384" y="4737"/>
                  </a:lnTo>
                  <a:cubicBezTo>
                    <a:pt x="8384" y="4817"/>
                    <a:pt x="8449" y="4882"/>
                    <a:pt x="8529" y="4882"/>
                  </a:cubicBezTo>
                  <a:lnTo>
                    <a:pt x="8867" y="4882"/>
                  </a:lnTo>
                  <a:cubicBezTo>
                    <a:pt x="8947" y="4882"/>
                    <a:pt x="9012" y="4817"/>
                    <a:pt x="9012" y="4737"/>
                  </a:cubicBezTo>
                  <a:lnTo>
                    <a:pt x="9012" y="4047"/>
                  </a:lnTo>
                  <a:lnTo>
                    <a:pt x="9702" y="4047"/>
                  </a:lnTo>
                  <a:cubicBezTo>
                    <a:pt x="9782" y="4047"/>
                    <a:pt x="9847" y="3982"/>
                    <a:pt x="9847" y="3902"/>
                  </a:cubicBezTo>
                  <a:lnTo>
                    <a:pt x="9847" y="3563"/>
                  </a:lnTo>
                  <a:cubicBezTo>
                    <a:pt x="9849" y="3485"/>
                    <a:pt x="9782" y="3418"/>
                    <a:pt x="9702" y="3418"/>
                  </a:cubicBezTo>
                  <a:close/>
                  <a:moveTo>
                    <a:pt x="4901" y="2500"/>
                  </a:moveTo>
                  <a:lnTo>
                    <a:pt x="1621" y="2500"/>
                  </a:lnTo>
                  <a:cubicBezTo>
                    <a:pt x="1441" y="2500"/>
                    <a:pt x="1295" y="2646"/>
                    <a:pt x="1295" y="2826"/>
                  </a:cubicBezTo>
                  <a:lnTo>
                    <a:pt x="1295" y="4881"/>
                  </a:lnTo>
                  <a:cubicBezTo>
                    <a:pt x="1295" y="5061"/>
                    <a:pt x="1441" y="5207"/>
                    <a:pt x="1621" y="5207"/>
                  </a:cubicBezTo>
                  <a:lnTo>
                    <a:pt x="4901" y="5207"/>
                  </a:lnTo>
                  <a:cubicBezTo>
                    <a:pt x="5081" y="5207"/>
                    <a:pt x="5227" y="5061"/>
                    <a:pt x="5227" y="4881"/>
                  </a:cubicBezTo>
                  <a:lnTo>
                    <a:pt x="5227" y="2826"/>
                  </a:lnTo>
                  <a:cubicBezTo>
                    <a:pt x="5227" y="2646"/>
                    <a:pt x="5081" y="2499"/>
                    <a:pt x="4901" y="2500"/>
                  </a:cubicBezTo>
                  <a:close/>
                  <a:moveTo>
                    <a:pt x="2595" y="4845"/>
                  </a:moveTo>
                  <a:lnTo>
                    <a:pt x="1657" y="4845"/>
                  </a:lnTo>
                  <a:lnTo>
                    <a:pt x="1657" y="4395"/>
                  </a:lnTo>
                  <a:lnTo>
                    <a:pt x="2595" y="4395"/>
                  </a:lnTo>
                  <a:lnTo>
                    <a:pt x="2595" y="4845"/>
                  </a:lnTo>
                  <a:close/>
                  <a:moveTo>
                    <a:pt x="2595" y="4152"/>
                  </a:moveTo>
                  <a:lnTo>
                    <a:pt x="1657" y="4152"/>
                  </a:lnTo>
                  <a:lnTo>
                    <a:pt x="1657" y="3541"/>
                  </a:lnTo>
                  <a:lnTo>
                    <a:pt x="2595" y="3541"/>
                  </a:lnTo>
                  <a:lnTo>
                    <a:pt x="2595" y="4152"/>
                  </a:lnTo>
                  <a:close/>
                  <a:moveTo>
                    <a:pt x="2595" y="3299"/>
                  </a:moveTo>
                  <a:lnTo>
                    <a:pt x="1657" y="3299"/>
                  </a:lnTo>
                  <a:lnTo>
                    <a:pt x="1657" y="2862"/>
                  </a:lnTo>
                  <a:lnTo>
                    <a:pt x="2595" y="2862"/>
                  </a:lnTo>
                  <a:lnTo>
                    <a:pt x="2595" y="3299"/>
                  </a:lnTo>
                  <a:close/>
                  <a:moveTo>
                    <a:pt x="3810" y="4845"/>
                  </a:moveTo>
                  <a:lnTo>
                    <a:pt x="2836" y="4845"/>
                  </a:lnTo>
                  <a:lnTo>
                    <a:pt x="2836" y="2862"/>
                  </a:lnTo>
                  <a:lnTo>
                    <a:pt x="3810" y="2862"/>
                  </a:lnTo>
                  <a:lnTo>
                    <a:pt x="3810" y="4845"/>
                  </a:lnTo>
                  <a:close/>
                  <a:moveTo>
                    <a:pt x="4865" y="4845"/>
                  </a:moveTo>
                  <a:lnTo>
                    <a:pt x="4052" y="4845"/>
                  </a:lnTo>
                  <a:lnTo>
                    <a:pt x="4052" y="4395"/>
                  </a:lnTo>
                  <a:lnTo>
                    <a:pt x="4865" y="4395"/>
                  </a:lnTo>
                  <a:lnTo>
                    <a:pt x="4865" y="4845"/>
                  </a:lnTo>
                  <a:close/>
                  <a:moveTo>
                    <a:pt x="4865" y="4152"/>
                  </a:moveTo>
                  <a:lnTo>
                    <a:pt x="4052" y="4152"/>
                  </a:lnTo>
                  <a:lnTo>
                    <a:pt x="4052" y="3541"/>
                  </a:lnTo>
                  <a:lnTo>
                    <a:pt x="4865" y="3541"/>
                  </a:lnTo>
                  <a:lnTo>
                    <a:pt x="4865" y="4152"/>
                  </a:lnTo>
                  <a:close/>
                  <a:moveTo>
                    <a:pt x="4865" y="3299"/>
                  </a:moveTo>
                  <a:lnTo>
                    <a:pt x="4052" y="3299"/>
                  </a:lnTo>
                  <a:lnTo>
                    <a:pt x="4052" y="2862"/>
                  </a:lnTo>
                  <a:lnTo>
                    <a:pt x="4865" y="2862"/>
                  </a:lnTo>
                  <a:lnTo>
                    <a:pt x="4865" y="3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8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6DC0557-C432-402F-9D2D-1581DD98DCEE}"/>
                </a:ext>
              </a:extLst>
            </p:cNvPr>
            <p:cNvSpPr/>
            <p:nvPr/>
          </p:nvSpPr>
          <p:spPr bwMode="auto">
            <a:xfrm>
              <a:off x="6138293" y="4140624"/>
              <a:ext cx="1339689" cy="1228618"/>
            </a:xfrm>
            <a:custGeom>
              <a:avLst/>
              <a:gdLst>
                <a:gd name="T0" fmla="*/ 7 w 987"/>
                <a:gd name="T1" fmla="*/ 357 h 905"/>
                <a:gd name="T2" fmla="*/ 23 w 987"/>
                <a:gd name="T3" fmla="*/ 808 h 905"/>
                <a:gd name="T4" fmla="*/ 242 w 987"/>
                <a:gd name="T5" fmla="*/ 844 h 905"/>
                <a:gd name="T6" fmla="*/ 894 w 987"/>
                <a:gd name="T7" fmla="*/ 420 h 905"/>
                <a:gd name="T8" fmla="*/ 901 w 987"/>
                <a:gd name="T9" fmla="*/ 261 h 905"/>
                <a:gd name="T10" fmla="*/ 477 w 987"/>
                <a:gd name="T11" fmla="*/ 36 h 905"/>
                <a:gd name="T12" fmla="*/ 366 w 987"/>
                <a:gd name="T13" fmla="*/ 43 h 905"/>
                <a:gd name="T14" fmla="*/ 124 w 987"/>
                <a:gd name="T15" fmla="*/ 206 h 905"/>
                <a:gd name="T16" fmla="*/ 7 w 987"/>
                <a:gd name="T17" fmla="*/ 357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7" h="905">
                  <a:moveTo>
                    <a:pt x="7" y="357"/>
                  </a:moveTo>
                  <a:cubicBezTo>
                    <a:pt x="11" y="430"/>
                    <a:pt x="23" y="808"/>
                    <a:pt x="23" y="808"/>
                  </a:cubicBezTo>
                  <a:cubicBezTo>
                    <a:pt x="23" y="808"/>
                    <a:pt x="11" y="905"/>
                    <a:pt x="242" y="844"/>
                  </a:cubicBezTo>
                  <a:cubicBezTo>
                    <a:pt x="470" y="783"/>
                    <a:pt x="714" y="658"/>
                    <a:pt x="894" y="420"/>
                  </a:cubicBezTo>
                  <a:cubicBezTo>
                    <a:pt x="917" y="389"/>
                    <a:pt x="987" y="304"/>
                    <a:pt x="901" y="261"/>
                  </a:cubicBezTo>
                  <a:cubicBezTo>
                    <a:pt x="815" y="217"/>
                    <a:pt x="477" y="36"/>
                    <a:pt x="477" y="36"/>
                  </a:cubicBezTo>
                  <a:cubicBezTo>
                    <a:pt x="477" y="36"/>
                    <a:pt x="413" y="0"/>
                    <a:pt x="366" y="43"/>
                  </a:cubicBezTo>
                  <a:cubicBezTo>
                    <a:pt x="318" y="85"/>
                    <a:pt x="219" y="173"/>
                    <a:pt x="124" y="206"/>
                  </a:cubicBezTo>
                  <a:cubicBezTo>
                    <a:pt x="38" y="237"/>
                    <a:pt x="0" y="232"/>
                    <a:pt x="7" y="357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2AA1A3D-E510-447D-97E8-FE85EFF220A8}"/>
                </a:ext>
              </a:extLst>
            </p:cNvPr>
            <p:cNvSpPr/>
            <p:nvPr/>
          </p:nvSpPr>
          <p:spPr bwMode="auto">
            <a:xfrm>
              <a:off x="6504653" y="4569874"/>
              <a:ext cx="383755" cy="325685"/>
            </a:xfrm>
            <a:custGeom>
              <a:avLst/>
              <a:gdLst>
                <a:gd name="connsiteX0" fmla="*/ 111435 w 607639"/>
                <a:gd name="connsiteY0" fmla="*/ 384255 h 515692"/>
                <a:gd name="connsiteX1" fmla="*/ 111435 w 607639"/>
                <a:gd name="connsiteY1" fmla="*/ 424691 h 515692"/>
                <a:gd name="connsiteX2" fmla="*/ 486058 w 607639"/>
                <a:gd name="connsiteY2" fmla="*/ 424691 h 515692"/>
                <a:gd name="connsiteX3" fmla="*/ 486058 w 607639"/>
                <a:gd name="connsiteY3" fmla="*/ 384255 h 515692"/>
                <a:gd name="connsiteX4" fmla="*/ 0 w 607639"/>
                <a:gd name="connsiteY4" fmla="*/ 101120 h 515692"/>
                <a:gd name="connsiteX5" fmla="*/ 60791 w 607639"/>
                <a:gd name="connsiteY5" fmla="*/ 101120 h 515692"/>
                <a:gd name="connsiteX6" fmla="*/ 60791 w 607639"/>
                <a:gd name="connsiteY6" fmla="*/ 161728 h 515692"/>
                <a:gd name="connsiteX7" fmla="*/ 161990 w 607639"/>
                <a:gd name="connsiteY7" fmla="*/ 262861 h 515692"/>
                <a:gd name="connsiteX8" fmla="*/ 546849 w 607639"/>
                <a:gd name="connsiteY8" fmla="*/ 262861 h 515692"/>
                <a:gd name="connsiteX9" fmla="*/ 546849 w 607639"/>
                <a:gd name="connsiteY9" fmla="*/ 222426 h 515692"/>
                <a:gd name="connsiteX10" fmla="*/ 607639 w 607639"/>
                <a:gd name="connsiteY10" fmla="*/ 222426 h 515692"/>
                <a:gd name="connsiteX11" fmla="*/ 607639 w 607639"/>
                <a:gd name="connsiteY11" fmla="*/ 262861 h 515692"/>
                <a:gd name="connsiteX12" fmla="*/ 607639 w 607639"/>
                <a:gd name="connsiteY12" fmla="*/ 384255 h 515692"/>
                <a:gd name="connsiteX13" fmla="*/ 546849 w 607639"/>
                <a:gd name="connsiteY13" fmla="*/ 384255 h 515692"/>
                <a:gd name="connsiteX14" fmla="*/ 546849 w 607639"/>
                <a:gd name="connsiteY14" fmla="*/ 448507 h 515692"/>
                <a:gd name="connsiteX15" fmla="*/ 556995 w 607639"/>
                <a:gd name="connsiteY15" fmla="*/ 475257 h 515692"/>
                <a:gd name="connsiteX16" fmla="*/ 516498 w 607639"/>
                <a:gd name="connsiteY16" fmla="*/ 515692 h 515692"/>
                <a:gd name="connsiteX17" fmla="*/ 477247 w 607639"/>
                <a:gd name="connsiteY17" fmla="*/ 485299 h 515692"/>
                <a:gd name="connsiteX18" fmla="*/ 120157 w 607639"/>
                <a:gd name="connsiteY18" fmla="*/ 485299 h 515692"/>
                <a:gd name="connsiteX19" fmla="*/ 80995 w 607639"/>
                <a:gd name="connsiteY19" fmla="*/ 515692 h 515692"/>
                <a:gd name="connsiteX20" fmla="*/ 40498 w 607639"/>
                <a:gd name="connsiteY20" fmla="*/ 475257 h 515692"/>
                <a:gd name="connsiteX21" fmla="*/ 50644 w 607639"/>
                <a:gd name="connsiteY21" fmla="*/ 448507 h 515692"/>
                <a:gd name="connsiteX22" fmla="*/ 50644 w 607639"/>
                <a:gd name="connsiteY22" fmla="*/ 384255 h 515692"/>
                <a:gd name="connsiteX23" fmla="*/ 0 w 607639"/>
                <a:gd name="connsiteY23" fmla="*/ 384255 h 515692"/>
                <a:gd name="connsiteX24" fmla="*/ 263284 w 607639"/>
                <a:gd name="connsiteY24" fmla="*/ 0 h 515692"/>
                <a:gd name="connsiteX25" fmla="*/ 344265 w 607639"/>
                <a:gd name="connsiteY25" fmla="*/ 0 h 515692"/>
                <a:gd name="connsiteX26" fmla="*/ 344265 w 607639"/>
                <a:gd name="connsiteY26" fmla="*/ 60690 h 515692"/>
                <a:gd name="connsiteX27" fmla="*/ 405045 w 607639"/>
                <a:gd name="connsiteY27" fmla="*/ 60690 h 515692"/>
                <a:gd name="connsiteX28" fmla="*/ 405045 w 607639"/>
                <a:gd name="connsiteY28" fmla="*/ 141550 h 515692"/>
                <a:gd name="connsiteX29" fmla="*/ 344265 w 607639"/>
                <a:gd name="connsiteY29" fmla="*/ 141550 h 515692"/>
                <a:gd name="connsiteX30" fmla="*/ 344265 w 607639"/>
                <a:gd name="connsiteY30" fmla="*/ 202240 h 515692"/>
                <a:gd name="connsiteX31" fmla="*/ 263284 w 607639"/>
                <a:gd name="connsiteY31" fmla="*/ 202240 h 515692"/>
                <a:gd name="connsiteX32" fmla="*/ 263284 w 607639"/>
                <a:gd name="connsiteY32" fmla="*/ 141550 h 515692"/>
                <a:gd name="connsiteX33" fmla="*/ 202593 w 607639"/>
                <a:gd name="connsiteY33" fmla="*/ 141550 h 515692"/>
                <a:gd name="connsiteX34" fmla="*/ 202593 w 607639"/>
                <a:gd name="connsiteY34" fmla="*/ 60690 h 515692"/>
                <a:gd name="connsiteX35" fmla="*/ 263284 w 607639"/>
                <a:gd name="connsiteY35" fmla="*/ 60690 h 5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7639" h="515692">
                  <a:moveTo>
                    <a:pt x="111435" y="384255"/>
                  </a:moveTo>
                  <a:lnTo>
                    <a:pt x="111435" y="424691"/>
                  </a:lnTo>
                  <a:lnTo>
                    <a:pt x="486058" y="424691"/>
                  </a:lnTo>
                  <a:lnTo>
                    <a:pt x="486058" y="384255"/>
                  </a:lnTo>
                  <a:close/>
                  <a:moveTo>
                    <a:pt x="0" y="101120"/>
                  </a:moveTo>
                  <a:lnTo>
                    <a:pt x="60791" y="101120"/>
                  </a:lnTo>
                  <a:lnTo>
                    <a:pt x="60791" y="161728"/>
                  </a:lnTo>
                  <a:cubicBezTo>
                    <a:pt x="116686" y="161728"/>
                    <a:pt x="161990" y="207051"/>
                    <a:pt x="161990" y="262861"/>
                  </a:cubicBezTo>
                  <a:lnTo>
                    <a:pt x="546849" y="262861"/>
                  </a:lnTo>
                  <a:lnTo>
                    <a:pt x="546849" y="222426"/>
                  </a:lnTo>
                  <a:lnTo>
                    <a:pt x="607639" y="222426"/>
                  </a:lnTo>
                  <a:lnTo>
                    <a:pt x="607639" y="262861"/>
                  </a:lnTo>
                  <a:lnTo>
                    <a:pt x="607639" y="384255"/>
                  </a:lnTo>
                  <a:lnTo>
                    <a:pt x="546849" y="384255"/>
                  </a:lnTo>
                  <a:lnTo>
                    <a:pt x="546849" y="448507"/>
                  </a:lnTo>
                  <a:cubicBezTo>
                    <a:pt x="553168" y="455617"/>
                    <a:pt x="556995" y="464948"/>
                    <a:pt x="556995" y="475257"/>
                  </a:cubicBezTo>
                  <a:cubicBezTo>
                    <a:pt x="556995" y="497563"/>
                    <a:pt x="538838" y="515692"/>
                    <a:pt x="516498" y="515692"/>
                  </a:cubicBezTo>
                  <a:cubicBezTo>
                    <a:pt x="497629" y="515692"/>
                    <a:pt x="481786" y="502806"/>
                    <a:pt x="477247" y="485299"/>
                  </a:cubicBezTo>
                  <a:lnTo>
                    <a:pt x="120157" y="485299"/>
                  </a:lnTo>
                  <a:cubicBezTo>
                    <a:pt x="115707" y="502806"/>
                    <a:pt x="99864" y="515692"/>
                    <a:pt x="80995" y="515692"/>
                  </a:cubicBezTo>
                  <a:cubicBezTo>
                    <a:pt x="58655" y="515692"/>
                    <a:pt x="40498" y="497563"/>
                    <a:pt x="40498" y="475257"/>
                  </a:cubicBezTo>
                  <a:cubicBezTo>
                    <a:pt x="40498" y="464948"/>
                    <a:pt x="44325" y="455617"/>
                    <a:pt x="50644" y="448507"/>
                  </a:cubicBezTo>
                  <a:lnTo>
                    <a:pt x="50644" y="384255"/>
                  </a:lnTo>
                  <a:lnTo>
                    <a:pt x="0" y="384255"/>
                  </a:lnTo>
                  <a:close/>
                  <a:moveTo>
                    <a:pt x="263284" y="0"/>
                  </a:moveTo>
                  <a:lnTo>
                    <a:pt x="344265" y="0"/>
                  </a:lnTo>
                  <a:lnTo>
                    <a:pt x="344265" y="60690"/>
                  </a:lnTo>
                  <a:lnTo>
                    <a:pt x="405045" y="60690"/>
                  </a:lnTo>
                  <a:lnTo>
                    <a:pt x="405045" y="141550"/>
                  </a:lnTo>
                  <a:lnTo>
                    <a:pt x="344265" y="141550"/>
                  </a:lnTo>
                  <a:lnTo>
                    <a:pt x="344265" y="202240"/>
                  </a:lnTo>
                  <a:lnTo>
                    <a:pt x="263284" y="202240"/>
                  </a:lnTo>
                  <a:lnTo>
                    <a:pt x="263284" y="141550"/>
                  </a:lnTo>
                  <a:lnTo>
                    <a:pt x="202593" y="141550"/>
                  </a:lnTo>
                  <a:lnTo>
                    <a:pt x="202593" y="60690"/>
                  </a:lnTo>
                  <a:lnTo>
                    <a:pt x="263284" y="606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8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A9666D4-BF8B-4E4D-A620-BDC25F0E2F3E}"/>
                </a:ext>
              </a:extLst>
            </p:cNvPr>
            <p:cNvSpPr/>
            <p:nvPr/>
          </p:nvSpPr>
          <p:spPr bwMode="auto">
            <a:xfrm>
              <a:off x="6742349" y="2934220"/>
              <a:ext cx="991951" cy="1555851"/>
            </a:xfrm>
            <a:custGeom>
              <a:avLst/>
              <a:gdLst>
                <a:gd name="T0" fmla="*/ 111 w 731"/>
                <a:gd name="T1" fmla="*/ 870 h 1146"/>
                <a:gd name="T2" fmla="*/ 507 w 731"/>
                <a:gd name="T3" fmla="*/ 1086 h 1146"/>
                <a:gd name="T4" fmla="*/ 649 w 731"/>
                <a:gd name="T5" fmla="*/ 917 h 1146"/>
                <a:gd name="T6" fmla="*/ 617 w 731"/>
                <a:gd name="T7" fmla="*/ 140 h 1146"/>
                <a:gd name="T8" fmla="*/ 484 w 731"/>
                <a:gd name="T9" fmla="*/ 52 h 1146"/>
                <a:gd name="T10" fmla="*/ 75 w 731"/>
                <a:gd name="T11" fmla="*/ 302 h 1146"/>
                <a:gd name="T12" fmla="*/ 23 w 731"/>
                <a:gd name="T13" fmla="*/ 401 h 1146"/>
                <a:gd name="T14" fmla="*/ 41 w 731"/>
                <a:gd name="T15" fmla="*/ 692 h 1146"/>
                <a:gd name="T16" fmla="*/ 111 w 731"/>
                <a:gd name="T17" fmla="*/ 87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1146">
                  <a:moveTo>
                    <a:pt x="111" y="870"/>
                  </a:moveTo>
                  <a:cubicBezTo>
                    <a:pt x="176" y="904"/>
                    <a:pt x="507" y="1086"/>
                    <a:pt x="507" y="1086"/>
                  </a:cubicBezTo>
                  <a:cubicBezTo>
                    <a:pt x="507" y="1086"/>
                    <a:pt x="584" y="1146"/>
                    <a:pt x="649" y="917"/>
                  </a:cubicBezTo>
                  <a:cubicBezTo>
                    <a:pt x="714" y="689"/>
                    <a:pt x="731" y="416"/>
                    <a:pt x="617" y="140"/>
                  </a:cubicBezTo>
                  <a:cubicBezTo>
                    <a:pt x="602" y="104"/>
                    <a:pt x="565" y="0"/>
                    <a:pt x="484" y="52"/>
                  </a:cubicBezTo>
                  <a:cubicBezTo>
                    <a:pt x="403" y="103"/>
                    <a:pt x="75" y="302"/>
                    <a:pt x="75" y="302"/>
                  </a:cubicBezTo>
                  <a:cubicBezTo>
                    <a:pt x="75" y="302"/>
                    <a:pt x="11" y="338"/>
                    <a:pt x="23" y="401"/>
                  </a:cubicBezTo>
                  <a:cubicBezTo>
                    <a:pt x="36" y="463"/>
                    <a:pt x="60" y="594"/>
                    <a:pt x="41" y="692"/>
                  </a:cubicBezTo>
                  <a:cubicBezTo>
                    <a:pt x="23" y="782"/>
                    <a:pt x="0" y="813"/>
                    <a:pt x="111" y="870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283" name="Group 25出自【趣你的PPT】(微信:qunideppt)：最优质的PPT资源库">
              <a:extLst>
                <a:ext uri="{FF2B5EF4-FFF2-40B4-BE49-F238E27FC236}">
                  <a16:creationId xmlns:a16="http://schemas.microsoft.com/office/drawing/2014/main" id="{2CCDEBA9-C25C-46C7-A73F-DD557E119E01}"/>
                </a:ext>
              </a:extLst>
            </p:cNvPr>
            <p:cNvGrpSpPr/>
            <p:nvPr/>
          </p:nvGrpSpPr>
          <p:grpSpPr>
            <a:xfrm>
              <a:off x="7088440" y="3531431"/>
              <a:ext cx="326669" cy="383755"/>
              <a:chOff x="9179728" y="2577307"/>
              <a:chExt cx="395269" cy="464344"/>
            </a:xfrm>
            <a:solidFill>
              <a:schemeClr val="bg1"/>
            </a:solidFill>
          </p:grpSpPr>
          <p:sp>
            <p:nvSpPr>
              <p:cNvPr id="336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90B80FCE-3B03-4011-8705-28B5CB307042}"/>
                  </a:ext>
                </a:extLst>
              </p:cNvPr>
              <p:cNvSpPr/>
              <p:nvPr/>
            </p:nvSpPr>
            <p:spPr bwMode="auto">
              <a:xfrm>
                <a:off x="9179728" y="2577307"/>
                <a:ext cx="395269" cy="464344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516468" h="606722">
                    <a:moveTo>
                      <a:pt x="243059" y="525761"/>
                    </a:moveTo>
                    <a:lnTo>
                      <a:pt x="243059" y="576328"/>
                    </a:lnTo>
                    <a:lnTo>
                      <a:pt x="273409" y="576328"/>
                    </a:lnTo>
                    <a:lnTo>
                      <a:pt x="273409" y="525761"/>
                    </a:lnTo>
                    <a:close/>
                    <a:moveTo>
                      <a:pt x="364545" y="455019"/>
                    </a:moveTo>
                    <a:lnTo>
                      <a:pt x="364545" y="576328"/>
                    </a:lnTo>
                    <a:lnTo>
                      <a:pt x="455681" y="576328"/>
                    </a:lnTo>
                    <a:lnTo>
                      <a:pt x="455681" y="455019"/>
                    </a:lnTo>
                    <a:close/>
                    <a:moveTo>
                      <a:pt x="60787" y="455019"/>
                    </a:moveTo>
                    <a:lnTo>
                      <a:pt x="60787" y="576328"/>
                    </a:lnTo>
                    <a:lnTo>
                      <a:pt x="151923" y="576328"/>
                    </a:lnTo>
                    <a:lnTo>
                      <a:pt x="151923" y="455019"/>
                    </a:lnTo>
                    <a:close/>
                    <a:moveTo>
                      <a:pt x="243062" y="394337"/>
                    </a:moveTo>
                    <a:lnTo>
                      <a:pt x="243062" y="424716"/>
                    </a:lnTo>
                    <a:lnTo>
                      <a:pt x="273423" y="424716"/>
                    </a:lnTo>
                    <a:lnTo>
                      <a:pt x="273423" y="394337"/>
                    </a:lnTo>
                    <a:close/>
                    <a:moveTo>
                      <a:pt x="212613" y="364047"/>
                    </a:moveTo>
                    <a:lnTo>
                      <a:pt x="303783" y="364047"/>
                    </a:lnTo>
                    <a:lnTo>
                      <a:pt x="303783" y="455006"/>
                    </a:lnTo>
                    <a:lnTo>
                      <a:pt x="212613" y="455006"/>
                    </a:lnTo>
                    <a:close/>
                    <a:moveTo>
                      <a:pt x="364545" y="333710"/>
                    </a:moveTo>
                    <a:lnTo>
                      <a:pt x="364545" y="424714"/>
                    </a:lnTo>
                    <a:lnTo>
                      <a:pt x="455681" y="424714"/>
                    </a:lnTo>
                    <a:lnTo>
                      <a:pt x="455681" y="333710"/>
                    </a:lnTo>
                    <a:close/>
                    <a:moveTo>
                      <a:pt x="60787" y="333710"/>
                    </a:moveTo>
                    <a:lnTo>
                      <a:pt x="60787" y="424714"/>
                    </a:lnTo>
                    <a:lnTo>
                      <a:pt x="151923" y="424714"/>
                    </a:lnTo>
                    <a:lnTo>
                      <a:pt x="151923" y="333710"/>
                    </a:lnTo>
                    <a:close/>
                    <a:moveTo>
                      <a:pt x="243062" y="273035"/>
                    </a:moveTo>
                    <a:lnTo>
                      <a:pt x="243062" y="303325"/>
                    </a:lnTo>
                    <a:lnTo>
                      <a:pt x="273423" y="303325"/>
                    </a:lnTo>
                    <a:lnTo>
                      <a:pt x="273423" y="273035"/>
                    </a:lnTo>
                    <a:close/>
                    <a:moveTo>
                      <a:pt x="212613" y="242745"/>
                    </a:moveTo>
                    <a:lnTo>
                      <a:pt x="303783" y="242745"/>
                    </a:lnTo>
                    <a:lnTo>
                      <a:pt x="303783" y="333704"/>
                    </a:lnTo>
                    <a:lnTo>
                      <a:pt x="212613" y="333704"/>
                    </a:lnTo>
                    <a:close/>
                    <a:moveTo>
                      <a:pt x="364545" y="212313"/>
                    </a:moveTo>
                    <a:lnTo>
                      <a:pt x="364545" y="303316"/>
                    </a:lnTo>
                    <a:lnTo>
                      <a:pt x="455681" y="303316"/>
                    </a:lnTo>
                    <a:lnTo>
                      <a:pt x="455681" y="212313"/>
                    </a:lnTo>
                    <a:close/>
                    <a:moveTo>
                      <a:pt x="182272" y="212313"/>
                    </a:moveTo>
                    <a:lnTo>
                      <a:pt x="182272" y="576328"/>
                    </a:lnTo>
                    <a:lnTo>
                      <a:pt x="212621" y="576328"/>
                    </a:lnTo>
                    <a:lnTo>
                      <a:pt x="212621" y="485324"/>
                    </a:lnTo>
                    <a:lnTo>
                      <a:pt x="303758" y="485324"/>
                    </a:lnTo>
                    <a:lnTo>
                      <a:pt x="303758" y="576328"/>
                    </a:lnTo>
                    <a:lnTo>
                      <a:pt x="334196" y="576328"/>
                    </a:lnTo>
                    <a:lnTo>
                      <a:pt x="334196" y="212313"/>
                    </a:lnTo>
                    <a:close/>
                    <a:moveTo>
                      <a:pt x="60787" y="212313"/>
                    </a:moveTo>
                    <a:lnTo>
                      <a:pt x="60787" y="303316"/>
                    </a:lnTo>
                    <a:lnTo>
                      <a:pt x="151923" y="303316"/>
                    </a:lnTo>
                    <a:lnTo>
                      <a:pt x="151923" y="212313"/>
                    </a:lnTo>
                    <a:close/>
                    <a:moveTo>
                      <a:pt x="364545" y="91004"/>
                    </a:moveTo>
                    <a:lnTo>
                      <a:pt x="364545" y="182008"/>
                    </a:lnTo>
                    <a:lnTo>
                      <a:pt x="455681" y="182008"/>
                    </a:lnTo>
                    <a:lnTo>
                      <a:pt x="455681" y="91004"/>
                    </a:lnTo>
                    <a:close/>
                    <a:moveTo>
                      <a:pt x="60787" y="91004"/>
                    </a:moveTo>
                    <a:lnTo>
                      <a:pt x="60787" y="182008"/>
                    </a:lnTo>
                    <a:lnTo>
                      <a:pt x="151923" y="182008"/>
                    </a:lnTo>
                    <a:lnTo>
                      <a:pt x="151923" y="91004"/>
                    </a:lnTo>
                    <a:close/>
                    <a:moveTo>
                      <a:pt x="243062" y="60686"/>
                    </a:moveTo>
                    <a:lnTo>
                      <a:pt x="273423" y="60686"/>
                    </a:lnTo>
                    <a:lnTo>
                      <a:pt x="273423" y="90999"/>
                    </a:lnTo>
                    <a:lnTo>
                      <a:pt x="303783" y="90999"/>
                    </a:lnTo>
                    <a:lnTo>
                      <a:pt x="303783" y="121313"/>
                    </a:lnTo>
                    <a:lnTo>
                      <a:pt x="273423" y="121313"/>
                    </a:lnTo>
                    <a:lnTo>
                      <a:pt x="273423" y="151715"/>
                    </a:lnTo>
                    <a:lnTo>
                      <a:pt x="243062" y="151715"/>
                    </a:lnTo>
                    <a:lnTo>
                      <a:pt x="243062" y="121313"/>
                    </a:lnTo>
                    <a:lnTo>
                      <a:pt x="212613" y="121313"/>
                    </a:lnTo>
                    <a:lnTo>
                      <a:pt x="212613" y="90999"/>
                    </a:lnTo>
                    <a:lnTo>
                      <a:pt x="243062" y="90999"/>
                    </a:lnTo>
                    <a:close/>
                    <a:moveTo>
                      <a:pt x="182272" y="30305"/>
                    </a:moveTo>
                    <a:lnTo>
                      <a:pt x="182272" y="182008"/>
                    </a:lnTo>
                    <a:lnTo>
                      <a:pt x="334196" y="182008"/>
                    </a:lnTo>
                    <a:lnTo>
                      <a:pt x="334196" y="30305"/>
                    </a:lnTo>
                    <a:close/>
                    <a:moveTo>
                      <a:pt x="182272" y="0"/>
                    </a:moveTo>
                    <a:lnTo>
                      <a:pt x="334196" y="0"/>
                    </a:lnTo>
                    <a:cubicBezTo>
                      <a:pt x="350928" y="0"/>
                      <a:pt x="364545" y="13597"/>
                      <a:pt x="364545" y="30305"/>
                    </a:cubicBezTo>
                    <a:lnTo>
                      <a:pt x="364545" y="60699"/>
                    </a:lnTo>
                    <a:lnTo>
                      <a:pt x="455681" y="60699"/>
                    </a:lnTo>
                    <a:cubicBezTo>
                      <a:pt x="472502" y="60699"/>
                      <a:pt x="486030" y="74207"/>
                      <a:pt x="486030" y="91004"/>
                    </a:cubicBezTo>
                    <a:lnTo>
                      <a:pt x="486030" y="576328"/>
                    </a:lnTo>
                    <a:lnTo>
                      <a:pt x="501249" y="576328"/>
                    </a:lnTo>
                    <a:cubicBezTo>
                      <a:pt x="509615" y="576328"/>
                      <a:pt x="516468" y="583171"/>
                      <a:pt x="516468" y="591525"/>
                    </a:cubicBezTo>
                    <a:cubicBezTo>
                      <a:pt x="516468" y="599879"/>
                      <a:pt x="509615" y="606722"/>
                      <a:pt x="501249" y="606722"/>
                    </a:cubicBezTo>
                    <a:lnTo>
                      <a:pt x="15219" y="606722"/>
                    </a:lnTo>
                    <a:cubicBezTo>
                      <a:pt x="6764" y="606722"/>
                      <a:pt x="0" y="599879"/>
                      <a:pt x="0" y="591525"/>
                    </a:cubicBezTo>
                    <a:cubicBezTo>
                      <a:pt x="0" y="583171"/>
                      <a:pt x="6764" y="576328"/>
                      <a:pt x="15219" y="576328"/>
                    </a:cubicBezTo>
                    <a:lnTo>
                      <a:pt x="30349" y="576328"/>
                    </a:lnTo>
                    <a:lnTo>
                      <a:pt x="30349" y="91004"/>
                    </a:lnTo>
                    <a:cubicBezTo>
                      <a:pt x="30349" y="74207"/>
                      <a:pt x="43966" y="60699"/>
                      <a:pt x="60787" y="60699"/>
                    </a:cubicBezTo>
                    <a:lnTo>
                      <a:pt x="151923" y="60699"/>
                    </a:lnTo>
                    <a:lnTo>
                      <a:pt x="151923" y="30305"/>
                    </a:lnTo>
                    <a:cubicBezTo>
                      <a:pt x="151923" y="13597"/>
                      <a:pt x="165451" y="0"/>
                      <a:pt x="182272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7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FD980347-45C2-4E50-B330-C9A335D721FB}"/>
                  </a:ext>
                </a:extLst>
              </p:cNvPr>
              <p:cNvSpPr/>
              <p:nvPr/>
            </p:nvSpPr>
            <p:spPr bwMode="auto">
              <a:xfrm>
                <a:off x="9493250" y="2940050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8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AB0F5A14-6120-411B-8069-88D313C41655}"/>
                  </a:ext>
                </a:extLst>
              </p:cNvPr>
              <p:cNvSpPr/>
              <p:nvPr/>
            </p:nvSpPr>
            <p:spPr bwMode="auto">
              <a:xfrm>
                <a:off x="9493250" y="2852738"/>
                <a:ext cx="29369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9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C5D95533-250F-4C3F-9FC3-73EC2C40337E}"/>
                  </a:ext>
                </a:extLst>
              </p:cNvPr>
              <p:cNvSpPr/>
              <p:nvPr/>
            </p:nvSpPr>
            <p:spPr bwMode="auto">
              <a:xfrm>
                <a:off x="9493250" y="2765425"/>
                <a:ext cx="29369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28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EEC27E2-163D-42D1-9269-381DD1D52701}"/>
                </a:ext>
              </a:extLst>
            </p:cNvPr>
            <p:cNvSpPr/>
            <p:nvPr/>
          </p:nvSpPr>
          <p:spPr bwMode="auto">
            <a:xfrm>
              <a:off x="4457700" y="2938492"/>
              <a:ext cx="991951" cy="1554997"/>
            </a:xfrm>
            <a:custGeom>
              <a:avLst/>
              <a:gdLst>
                <a:gd name="T0" fmla="*/ 620 w 731"/>
                <a:gd name="T1" fmla="*/ 276 h 1146"/>
                <a:gd name="T2" fmla="*/ 224 w 731"/>
                <a:gd name="T3" fmla="*/ 59 h 1146"/>
                <a:gd name="T4" fmla="*/ 81 w 731"/>
                <a:gd name="T5" fmla="*/ 229 h 1146"/>
                <a:gd name="T6" fmla="*/ 113 w 731"/>
                <a:gd name="T7" fmla="*/ 1006 h 1146"/>
                <a:gd name="T8" fmla="*/ 246 w 731"/>
                <a:gd name="T9" fmla="*/ 1094 h 1146"/>
                <a:gd name="T10" fmla="*/ 656 w 731"/>
                <a:gd name="T11" fmla="*/ 844 h 1146"/>
                <a:gd name="T12" fmla="*/ 707 w 731"/>
                <a:gd name="T13" fmla="*/ 745 h 1146"/>
                <a:gd name="T14" fmla="*/ 690 w 731"/>
                <a:gd name="T15" fmla="*/ 453 h 1146"/>
                <a:gd name="T16" fmla="*/ 620 w 731"/>
                <a:gd name="T17" fmla="*/ 276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1146">
                  <a:moveTo>
                    <a:pt x="620" y="276"/>
                  </a:moveTo>
                  <a:cubicBezTo>
                    <a:pt x="555" y="242"/>
                    <a:pt x="224" y="59"/>
                    <a:pt x="224" y="59"/>
                  </a:cubicBezTo>
                  <a:cubicBezTo>
                    <a:pt x="224" y="59"/>
                    <a:pt x="147" y="0"/>
                    <a:pt x="81" y="229"/>
                  </a:cubicBezTo>
                  <a:cubicBezTo>
                    <a:pt x="17" y="456"/>
                    <a:pt x="0" y="730"/>
                    <a:pt x="113" y="1006"/>
                  </a:cubicBezTo>
                  <a:cubicBezTo>
                    <a:pt x="128" y="1042"/>
                    <a:pt x="166" y="1146"/>
                    <a:pt x="246" y="1094"/>
                  </a:cubicBezTo>
                  <a:cubicBezTo>
                    <a:pt x="327" y="1042"/>
                    <a:pt x="656" y="844"/>
                    <a:pt x="656" y="844"/>
                  </a:cubicBezTo>
                  <a:cubicBezTo>
                    <a:pt x="656" y="844"/>
                    <a:pt x="719" y="807"/>
                    <a:pt x="707" y="745"/>
                  </a:cubicBezTo>
                  <a:cubicBezTo>
                    <a:pt x="695" y="682"/>
                    <a:pt x="670" y="552"/>
                    <a:pt x="690" y="453"/>
                  </a:cubicBezTo>
                  <a:cubicBezTo>
                    <a:pt x="708" y="363"/>
                    <a:pt x="731" y="333"/>
                    <a:pt x="620" y="276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85" name="Group 30出自【趣你的PPT】(微信:qunideppt)：最优质的PPT资源库">
              <a:extLst>
                <a:ext uri="{FF2B5EF4-FFF2-40B4-BE49-F238E27FC236}">
                  <a16:creationId xmlns:a16="http://schemas.microsoft.com/office/drawing/2014/main" id="{E9D232E1-CE4B-4D1B-BB34-8A7CDC989884}"/>
                </a:ext>
              </a:extLst>
            </p:cNvPr>
            <p:cNvGrpSpPr/>
            <p:nvPr/>
          </p:nvGrpSpPr>
          <p:grpSpPr>
            <a:xfrm>
              <a:off x="4761933" y="3574433"/>
              <a:ext cx="383755" cy="383755"/>
              <a:chOff x="8216107" y="2577307"/>
              <a:chExt cx="464344" cy="464344"/>
            </a:xfrm>
            <a:solidFill>
              <a:schemeClr val="bg1"/>
            </a:solidFill>
          </p:grpSpPr>
          <p:sp>
            <p:nvSpPr>
              <p:cNvPr id="332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114529D9-471F-4CFE-A75C-9CDFD9BAF1A9}"/>
                  </a:ext>
                </a:extLst>
              </p:cNvPr>
              <p:cNvSpPr/>
              <p:nvPr/>
            </p:nvSpPr>
            <p:spPr bwMode="auto">
              <a:xfrm>
                <a:off x="8216107" y="2577307"/>
                <a:ext cx="464344" cy="464344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3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EB74ACA7-0819-4432-A026-D149E8A9ABD8}"/>
                  </a:ext>
                </a:extLst>
              </p:cNvPr>
              <p:cNvSpPr/>
              <p:nvPr/>
            </p:nvSpPr>
            <p:spPr bwMode="auto">
              <a:xfrm>
                <a:off x="8390732" y="2736850"/>
                <a:ext cx="125413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4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3AB0965B-4FD0-4244-969B-70E72DF7ADD7}"/>
                  </a:ext>
                </a:extLst>
              </p:cNvPr>
              <p:cNvSpPr/>
              <p:nvPr/>
            </p:nvSpPr>
            <p:spPr bwMode="auto">
              <a:xfrm>
                <a:off x="8375650" y="2896394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5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085B59C4-4265-4877-9E15-51FC986AB1E2}"/>
                  </a:ext>
                </a:extLst>
              </p:cNvPr>
              <p:cNvSpPr/>
              <p:nvPr/>
            </p:nvSpPr>
            <p:spPr bwMode="auto">
              <a:xfrm>
                <a:off x="8448675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28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B061655-ED06-489E-83E7-090CCA92241E}"/>
                </a:ext>
              </a:extLst>
            </p:cNvPr>
            <p:cNvSpPr/>
            <p:nvPr/>
          </p:nvSpPr>
          <p:spPr bwMode="auto">
            <a:xfrm>
              <a:off x="4696930" y="4123536"/>
              <a:ext cx="1354214" cy="1218365"/>
            </a:xfrm>
            <a:custGeom>
              <a:avLst/>
              <a:gdLst>
                <a:gd name="T0" fmla="*/ 477 w 998"/>
                <a:gd name="T1" fmla="*/ 67 h 898"/>
                <a:gd name="T2" fmla="*/ 90 w 998"/>
                <a:gd name="T3" fmla="*/ 299 h 898"/>
                <a:gd name="T4" fmla="*/ 165 w 998"/>
                <a:gd name="T5" fmla="*/ 508 h 898"/>
                <a:gd name="T6" fmla="*/ 851 w 998"/>
                <a:gd name="T7" fmla="*/ 873 h 898"/>
                <a:gd name="T8" fmla="*/ 995 w 998"/>
                <a:gd name="T9" fmla="*/ 802 h 898"/>
                <a:gd name="T10" fmla="*/ 986 w 998"/>
                <a:gd name="T11" fmla="*/ 323 h 898"/>
                <a:gd name="T12" fmla="*/ 926 w 998"/>
                <a:gd name="T13" fmla="*/ 229 h 898"/>
                <a:gd name="T14" fmla="*/ 666 w 998"/>
                <a:gd name="T15" fmla="*/ 96 h 898"/>
                <a:gd name="T16" fmla="*/ 477 w 998"/>
                <a:gd name="T17" fmla="*/ 67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8" h="898">
                  <a:moveTo>
                    <a:pt x="477" y="67"/>
                  </a:moveTo>
                  <a:cubicBezTo>
                    <a:pt x="415" y="106"/>
                    <a:pt x="90" y="299"/>
                    <a:pt x="90" y="299"/>
                  </a:cubicBezTo>
                  <a:cubicBezTo>
                    <a:pt x="90" y="299"/>
                    <a:pt x="0" y="336"/>
                    <a:pt x="165" y="508"/>
                  </a:cubicBezTo>
                  <a:cubicBezTo>
                    <a:pt x="328" y="679"/>
                    <a:pt x="556" y="831"/>
                    <a:pt x="851" y="873"/>
                  </a:cubicBezTo>
                  <a:cubicBezTo>
                    <a:pt x="890" y="878"/>
                    <a:pt x="998" y="898"/>
                    <a:pt x="995" y="802"/>
                  </a:cubicBezTo>
                  <a:cubicBezTo>
                    <a:pt x="991" y="706"/>
                    <a:pt x="986" y="323"/>
                    <a:pt x="986" y="323"/>
                  </a:cubicBezTo>
                  <a:cubicBezTo>
                    <a:pt x="986" y="323"/>
                    <a:pt x="986" y="250"/>
                    <a:pt x="926" y="229"/>
                  </a:cubicBezTo>
                  <a:cubicBezTo>
                    <a:pt x="866" y="208"/>
                    <a:pt x="741" y="163"/>
                    <a:pt x="666" y="96"/>
                  </a:cubicBezTo>
                  <a:cubicBezTo>
                    <a:pt x="597" y="36"/>
                    <a:pt x="582" y="0"/>
                    <a:pt x="477" y="67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87" name="Group 35出自【趣你的PPT】(微信:qunideppt)：最优质的PPT资源库">
              <a:extLst>
                <a:ext uri="{FF2B5EF4-FFF2-40B4-BE49-F238E27FC236}">
                  <a16:creationId xmlns:a16="http://schemas.microsoft.com/office/drawing/2014/main" id="{14A9E370-3069-419D-AB77-5D466B023FF1}"/>
                </a:ext>
              </a:extLst>
            </p:cNvPr>
            <p:cNvGrpSpPr/>
            <p:nvPr/>
          </p:nvGrpSpPr>
          <p:grpSpPr>
            <a:xfrm>
              <a:off x="5334872" y="4596100"/>
              <a:ext cx="383754" cy="383755"/>
              <a:chOff x="7287419" y="2577307"/>
              <a:chExt cx="464344" cy="464344"/>
            </a:xfrm>
            <a:solidFill>
              <a:schemeClr val="bg1"/>
            </a:solidFill>
          </p:grpSpPr>
          <p:sp>
            <p:nvSpPr>
              <p:cNvPr id="329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FBFE0E98-978C-4BD0-98F8-C9628625C3DD}"/>
                  </a:ext>
                </a:extLst>
              </p:cNvPr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0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58BCA696-9B35-424A-A194-71363C0CC7C9}"/>
                  </a:ext>
                </a:extLst>
              </p:cNvPr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1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0BF42F35-98F7-4879-9C05-24CD77EBED3A}"/>
                  </a:ext>
                </a:extLst>
              </p:cNvPr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28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9939BBD-57CC-4AE8-A55C-69CFD343E2F6}"/>
                </a:ext>
              </a:extLst>
            </p:cNvPr>
            <p:cNvSpPr/>
            <p:nvPr/>
          </p:nvSpPr>
          <p:spPr bwMode="auto">
            <a:xfrm>
              <a:off x="4708037" y="2087516"/>
              <a:ext cx="1351651" cy="1208113"/>
            </a:xfrm>
            <a:custGeom>
              <a:avLst/>
              <a:gdLst>
                <a:gd name="T0" fmla="*/ 982 w 996"/>
                <a:gd name="T1" fmla="*/ 547 h 890"/>
                <a:gd name="T2" fmla="*/ 982 w 996"/>
                <a:gd name="T3" fmla="*/ 96 h 890"/>
                <a:gd name="T4" fmla="*/ 764 w 996"/>
                <a:gd name="T5" fmla="*/ 53 h 890"/>
                <a:gd name="T6" fmla="*/ 98 w 996"/>
                <a:gd name="T7" fmla="*/ 453 h 890"/>
                <a:gd name="T8" fmla="*/ 85 w 996"/>
                <a:gd name="T9" fmla="*/ 613 h 890"/>
                <a:gd name="T10" fmla="*/ 501 w 996"/>
                <a:gd name="T11" fmla="*/ 852 h 890"/>
                <a:gd name="T12" fmla="*/ 612 w 996"/>
                <a:gd name="T13" fmla="*/ 849 h 890"/>
                <a:gd name="T14" fmla="*/ 859 w 996"/>
                <a:gd name="T15" fmla="*/ 694 h 890"/>
                <a:gd name="T16" fmla="*/ 982 w 996"/>
                <a:gd name="T17" fmla="*/ 547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6" h="890">
                  <a:moveTo>
                    <a:pt x="982" y="547"/>
                  </a:moveTo>
                  <a:cubicBezTo>
                    <a:pt x="980" y="474"/>
                    <a:pt x="982" y="96"/>
                    <a:pt x="982" y="96"/>
                  </a:cubicBezTo>
                  <a:cubicBezTo>
                    <a:pt x="982" y="96"/>
                    <a:pt x="996" y="0"/>
                    <a:pt x="764" y="53"/>
                  </a:cubicBezTo>
                  <a:cubicBezTo>
                    <a:pt x="534" y="105"/>
                    <a:pt x="286" y="222"/>
                    <a:pt x="98" y="453"/>
                  </a:cubicBezTo>
                  <a:cubicBezTo>
                    <a:pt x="73" y="484"/>
                    <a:pt x="0" y="567"/>
                    <a:pt x="85" y="613"/>
                  </a:cubicBezTo>
                  <a:cubicBezTo>
                    <a:pt x="169" y="659"/>
                    <a:pt x="501" y="852"/>
                    <a:pt x="501" y="852"/>
                  </a:cubicBezTo>
                  <a:cubicBezTo>
                    <a:pt x="501" y="852"/>
                    <a:pt x="563" y="890"/>
                    <a:pt x="612" y="849"/>
                  </a:cubicBezTo>
                  <a:cubicBezTo>
                    <a:pt x="661" y="808"/>
                    <a:pt x="764" y="724"/>
                    <a:pt x="859" y="694"/>
                  </a:cubicBezTo>
                  <a:cubicBezTo>
                    <a:pt x="947" y="667"/>
                    <a:pt x="984" y="672"/>
                    <a:pt x="982" y="547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799184EE-680F-4D93-AFB8-6AA6E45F572B}"/>
                </a:ext>
              </a:extLst>
            </p:cNvPr>
            <p:cNvSpPr/>
            <p:nvPr/>
          </p:nvSpPr>
          <p:spPr bwMode="auto">
            <a:xfrm>
              <a:off x="5374037" y="2513036"/>
              <a:ext cx="334813" cy="384412"/>
            </a:xfrm>
            <a:custGeom>
              <a:avLst/>
              <a:gdLst>
                <a:gd name="T0" fmla="*/ 9022 w 9632"/>
                <a:gd name="T1" fmla="*/ 5133 h 11058"/>
                <a:gd name="T2" fmla="*/ 8416 w 9632"/>
                <a:gd name="T3" fmla="*/ 5126 h 11058"/>
                <a:gd name="T4" fmla="*/ 6081 w 9632"/>
                <a:gd name="T5" fmla="*/ 5457 h 11058"/>
                <a:gd name="T6" fmla="*/ 5131 w 9632"/>
                <a:gd name="T7" fmla="*/ 4857 h 11058"/>
                <a:gd name="T8" fmla="*/ 6402 w 9632"/>
                <a:gd name="T9" fmla="*/ 2693 h 11058"/>
                <a:gd name="T10" fmla="*/ 5496 w 9632"/>
                <a:gd name="T11" fmla="*/ 0 h 11058"/>
                <a:gd name="T12" fmla="*/ 1101 w 9632"/>
                <a:gd name="T13" fmla="*/ 432 h 11058"/>
                <a:gd name="T14" fmla="*/ 1033 w 9632"/>
                <a:gd name="T15" fmla="*/ 3108 h 11058"/>
                <a:gd name="T16" fmla="*/ 1831 w 9632"/>
                <a:gd name="T17" fmla="*/ 4857 h 11058"/>
                <a:gd name="T18" fmla="*/ 1456 w 9632"/>
                <a:gd name="T19" fmla="*/ 4937 h 11058"/>
                <a:gd name="T20" fmla="*/ 1203 w 9632"/>
                <a:gd name="T21" fmla="*/ 5156 h 11058"/>
                <a:gd name="T22" fmla="*/ 513 w 9632"/>
                <a:gd name="T23" fmla="*/ 5408 h 11058"/>
                <a:gd name="T24" fmla="*/ 0 w 9632"/>
                <a:gd name="T25" fmla="*/ 8602 h 11058"/>
                <a:gd name="T26" fmla="*/ 1018 w 9632"/>
                <a:gd name="T27" fmla="*/ 10626 h 11058"/>
                <a:gd name="T28" fmla="*/ 5675 w 9632"/>
                <a:gd name="T29" fmla="*/ 11058 h 11058"/>
                <a:gd name="T30" fmla="*/ 6107 w 9632"/>
                <a:gd name="T31" fmla="*/ 7908 h 11058"/>
                <a:gd name="T32" fmla="*/ 6632 w 9632"/>
                <a:gd name="T33" fmla="*/ 8480 h 11058"/>
                <a:gd name="T34" fmla="*/ 7243 w 9632"/>
                <a:gd name="T35" fmla="*/ 8480 h 11058"/>
                <a:gd name="T36" fmla="*/ 9503 w 9632"/>
                <a:gd name="T37" fmla="*/ 6257 h 11058"/>
                <a:gd name="T38" fmla="*/ 9507 w 9632"/>
                <a:gd name="T39" fmla="*/ 5647 h 11058"/>
                <a:gd name="T40" fmla="*/ 4227 w 9632"/>
                <a:gd name="T41" fmla="*/ 6022 h 11058"/>
                <a:gd name="T42" fmla="*/ 3924 w 9632"/>
                <a:gd name="T43" fmla="*/ 5665 h 11058"/>
                <a:gd name="T44" fmla="*/ 4700 w 9632"/>
                <a:gd name="T45" fmla="*/ 5526 h 11058"/>
                <a:gd name="T46" fmla="*/ 3133 w 9632"/>
                <a:gd name="T47" fmla="*/ 5665 h 11058"/>
                <a:gd name="T48" fmla="*/ 2831 w 9632"/>
                <a:gd name="T49" fmla="*/ 6022 h 11058"/>
                <a:gd name="T50" fmla="*/ 2360 w 9632"/>
                <a:gd name="T51" fmla="*/ 5526 h 11058"/>
                <a:gd name="T52" fmla="*/ 1642 w 9632"/>
                <a:gd name="T53" fmla="*/ 540 h 11058"/>
                <a:gd name="T54" fmla="*/ 5859 w 9632"/>
                <a:gd name="T55" fmla="*/ 2473 h 11058"/>
                <a:gd name="T56" fmla="*/ 1267 w 9632"/>
                <a:gd name="T57" fmla="*/ 2469 h 11058"/>
                <a:gd name="T58" fmla="*/ 1565 w 9632"/>
                <a:gd name="T59" fmla="*/ 2925 h 11058"/>
                <a:gd name="T60" fmla="*/ 5563 w 9632"/>
                <a:gd name="T61" fmla="*/ 2928 h 11058"/>
                <a:gd name="T62" fmla="*/ 1565 w 9632"/>
                <a:gd name="T63" fmla="*/ 2925 h 11058"/>
                <a:gd name="T64" fmla="*/ 1018 w 9632"/>
                <a:gd name="T65" fmla="*/ 5665 h 11058"/>
                <a:gd name="T66" fmla="*/ 1025 w 9632"/>
                <a:gd name="T67" fmla="*/ 5666 h 11058"/>
                <a:gd name="T68" fmla="*/ 1406 w 9632"/>
                <a:gd name="T69" fmla="*/ 7808 h 11058"/>
                <a:gd name="T70" fmla="*/ 3026 w 9632"/>
                <a:gd name="T71" fmla="*/ 9137 h 11058"/>
                <a:gd name="T72" fmla="*/ 1017 w 9632"/>
                <a:gd name="T73" fmla="*/ 5665 h 11058"/>
                <a:gd name="T74" fmla="*/ 6033 w 9632"/>
                <a:gd name="T75" fmla="*/ 7047 h 11058"/>
                <a:gd name="T76" fmla="*/ 5567 w 9632"/>
                <a:gd name="T77" fmla="*/ 7233 h 11058"/>
                <a:gd name="T78" fmla="*/ 1561 w 9632"/>
                <a:gd name="T79" fmla="*/ 10517 h 11058"/>
                <a:gd name="T80" fmla="*/ 3006 w 9632"/>
                <a:gd name="T81" fmla="*/ 9707 h 11058"/>
                <a:gd name="T82" fmla="*/ 3023 w 9632"/>
                <a:gd name="T83" fmla="*/ 9713 h 11058"/>
                <a:gd name="T84" fmla="*/ 3450 w 9632"/>
                <a:gd name="T85" fmla="*/ 9476 h 11058"/>
                <a:gd name="T86" fmla="*/ 3980 w 9632"/>
                <a:gd name="T87" fmla="*/ 8528 h 11058"/>
                <a:gd name="T88" fmla="*/ 1985 w 9632"/>
                <a:gd name="T89" fmla="*/ 7461 h 11058"/>
                <a:gd name="T90" fmla="*/ 2657 w 9632"/>
                <a:gd name="T91" fmla="*/ 6535 h 11058"/>
                <a:gd name="T92" fmla="*/ 3154 w 9632"/>
                <a:gd name="T93" fmla="*/ 6498 h 11058"/>
                <a:gd name="T94" fmla="*/ 3904 w 9632"/>
                <a:gd name="T95" fmla="*/ 6498 h 11058"/>
                <a:gd name="T96" fmla="*/ 4402 w 9632"/>
                <a:gd name="T97" fmla="*/ 6535 h 11058"/>
                <a:gd name="T98" fmla="*/ 5386 w 9632"/>
                <a:gd name="T99" fmla="*/ 5412 h 11058"/>
                <a:gd name="T100" fmla="*/ 5536 w 9632"/>
                <a:gd name="T101" fmla="*/ 5715 h 11058"/>
                <a:gd name="T102" fmla="*/ 7313 w 9632"/>
                <a:gd name="T103" fmla="*/ 6832 h 11058"/>
                <a:gd name="T104" fmla="*/ 9128 w 9632"/>
                <a:gd name="T105" fmla="*/ 5947 h 11058"/>
                <a:gd name="T106" fmla="*/ 3615 w 9632"/>
                <a:gd name="T107" fmla="*/ 677 h 11058"/>
                <a:gd name="T108" fmla="*/ 3930 w 9632"/>
                <a:gd name="T109" fmla="*/ 965 h 11058"/>
                <a:gd name="T110" fmla="*/ 3615 w 9632"/>
                <a:gd name="T111" fmla="*/ 1297 h 11058"/>
                <a:gd name="T112" fmla="*/ 3296 w 9632"/>
                <a:gd name="T113" fmla="*/ 1591 h 11058"/>
                <a:gd name="T114" fmla="*/ 2977 w 9632"/>
                <a:gd name="T115" fmla="*/ 1297 h 11058"/>
                <a:gd name="T116" fmla="*/ 3296 w 9632"/>
                <a:gd name="T117" fmla="*/ 965 h 11058"/>
                <a:gd name="T118" fmla="*/ 3615 w 9632"/>
                <a:gd name="T119" fmla="*/ 677 h 1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32" h="11058">
                  <a:moveTo>
                    <a:pt x="9507" y="5647"/>
                  </a:moveTo>
                  <a:lnTo>
                    <a:pt x="9022" y="5133"/>
                  </a:lnTo>
                  <a:lnTo>
                    <a:pt x="9021" y="5132"/>
                  </a:lnTo>
                  <a:cubicBezTo>
                    <a:pt x="8855" y="4966"/>
                    <a:pt x="8585" y="4963"/>
                    <a:pt x="8416" y="5126"/>
                  </a:cubicBezTo>
                  <a:lnTo>
                    <a:pt x="7121" y="6277"/>
                  </a:lnTo>
                  <a:lnTo>
                    <a:pt x="6081" y="5457"/>
                  </a:lnTo>
                  <a:cubicBezTo>
                    <a:pt x="5987" y="5112"/>
                    <a:pt x="5672" y="4857"/>
                    <a:pt x="5297" y="4857"/>
                  </a:cubicBezTo>
                  <a:lnTo>
                    <a:pt x="5131" y="4857"/>
                  </a:lnTo>
                  <a:cubicBezTo>
                    <a:pt x="5662" y="4440"/>
                    <a:pt x="6025" y="3817"/>
                    <a:pt x="6095" y="3108"/>
                  </a:cubicBezTo>
                  <a:cubicBezTo>
                    <a:pt x="6272" y="3055"/>
                    <a:pt x="6402" y="2890"/>
                    <a:pt x="6402" y="2693"/>
                  </a:cubicBezTo>
                  <a:lnTo>
                    <a:pt x="5928" y="432"/>
                  </a:lnTo>
                  <a:cubicBezTo>
                    <a:pt x="5928" y="193"/>
                    <a:pt x="5735" y="0"/>
                    <a:pt x="5496" y="0"/>
                  </a:cubicBezTo>
                  <a:lnTo>
                    <a:pt x="1533" y="0"/>
                  </a:lnTo>
                  <a:cubicBezTo>
                    <a:pt x="1295" y="0"/>
                    <a:pt x="1101" y="193"/>
                    <a:pt x="1101" y="432"/>
                  </a:cubicBezTo>
                  <a:lnTo>
                    <a:pt x="726" y="2693"/>
                  </a:lnTo>
                  <a:cubicBezTo>
                    <a:pt x="726" y="2888"/>
                    <a:pt x="856" y="3055"/>
                    <a:pt x="1033" y="3108"/>
                  </a:cubicBezTo>
                  <a:cubicBezTo>
                    <a:pt x="1103" y="3816"/>
                    <a:pt x="1465" y="4440"/>
                    <a:pt x="1997" y="4857"/>
                  </a:cubicBezTo>
                  <a:lnTo>
                    <a:pt x="1831" y="4857"/>
                  </a:lnTo>
                  <a:cubicBezTo>
                    <a:pt x="1705" y="4857"/>
                    <a:pt x="1585" y="4886"/>
                    <a:pt x="1478" y="4938"/>
                  </a:cubicBezTo>
                  <a:lnTo>
                    <a:pt x="1456" y="4937"/>
                  </a:lnTo>
                  <a:lnTo>
                    <a:pt x="1461" y="4947"/>
                  </a:lnTo>
                  <a:cubicBezTo>
                    <a:pt x="1361" y="4998"/>
                    <a:pt x="1273" y="5070"/>
                    <a:pt x="1203" y="5156"/>
                  </a:cubicBezTo>
                  <a:lnTo>
                    <a:pt x="1049" y="5112"/>
                  </a:lnTo>
                  <a:cubicBezTo>
                    <a:pt x="821" y="5046"/>
                    <a:pt x="580" y="5178"/>
                    <a:pt x="513" y="5408"/>
                  </a:cubicBezTo>
                  <a:lnTo>
                    <a:pt x="508" y="5424"/>
                  </a:lnTo>
                  <a:lnTo>
                    <a:pt x="0" y="8602"/>
                  </a:lnTo>
                  <a:lnTo>
                    <a:pt x="1018" y="8977"/>
                  </a:lnTo>
                  <a:lnTo>
                    <a:pt x="1018" y="10626"/>
                  </a:lnTo>
                  <a:cubicBezTo>
                    <a:pt x="1018" y="10865"/>
                    <a:pt x="1212" y="11058"/>
                    <a:pt x="1451" y="11058"/>
                  </a:cubicBezTo>
                  <a:lnTo>
                    <a:pt x="5675" y="11058"/>
                  </a:lnTo>
                  <a:cubicBezTo>
                    <a:pt x="5913" y="11058"/>
                    <a:pt x="6107" y="10865"/>
                    <a:pt x="6107" y="10626"/>
                  </a:cubicBezTo>
                  <a:lnTo>
                    <a:pt x="6107" y="7908"/>
                  </a:lnTo>
                  <a:lnTo>
                    <a:pt x="6628" y="8476"/>
                  </a:lnTo>
                  <a:lnTo>
                    <a:pt x="6632" y="8480"/>
                  </a:lnTo>
                  <a:cubicBezTo>
                    <a:pt x="6717" y="8564"/>
                    <a:pt x="6827" y="8606"/>
                    <a:pt x="6938" y="8606"/>
                  </a:cubicBezTo>
                  <a:cubicBezTo>
                    <a:pt x="7048" y="8606"/>
                    <a:pt x="7160" y="8563"/>
                    <a:pt x="7243" y="8480"/>
                  </a:cubicBezTo>
                  <a:lnTo>
                    <a:pt x="9502" y="6258"/>
                  </a:lnTo>
                  <a:lnTo>
                    <a:pt x="9503" y="6257"/>
                  </a:lnTo>
                  <a:cubicBezTo>
                    <a:pt x="9585" y="6176"/>
                    <a:pt x="9630" y="6067"/>
                    <a:pt x="9630" y="5951"/>
                  </a:cubicBezTo>
                  <a:cubicBezTo>
                    <a:pt x="9632" y="5837"/>
                    <a:pt x="9588" y="5728"/>
                    <a:pt x="9507" y="5647"/>
                  </a:cubicBezTo>
                  <a:close/>
                  <a:moveTo>
                    <a:pt x="4700" y="5526"/>
                  </a:moveTo>
                  <a:cubicBezTo>
                    <a:pt x="4550" y="5758"/>
                    <a:pt x="4371" y="5973"/>
                    <a:pt x="4227" y="6022"/>
                  </a:cubicBezTo>
                  <a:cubicBezTo>
                    <a:pt x="4190" y="6035"/>
                    <a:pt x="4172" y="6028"/>
                    <a:pt x="4157" y="6021"/>
                  </a:cubicBezTo>
                  <a:cubicBezTo>
                    <a:pt x="4018" y="5947"/>
                    <a:pt x="3944" y="5835"/>
                    <a:pt x="3924" y="5665"/>
                  </a:cubicBezTo>
                  <a:cubicBezTo>
                    <a:pt x="3921" y="5631"/>
                    <a:pt x="3919" y="5598"/>
                    <a:pt x="3919" y="5567"/>
                  </a:cubicBezTo>
                  <a:lnTo>
                    <a:pt x="4700" y="5526"/>
                  </a:lnTo>
                  <a:close/>
                  <a:moveTo>
                    <a:pt x="3138" y="5567"/>
                  </a:moveTo>
                  <a:cubicBezTo>
                    <a:pt x="3138" y="5597"/>
                    <a:pt x="3137" y="5631"/>
                    <a:pt x="3133" y="5665"/>
                  </a:cubicBezTo>
                  <a:cubicBezTo>
                    <a:pt x="3113" y="5835"/>
                    <a:pt x="3040" y="5947"/>
                    <a:pt x="2901" y="6021"/>
                  </a:cubicBezTo>
                  <a:cubicBezTo>
                    <a:pt x="2886" y="6030"/>
                    <a:pt x="2868" y="6036"/>
                    <a:pt x="2831" y="6022"/>
                  </a:cubicBezTo>
                  <a:cubicBezTo>
                    <a:pt x="2775" y="6003"/>
                    <a:pt x="2616" y="5918"/>
                    <a:pt x="2378" y="5555"/>
                  </a:cubicBezTo>
                  <a:cubicBezTo>
                    <a:pt x="2372" y="5545"/>
                    <a:pt x="2366" y="5535"/>
                    <a:pt x="2360" y="5526"/>
                  </a:cubicBezTo>
                  <a:lnTo>
                    <a:pt x="3138" y="5567"/>
                  </a:lnTo>
                  <a:close/>
                  <a:moveTo>
                    <a:pt x="1642" y="540"/>
                  </a:moveTo>
                  <a:lnTo>
                    <a:pt x="5386" y="540"/>
                  </a:lnTo>
                  <a:lnTo>
                    <a:pt x="5859" y="2473"/>
                  </a:lnTo>
                  <a:cubicBezTo>
                    <a:pt x="5408" y="2216"/>
                    <a:pt x="4441" y="1728"/>
                    <a:pt x="3563" y="1728"/>
                  </a:cubicBezTo>
                  <a:cubicBezTo>
                    <a:pt x="2667" y="1728"/>
                    <a:pt x="1714" y="2211"/>
                    <a:pt x="1267" y="2469"/>
                  </a:cubicBezTo>
                  <a:lnTo>
                    <a:pt x="1642" y="540"/>
                  </a:lnTo>
                  <a:close/>
                  <a:moveTo>
                    <a:pt x="1565" y="2925"/>
                  </a:moveTo>
                  <a:cubicBezTo>
                    <a:pt x="1975" y="2690"/>
                    <a:pt x="2813" y="2270"/>
                    <a:pt x="3565" y="2270"/>
                  </a:cubicBezTo>
                  <a:cubicBezTo>
                    <a:pt x="4295" y="2270"/>
                    <a:pt x="5147" y="2692"/>
                    <a:pt x="5563" y="2928"/>
                  </a:cubicBezTo>
                  <a:cubicBezTo>
                    <a:pt x="5525" y="3998"/>
                    <a:pt x="4642" y="4856"/>
                    <a:pt x="3565" y="4856"/>
                  </a:cubicBezTo>
                  <a:cubicBezTo>
                    <a:pt x="2485" y="4856"/>
                    <a:pt x="1601" y="3996"/>
                    <a:pt x="1565" y="2925"/>
                  </a:cubicBezTo>
                  <a:close/>
                  <a:moveTo>
                    <a:pt x="1017" y="5665"/>
                  </a:moveTo>
                  <a:lnTo>
                    <a:pt x="1018" y="5665"/>
                  </a:lnTo>
                  <a:lnTo>
                    <a:pt x="1018" y="5666"/>
                  </a:lnTo>
                  <a:lnTo>
                    <a:pt x="1025" y="5666"/>
                  </a:lnTo>
                  <a:lnTo>
                    <a:pt x="1603" y="5833"/>
                  </a:lnTo>
                  <a:lnTo>
                    <a:pt x="1406" y="7808"/>
                  </a:lnTo>
                  <a:lnTo>
                    <a:pt x="3347" y="8592"/>
                  </a:lnTo>
                  <a:cubicBezTo>
                    <a:pt x="3250" y="8771"/>
                    <a:pt x="3116" y="9002"/>
                    <a:pt x="3026" y="9137"/>
                  </a:cubicBezTo>
                  <a:lnTo>
                    <a:pt x="605" y="8247"/>
                  </a:lnTo>
                  <a:lnTo>
                    <a:pt x="1017" y="5665"/>
                  </a:lnTo>
                  <a:close/>
                  <a:moveTo>
                    <a:pt x="7022" y="8015"/>
                  </a:moveTo>
                  <a:lnTo>
                    <a:pt x="6033" y="7047"/>
                  </a:lnTo>
                  <a:cubicBezTo>
                    <a:pt x="5930" y="6940"/>
                    <a:pt x="5758" y="6935"/>
                    <a:pt x="5651" y="7038"/>
                  </a:cubicBezTo>
                  <a:cubicBezTo>
                    <a:pt x="5596" y="7092"/>
                    <a:pt x="5567" y="7162"/>
                    <a:pt x="5567" y="7233"/>
                  </a:cubicBezTo>
                  <a:lnTo>
                    <a:pt x="5567" y="10517"/>
                  </a:lnTo>
                  <a:lnTo>
                    <a:pt x="1561" y="10517"/>
                  </a:lnTo>
                  <a:lnTo>
                    <a:pt x="1561" y="9176"/>
                  </a:lnTo>
                  <a:lnTo>
                    <a:pt x="3006" y="9707"/>
                  </a:lnTo>
                  <a:lnTo>
                    <a:pt x="3015" y="9711"/>
                  </a:lnTo>
                  <a:lnTo>
                    <a:pt x="3023" y="9713"/>
                  </a:lnTo>
                  <a:cubicBezTo>
                    <a:pt x="3052" y="9722"/>
                    <a:pt x="3079" y="9726"/>
                    <a:pt x="3104" y="9726"/>
                  </a:cubicBezTo>
                  <a:cubicBezTo>
                    <a:pt x="3273" y="9726"/>
                    <a:pt x="3386" y="9567"/>
                    <a:pt x="3450" y="9476"/>
                  </a:cubicBezTo>
                  <a:cubicBezTo>
                    <a:pt x="3510" y="9391"/>
                    <a:pt x="3582" y="9275"/>
                    <a:pt x="3666" y="9132"/>
                  </a:cubicBezTo>
                  <a:cubicBezTo>
                    <a:pt x="3668" y="9127"/>
                    <a:pt x="3945" y="8652"/>
                    <a:pt x="3980" y="8528"/>
                  </a:cubicBezTo>
                  <a:lnTo>
                    <a:pt x="4047" y="8293"/>
                  </a:lnTo>
                  <a:lnTo>
                    <a:pt x="1985" y="7461"/>
                  </a:lnTo>
                  <a:lnTo>
                    <a:pt x="2120" y="6117"/>
                  </a:lnTo>
                  <a:cubicBezTo>
                    <a:pt x="2298" y="6336"/>
                    <a:pt x="2476" y="6473"/>
                    <a:pt x="2657" y="6535"/>
                  </a:cubicBezTo>
                  <a:cubicBezTo>
                    <a:pt x="2728" y="6558"/>
                    <a:pt x="2798" y="6571"/>
                    <a:pt x="2868" y="6571"/>
                  </a:cubicBezTo>
                  <a:cubicBezTo>
                    <a:pt x="2967" y="6571"/>
                    <a:pt x="3063" y="6547"/>
                    <a:pt x="3154" y="6498"/>
                  </a:cubicBezTo>
                  <a:cubicBezTo>
                    <a:pt x="3327" y="6407"/>
                    <a:pt x="3448" y="6285"/>
                    <a:pt x="3529" y="6150"/>
                  </a:cubicBezTo>
                  <a:cubicBezTo>
                    <a:pt x="3611" y="6285"/>
                    <a:pt x="3731" y="6407"/>
                    <a:pt x="3904" y="6498"/>
                  </a:cubicBezTo>
                  <a:cubicBezTo>
                    <a:pt x="3994" y="6546"/>
                    <a:pt x="4092" y="6571"/>
                    <a:pt x="4191" y="6571"/>
                  </a:cubicBezTo>
                  <a:cubicBezTo>
                    <a:pt x="4261" y="6571"/>
                    <a:pt x="4331" y="6558"/>
                    <a:pt x="4402" y="6535"/>
                  </a:cubicBezTo>
                  <a:cubicBezTo>
                    <a:pt x="4649" y="6451"/>
                    <a:pt x="4891" y="6225"/>
                    <a:pt x="5138" y="5845"/>
                  </a:cubicBezTo>
                  <a:cubicBezTo>
                    <a:pt x="5253" y="5668"/>
                    <a:pt x="5341" y="5502"/>
                    <a:pt x="5386" y="5412"/>
                  </a:cubicBezTo>
                  <a:cubicBezTo>
                    <a:pt x="5404" y="5418"/>
                    <a:pt x="5423" y="5427"/>
                    <a:pt x="5441" y="5438"/>
                  </a:cubicBezTo>
                  <a:cubicBezTo>
                    <a:pt x="5417" y="5538"/>
                    <a:pt x="5449" y="5647"/>
                    <a:pt x="5536" y="5715"/>
                  </a:cubicBezTo>
                  <a:lnTo>
                    <a:pt x="6966" y="6842"/>
                  </a:lnTo>
                  <a:cubicBezTo>
                    <a:pt x="7068" y="6923"/>
                    <a:pt x="7216" y="6920"/>
                    <a:pt x="7313" y="6832"/>
                  </a:cubicBezTo>
                  <a:lnTo>
                    <a:pt x="8712" y="5588"/>
                  </a:lnTo>
                  <a:lnTo>
                    <a:pt x="9128" y="5947"/>
                  </a:lnTo>
                  <a:lnTo>
                    <a:pt x="7022" y="8015"/>
                  </a:lnTo>
                  <a:close/>
                  <a:moveTo>
                    <a:pt x="3615" y="677"/>
                  </a:moveTo>
                  <a:lnTo>
                    <a:pt x="3615" y="965"/>
                  </a:lnTo>
                  <a:lnTo>
                    <a:pt x="3930" y="965"/>
                  </a:lnTo>
                  <a:lnTo>
                    <a:pt x="3930" y="1297"/>
                  </a:lnTo>
                  <a:lnTo>
                    <a:pt x="3615" y="1297"/>
                  </a:lnTo>
                  <a:lnTo>
                    <a:pt x="3615" y="1591"/>
                  </a:lnTo>
                  <a:lnTo>
                    <a:pt x="3296" y="1591"/>
                  </a:lnTo>
                  <a:lnTo>
                    <a:pt x="3296" y="1297"/>
                  </a:lnTo>
                  <a:lnTo>
                    <a:pt x="2977" y="1297"/>
                  </a:lnTo>
                  <a:lnTo>
                    <a:pt x="2977" y="965"/>
                  </a:lnTo>
                  <a:lnTo>
                    <a:pt x="3296" y="965"/>
                  </a:lnTo>
                  <a:lnTo>
                    <a:pt x="3296" y="677"/>
                  </a:lnTo>
                  <a:lnTo>
                    <a:pt x="3615" y="6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9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015048A-49F7-4D7C-8762-60DB5ED39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2973" y="3111080"/>
              <a:ext cx="1216657" cy="121751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91" name="Group 44出自【趣你的PPT】(微信:qunideppt)：最优质的PPT资源库">
              <a:extLst>
                <a:ext uri="{FF2B5EF4-FFF2-40B4-BE49-F238E27FC236}">
                  <a16:creationId xmlns:a16="http://schemas.microsoft.com/office/drawing/2014/main" id="{BE3ADE48-9A03-4E14-AE20-57867CAEBB07}"/>
                </a:ext>
              </a:extLst>
            </p:cNvPr>
            <p:cNvGrpSpPr/>
            <p:nvPr/>
          </p:nvGrpSpPr>
          <p:grpSpPr>
            <a:xfrm>
              <a:off x="5815870" y="3470597"/>
              <a:ext cx="550862" cy="498475"/>
              <a:chOff x="5329238" y="1931988"/>
              <a:chExt cx="550862" cy="498475"/>
            </a:xfrm>
            <a:solidFill>
              <a:schemeClr val="bg1"/>
            </a:solidFill>
          </p:grpSpPr>
          <p:sp>
            <p:nvSpPr>
              <p:cNvPr id="322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384806AF-E178-4C4D-A2FA-E06611EAA7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2588" y="2284413"/>
                <a:ext cx="53975" cy="146050"/>
              </a:xfrm>
              <a:custGeom>
                <a:avLst/>
                <a:gdLst>
                  <a:gd name="T0" fmla="*/ 3 w 14"/>
                  <a:gd name="T1" fmla="*/ 10 h 38"/>
                  <a:gd name="T2" fmla="*/ 0 w 14"/>
                  <a:gd name="T3" fmla="*/ 15 h 38"/>
                  <a:gd name="T4" fmla="*/ 0 w 14"/>
                  <a:gd name="T5" fmla="*/ 38 h 38"/>
                  <a:gd name="T6" fmla="*/ 14 w 14"/>
                  <a:gd name="T7" fmla="*/ 38 h 38"/>
                  <a:gd name="T8" fmla="*/ 14 w 14"/>
                  <a:gd name="T9" fmla="*/ 2 h 38"/>
                  <a:gd name="T10" fmla="*/ 11 w 14"/>
                  <a:gd name="T11" fmla="*/ 1 h 38"/>
                  <a:gd name="T12" fmla="*/ 3 w 14"/>
                  <a:gd name="T13" fmla="*/ 10 h 38"/>
                  <a:gd name="T14" fmla="*/ 3 w 14"/>
                  <a:gd name="T15" fmla="*/ 10 h 38"/>
                  <a:gd name="T16" fmla="*/ 3 w 14"/>
                  <a:gd name="T17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38">
                    <a:moveTo>
                      <a:pt x="3" y="10"/>
                    </a:moveTo>
                    <a:cubicBezTo>
                      <a:pt x="1" y="11"/>
                      <a:pt x="0" y="13"/>
                      <a:pt x="0" y="1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0"/>
                      <a:pt x="13" y="0"/>
                      <a:pt x="11" y="1"/>
                    </a:cubicBezTo>
                    <a:lnTo>
                      <a:pt x="3" y="10"/>
                    </a:lnTo>
                    <a:close/>
                    <a:moveTo>
                      <a:pt x="3" y="10"/>
                    </a:moveTo>
                    <a:cubicBezTo>
                      <a:pt x="3" y="10"/>
                      <a:pt x="3" y="10"/>
                      <a:pt x="3" y="1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23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9653E932-30F8-4421-95F0-2037D5DDA9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88013" y="2200275"/>
                <a:ext cx="49212" cy="230188"/>
              </a:xfrm>
              <a:custGeom>
                <a:avLst/>
                <a:gdLst>
                  <a:gd name="T0" fmla="*/ 2 w 13"/>
                  <a:gd name="T1" fmla="*/ 10 h 60"/>
                  <a:gd name="T2" fmla="*/ 0 w 13"/>
                  <a:gd name="T3" fmla="*/ 15 h 60"/>
                  <a:gd name="T4" fmla="*/ 0 w 13"/>
                  <a:gd name="T5" fmla="*/ 60 h 60"/>
                  <a:gd name="T6" fmla="*/ 13 w 13"/>
                  <a:gd name="T7" fmla="*/ 60 h 60"/>
                  <a:gd name="T8" fmla="*/ 13 w 13"/>
                  <a:gd name="T9" fmla="*/ 2 h 60"/>
                  <a:gd name="T10" fmla="*/ 11 w 13"/>
                  <a:gd name="T11" fmla="*/ 1 h 60"/>
                  <a:gd name="T12" fmla="*/ 2 w 13"/>
                  <a:gd name="T13" fmla="*/ 10 h 60"/>
                  <a:gd name="T14" fmla="*/ 2 w 13"/>
                  <a:gd name="T15" fmla="*/ 10 h 60"/>
                  <a:gd name="T16" fmla="*/ 2 w 13"/>
                  <a:gd name="T17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60">
                    <a:moveTo>
                      <a:pt x="2" y="10"/>
                    </a:moveTo>
                    <a:cubicBezTo>
                      <a:pt x="1" y="11"/>
                      <a:pt x="0" y="14"/>
                      <a:pt x="0" y="15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0"/>
                      <a:pt x="12" y="0"/>
                      <a:pt x="11" y="1"/>
                    </a:cubicBezTo>
                    <a:lnTo>
                      <a:pt x="2" y="10"/>
                    </a:lnTo>
                    <a:close/>
                    <a:moveTo>
                      <a:pt x="2" y="10"/>
                    </a:moveTo>
                    <a:cubicBezTo>
                      <a:pt x="2" y="10"/>
                      <a:pt x="2" y="10"/>
                      <a:pt x="2" y="1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24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D35EA689-D9C6-4061-A10A-3B419C453C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1038" y="2127250"/>
                <a:ext cx="49212" cy="303213"/>
              </a:xfrm>
              <a:custGeom>
                <a:avLst/>
                <a:gdLst>
                  <a:gd name="T0" fmla="*/ 3 w 13"/>
                  <a:gd name="T1" fmla="*/ 9 h 79"/>
                  <a:gd name="T2" fmla="*/ 0 w 13"/>
                  <a:gd name="T3" fmla="*/ 15 h 79"/>
                  <a:gd name="T4" fmla="*/ 0 w 13"/>
                  <a:gd name="T5" fmla="*/ 79 h 79"/>
                  <a:gd name="T6" fmla="*/ 13 w 13"/>
                  <a:gd name="T7" fmla="*/ 79 h 79"/>
                  <a:gd name="T8" fmla="*/ 13 w 13"/>
                  <a:gd name="T9" fmla="*/ 2 h 79"/>
                  <a:gd name="T10" fmla="*/ 11 w 13"/>
                  <a:gd name="T11" fmla="*/ 1 h 79"/>
                  <a:gd name="T12" fmla="*/ 3 w 13"/>
                  <a:gd name="T13" fmla="*/ 9 h 79"/>
                  <a:gd name="T14" fmla="*/ 3 w 13"/>
                  <a:gd name="T15" fmla="*/ 9 h 79"/>
                  <a:gd name="T16" fmla="*/ 3 w 13"/>
                  <a:gd name="T17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79">
                    <a:moveTo>
                      <a:pt x="3" y="9"/>
                    </a:moveTo>
                    <a:cubicBezTo>
                      <a:pt x="1" y="11"/>
                      <a:pt x="0" y="13"/>
                      <a:pt x="0" y="15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2" y="0"/>
                      <a:pt x="11" y="1"/>
                    </a:cubicBezTo>
                    <a:lnTo>
                      <a:pt x="3" y="9"/>
                    </a:lnTo>
                    <a:close/>
                    <a:moveTo>
                      <a:pt x="3" y="9"/>
                    </a:moveTo>
                    <a:cubicBezTo>
                      <a:pt x="3" y="9"/>
                      <a:pt x="3" y="9"/>
                      <a:pt x="3" y="9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25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589D2A8E-4B9B-4D6B-BC62-3E6A7434F2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11813" y="2273300"/>
                <a:ext cx="53975" cy="157163"/>
              </a:xfrm>
              <a:custGeom>
                <a:avLst/>
                <a:gdLst>
                  <a:gd name="T0" fmla="*/ 3 w 14"/>
                  <a:gd name="T1" fmla="*/ 10 h 41"/>
                  <a:gd name="T2" fmla="*/ 2 w 14"/>
                  <a:gd name="T3" fmla="*/ 11 h 41"/>
                  <a:gd name="T4" fmla="*/ 0 w 14"/>
                  <a:gd name="T5" fmla="*/ 16 h 41"/>
                  <a:gd name="T6" fmla="*/ 0 w 14"/>
                  <a:gd name="T7" fmla="*/ 41 h 41"/>
                  <a:gd name="T8" fmla="*/ 14 w 14"/>
                  <a:gd name="T9" fmla="*/ 41 h 41"/>
                  <a:gd name="T10" fmla="*/ 14 w 14"/>
                  <a:gd name="T11" fmla="*/ 3 h 41"/>
                  <a:gd name="T12" fmla="*/ 11 w 14"/>
                  <a:gd name="T13" fmla="*/ 2 h 41"/>
                  <a:gd name="T14" fmla="*/ 3 w 14"/>
                  <a:gd name="T15" fmla="*/ 10 h 41"/>
                  <a:gd name="T16" fmla="*/ 3 w 14"/>
                  <a:gd name="T17" fmla="*/ 10 h 41"/>
                  <a:gd name="T18" fmla="*/ 3 w 14"/>
                  <a:gd name="T19" fmla="*/ 1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41">
                    <a:moveTo>
                      <a:pt x="3" y="10"/>
                    </a:moveTo>
                    <a:cubicBezTo>
                      <a:pt x="3" y="10"/>
                      <a:pt x="2" y="11"/>
                      <a:pt x="2" y="11"/>
                    </a:cubicBezTo>
                    <a:cubicBezTo>
                      <a:pt x="1" y="12"/>
                      <a:pt x="0" y="14"/>
                      <a:pt x="0" y="1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3" y="0"/>
                      <a:pt x="11" y="2"/>
                    </a:cubicBezTo>
                    <a:lnTo>
                      <a:pt x="3" y="10"/>
                    </a:lnTo>
                    <a:close/>
                    <a:moveTo>
                      <a:pt x="3" y="10"/>
                    </a:moveTo>
                    <a:cubicBezTo>
                      <a:pt x="3" y="10"/>
                      <a:pt x="3" y="10"/>
                      <a:pt x="3" y="1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26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A998F417-641C-4657-A6EE-8E4E0A7F0C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38788" y="2279650"/>
                <a:ext cx="49212" cy="150813"/>
              </a:xfrm>
              <a:custGeom>
                <a:avLst/>
                <a:gdLst>
                  <a:gd name="T0" fmla="*/ 2 w 13"/>
                  <a:gd name="T1" fmla="*/ 1 h 39"/>
                  <a:gd name="T2" fmla="*/ 0 w 13"/>
                  <a:gd name="T3" fmla="*/ 2 h 39"/>
                  <a:gd name="T4" fmla="*/ 0 w 13"/>
                  <a:gd name="T5" fmla="*/ 39 h 39"/>
                  <a:gd name="T6" fmla="*/ 13 w 13"/>
                  <a:gd name="T7" fmla="*/ 39 h 39"/>
                  <a:gd name="T8" fmla="*/ 13 w 13"/>
                  <a:gd name="T9" fmla="*/ 16 h 39"/>
                  <a:gd name="T10" fmla="*/ 11 w 13"/>
                  <a:gd name="T11" fmla="*/ 10 h 39"/>
                  <a:gd name="T12" fmla="*/ 9 w 13"/>
                  <a:gd name="T13" fmla="*/ 8 h 39"/>
                  <a:gd name="T14" fmla="*/ 2 w 13"/>
                  <a:gd name="T15" fmla="*/ 1 h 39"/>
                  <a:gd name="T16" fmla="*/ 2 w 13"/>
                  <a:gd name="T17" fmla="*/ 1 h 39"/>
                  <a:gd name="T18" fmla="*/ 2 w 13"/>
                  <a:gd name="T19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39">
                    <a:moveTo>
                      <a:pt x="2" y="1"/>
                    </a:moveTo>
                    <a:cubicBezTo>
                      <a:pt x="1" y="0"/>
                      <a:pt x="0" y="0"/>
                      <a:pt x="0" y="2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4"/>
                      <a:pt x="12" y="11"/>
                      <a:pt x="11" y="10"/>
                    </a:cubicBezTo>
                    <a:cubicBezTo>
                      <a:pt x="9" y="8"/>
                      <a:pt x="9" y="8"/>
                      <a:pt x="9" y="8"/>
                    </a:cubicBezTo>
                    <a:lnTo>
                      <a:pt x="2" y="1"/>
                    </a:lnTo>
                    <a:close/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27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7C723C01-0DE5-4B29-BEB4-40ACE87EAB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81625" y="2357438"/>
                <a:ext cx="58737" cy="73025"/>
              </a:xfrm>
              <a:custGeom>
                <a:avLst/>
                <a:gdLst>
                  <a:gd name="T0" fmla="*/ 7 w 15"/>
                  <a:gd name="T1" fmla="*/ 8 h 19"/>
                  <a:gd name="T2" fmla="*/ 2 w 15"/>
                  <a:gd name="T3" fmla="*/ 12 h 19"/>
                  <a:gd name="T4" fmla="*/ 0 w 15"/>
                  <a:gd name="T5" fmla="*/ 17 h 19"/>
                  <a:gd name="T6" fmla="*/ 0 w 15"/>
                  <a:gd name="T7" fmla="*/ 19 h 19"/>
                  <a:gd name="T8" fmla="*/ 15 w 15"/>
                  <a:gd name="T9" fmla="*/ 19 h 19"/>
                  <a:gd name="T10" fmla="*/ 15 w 15"/>
                  <a:gd name="T11" fmla="*/ 2 h 19"/>
                  <a:gd name="T12" fmla="*/ 13 w 15"/>
                  <a:gd name="T13" fmla="*/ 1 h 19"/>
                  <a:gd name="T14" fmla="*/ 7 w 15"/>
                  <a:gd name="T15" fmla="*/ 8 h 19"/>
                  <a:gd name="T16" fmla="*/ 7 w 15"/>
                  <a:gd name="T17" fmla="*/ 8 h 19"/>
                  <a:gd name="T18" fmla="*/ 7 w 15"/>
                  <a:gd name="T1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9">
                    <a:moveTo>
                      <a:pt x="7" y="8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1" y="13"/>
                      <a:pt x="0" y="15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4" y="0"/>
                      <a:pt x="13" y="1"/>
                    </a:cubicBezTo>
                    <a:lnTo>
                      <a:pt x="7" y="8"/>
                    </a:lnTo>
                    <a:close/>
                    <a:moveTo>
                      <a:pt x="7" y="8"/>
                    </a:moveTo>
                    <a:cubicBezTo>
                      <a:pt x="7" y="8"/>
                      <a:pt x="7" y="8"/>
                      <a:pt x="7" y="8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28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12D9BBD6-E4EB-4DC5-9EA3-4712B3DE15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29238" y="1931988"/>
                <a:ext cx="550862" cy="414338"/>
              </a:xfrm>
              <a:custGeom>
                <a:avLst/>
                <a:gdLst>
                  <a:gd name="T0" fmla="*/ 142 w 144"/>
                  <a:gd name="T1" fmla="*/ 53 h 108"/>
                  <a:gd name="T2" fmla="*/ 144 w 144"/>
                  <a:gd name="T3" fmla="*/ 52 h 108"/>
                  <a:gd name="T4" fmla="*/ 144 w 144"/>
                  <a:gd name="T5" fmla="*/ 6 h 108"/>
                  <a:gd name="T6" fmla="*/ 138 w 144"/>
                  <a:gd name="T7" fmla="*/ 0 h 108"/>
                  <a:gd name="T8" fmla="*/ 92 w 144"/>
                  <a:gd name="T9" fmla="*/ 0 h 108"/>
                  <a:gd name="T10" fmla="*/ 91 w 144"/>
                  <a:gd name="T11" fmla="*/ 2 h 108"/>
                  <a:gd name="T12" fmla="*/ 108 w 144"/>
                  <a:gd name="T13" fmla="*/ 18 h 108"/>
                  <a:gd name="T14" fmla="*/ 101 w 144"/>
                  <a:gd name="T15" fmla="*/ 25 h 108"/>
                  <a:gd name="T16" fmla="*/ 70 w 144"/>
                  <a:gd name="T17" fmla="*/ 56 h 108"/>
                  <a:gd name="T18" fmla="*/ 54 w 144"/>
                  <a:gd name="T19" fmla="*/ 39 h 108"/>
                  <a:gd name="T20" fmla="*/ 50 w 144"/>
                  <a:gd name="T21" fmla="*/ 39 h 108"/>
                  <a:gd name="T22" fmla="*/ 5 w 144"/>
                  <a:gd name="T23" fmla="*/ 84 h 108"/>
                  <a:gd name="T24" fmla="*/ 5 w 144"/>
                  <a:gd name="T25" fmla="*/ 103 h 108"/>
                  <a:gd name="T26" fmla="*/ 5 w 144"/>
                  <a:gd name="T27" fmla="*/ 103 h 108"/>
                  <a:gd name="T28" fmla="*/ 23 w 144"/>
                  <a:gd name="T29" fmla="*/ 103 h 108"/>
                  <a:gd name="T30" fmla="*/ 52 w 144"/>
                  <a:gd name="T31" fmla="*/ 74 h 108"/>
                  <a:gd name="T32" fmla="*/ 68 w 144"/>
                  <a:gd name="T33" fmla="*/ 90 h 108"/>
                  <a:gd name="T34" fmla="*/ 73 w 144"/>
                  <a:gd name="T35" fmla="*/ 90 h 108"/>
                  <a:gd name="T36" fmla="*/ 126 w 144"/>
                  <a:gd name="T37" fmla="*/ 37 h 108"/>
                  <a:gd name="T38" fmla="*/ 142 w 144"/>
                  <a:gd name="T39" fmla="*/ 53 h 108"/>
                  <a:gd name="T40" fmla="*/ 142 w 144"/>
                  <a:gd name="T41" fmla="*/ 53 h 108"/>
                  <a:gd name="T42" fmla="*/ 142 w 144"/>
                  <a:gd name="T43" fmla="*/ 53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4" h="108">
                    <a:moveTo>
                      <a:pt x="142" y="53"/>
                    </a:moveTo>
                    <a:cubicBezTo>
                      <a:pt x="143" y="54"/>
                      <a:pt x="144" y="54"/>
                      <a:pt x="144" y="52"/>
                    </a:cubicBezTo>
                    <a:cubicBezTo>
                      <a:pt x="144" y="6"/>
                      <a:pt x="144" y="6"/>
                      <a:pt x="144" y="6"/>
                    </a:cubicBezTo>
                    <a:cubicBezTo>
                      <a:pt x="144" y="3"/>
                      <a:pt x="141" y="0"/>
                      <a:pt x="138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1" y="0"/>
                      <a:pt x="90" y="1"/>
                      <a:pt x="91" y="2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70" y="56"/>
                      <a:pt x="70" y="56"/>
                      <a:pt x="70" y="56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3" y="38"/>
                      <a:pt x="51" y="38"/>
                      <a:pt x="50" y="39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0" y="89"/>
                      <a:pt x="0" y="98"/>
                      <a:pt x="5" y="103"/>
                    </a:cubicBezTo>
                    <a:cubicBezTo>
                      <a:pt x="5" y="103"/>
                      <a:pt x="5" y="103"/>
                      <a:pt x="5" y="103"/>
                    </a:cubicBezTo>
                    <a:cubicBezTo>
                      <a:pt x="10" y="108"/>
                      <a:pt x="18" y="108"/>
                      <a:pt x="23" y="103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9" y="91"/>
                      <a:pt x="71" y="91"/>
                      <a:pt x="73" y="90"/>
                    </a:cubicBezTo>
                    <a:cubicBezTo>
                      <a:pt x="126" y="37"/>
                      <a:pt x="126" y="37"/>
                      <a:pt x="126" y="37"/>
                    </a:cubicBezTo>
                    <a:lnTo>
                      <a:pt x="142" y="53"/>
                    </a:lnTo>
                    <a:close/>
                    <a:moveTo>
                      <a:pt x="142" y="53"/>
                    </a:moveTo>
                    <a:cubicBezTo>
                      <a:pt x="142" y="53"/>
                      <a:pt x="142" y="53"/>
                      <a:pt x="142" y="53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2" name="Group 39出自【趣你的PPT】(微信:qunideppt)：最优质的PPT资源库">
              <a:extLst>
                <a:ext uri="{FF2B5EF4-FFF2-40B4-BE49-F238E27FC236}">
                  <a16:creationId xmlns:a16="http://schemas.microsoft.com/office/drawing/2014/main" id="{05BD8155-1BCC-4C4A-A85D-42C2B7F74694}"/>
                </a:ext>
              </a:extLst>
            </p:cNvPr>
            <p:cNvGrpSpPr/>
            <p:nvPr/>
          </p:nvGrpSpPr>
          <p:grpSpPr>
            <a:xfrm>
              <a:off x="8311520" y="2338402"/>
              <a:ext cx="277647" cy="276818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320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A97CCAE2-7440-4F40-B851-E8B1BF34BA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rgbClr val="ACCE2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321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9226C52F-6F5A-440B-8F2D-2954C41F80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rgbClr val="ACCE2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3" name="Group 54出自【趣你的PPT】(微信:qunideppt)：最优质的PPT资源库">
              <a:extLst>
                <a:ext uri="{FF2B5EF4-FFF2-40B4-BE49-F238E27FC236}">
                  <a16:creationId xmlns:a16="http://schemas.microsoft.com/office/drawing/2014/main" id="{EE49EE1B-4CF9-4EF4-8BD5-9056DA56C200}"/>
                </a:ext>
              </a:extLst>
            </p:cNvPr>
            <p:cNvGrpSpPr/>
            <p:nvPr/>
          </p:nvGrpSpPr>
          <p:grpSpPr>
            <a:xfrm>
              <a:off x="8311520" y="3554016"/>
              <a:ext cx="277647" cy="276818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318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4D685A68-9B3F-4375-8FE1-49EDEE7C26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rgbClr val="00734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D67C91FF-ABC1-4923-9B37-B95FCF5C7D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rgbClr val="00734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9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3DC9A504-4DF8-4ABA-9873-7108C8C55400}"/>
                </a:ext>
              </a:extLst>
            </p:cNvPr>
            <p:cNvSpPr txBox="1"/>
            <p:nvPr/>
          </p:nvSpPr>
          <p:spPr>
            <a:xfrm>
              <a:off x="8659646" y="2244755"/>
              <a:ext cx="10054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此处编辑</a:t>
              </a:r>
              <a:endPara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9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668C570F-FC55-4536-9E28-E87DAE58CED6}"/>
                </a:ext>
              </a:extLst>
            </p:cNvPr>
            <p:cNvSpPr txBox="1"/>
            <p:nvPr/>
          </p:nvSpPr>
          <p:spPr>
            <a:xfrm>
              <a:off x="8659646" y="2513943"/>
              <a:ext cx="2780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GB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325618F6-ED85-43AA-9EF7-70A3335EF1A8}"/>
                </a:ext>
              </a:extLst>
            </p:cNvPr>
            <p:cNvSpPr txBox="1"/>
            <p:nvPr/>
          </p:nvSpPr>
          <p:spPr>
            <a:xfrm>
              <a:off x="8659646" y="3472243"/>
              <a:ext cx="10054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此处编辑</a:t>
              </a:r>
              <a:endPara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9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1E838C2-7B63-4348-9065-6B2E5D71BAAA}"/>
                </a:ext>
              </a:extLst>
            </p:cNvPr>
            <p:cNvSpPr txBox="1"/>
            <p:nvPr/>
          </p:nvSpPr>
          <p:spPr>
            <a:xfrm>
              <a:off x="8659646" y="3741431"/>
              <a:ext cx="2780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GB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8" name="Group 61出自【趣你的PPT】(微信:qunideppt)：最优质的PPT资源库">
              <a:extLst>
                <a:ext uri="{FF2B5EF4-FFF2-40B4-BE49-F238E27FC236}">
                  <a16:creationId xmlns:a16="http://schemas.microsoft.com/office/drawing/2014/main" id="{B568F7E7-B82E-4EA1-B618-A997783D7853}"/>
                </a:ext>
              </a:extLst>
            </p:cNvPr>
            <p:cNvGrpSpPr/>
            <p:nvPr/>
          </p:nvGrpSpPr>
          <p:grpSpPr>
            <a:xfrm flipH="1">
              <a:off x="3558200" y="2338402"/>
              <a:ext cx="277647" cy="276818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316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21A40680-0074-4532-8C82-2D4C7A247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rgbClr val="00734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3C9D3B6B-6D74-466E-82FD-9C33B37E45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rgbClr val="00734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9" name="Group 64出自【趣你的PPT】(微信:qunideppt)：最优质的PPT资源库">
              <a:extLst>
                <a:ext uri="{FF2B5EF4-FFF2-40B4-BE49-F238E27FC236}">
                  <a16:creationId xmlns:a16="http://schemas.microsoft.com/office/drawing/2014/main" id="{0D033F83-DC9A-467A-AC24-1F99AC8FF657}"/>
                </a:ext>
              </a:extLst>
            </p:cNvPr>
            <p:cNvGrpSpPr/>
            <p:nvPr/>
          </p:nvGrpSpPr>
          <p:grpSpPr>
            <a:xfrm flipH="1">
              <a:off x="3558200" y="3554016"/>
              <a:ext cx="277647" cy="276818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314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83F8DE4E-D4E0-4B8A-AEF1-19C86F31DE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rgbClr val="ACCE2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315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F28C5D0D-D6DA-4A5E-80C1-6AE5A5A81B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rgbClr val="ACCE2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16E6EDDE-587B-4AB8-B9E5-1E7105341425}"/>
                </a:ext>
              </a:extLst>
            </p:cNvPr>
            <p:cNvSpPr txBox="1"/>
            <p:nvPr/>
          </p:nvSpPr>
          <p:spPr>
            <a:xfrm flipH="1">
              <a:off x="2546384" y="2244755"/>
              <a:ext cx="1011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此处编辑</a:t>
              </a:r>
              <a:endParaRPr lang="id-ID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0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2A122BD9-20EA-48D4-A6D7-7FAE360A8530}"/>
                </a:ext>
              </a:extLst>
            </p:cNvPr>
            <p:cNvSpPr txBox="1"/>
            <p:nvPr/>
          </p:nvSpPr>
          <p:spPr>
            <a:xfrm flipH="1">
              <a:off x="778093" y="2513943"/>
              <a:ext cx="2780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GB" altLang="zh-CN" sz="1400" dirty="0">
                <a:solidFill>
                  <a:prstClr val="white"/>
                </a:solidFill>
              </a:endParaRPr>
            </a:p>
          </p:txBody>
        </p:sp>
        <p:sp>
          <p:nvSpPr>
            <p:cNvPr id="30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84B774BA-728B-4537-AE9E-92297B9F402B}"/>
                </a:ext>
              </a:extLst>
            </p:cNvPr>
            <p:cNvSpPr txBox="1"/>
            <p:nvPr/>
          </p:nvSpPr>
          <p:spPr>
            <a:xfrm flipH="1">
              <a:off x="2552796" y="3472243"/>
              <a:ext cx="10054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此处编辑</a:t>
              </a:r>
              <a:endPara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0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E71F77F-C219-4FB6-97C0-FA7EB0986A19}"/>
                </a:ext>
              </a:extLst>
            </p:cNvPr>
            <p:cNvSpPr txBox="1"/>
            <p:nvPr/>
          </p:nvSpPr>
          <p:spPr>
            <a:xfrm flipH="1">
              <a:off x="778093" y="3741431"/>
              <a:ext cx="2780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GB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4" name="Group 71出自【趣你的PPT】(微信:qunideppt)：最优质的PPT资源库">
              <a:extLst>
                <a:ext uri="{FF2B5EF4-FFF2-40B4-BE49-F238E27FC236}">
                  <a16:creationId xmlns:a16="http://schemas.microsoft.com/office/drawing/2014/main" id="{CEBA05B0-2A95-4091-AA50-C394D2D25B9A}"/>
                </a:ext>
              </a:extLst>
            </p:cNvPr>
            <p:cNvGrpSpPr/>
            <p:nvPr/>
          </p:nvGrpSpPr>
          <p:grpSpPr>
            <a:xfrm>
              <a:off x="8311520" y="4719176"/>
              <a:ext cx="277647" cy="276818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312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E8961732-78E9-4910-A0FD-F8B98EA5C4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rgbClr val="ACCE2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E3F0F33D-48C2-4B2C-9CCC-4335F2845E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rgbClr val="ACCE2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541CEBF-C9B3-4D94-A20B-2EE7A2BE2871}"/>
                </a:ext>
              </a:extLst>
            </p:cNvPr>
            <p:cNvSpPr txBox="1"/>
            <p:nvPr/>
          </p:nvSpPr>
          <p:spPr>
            <a:xfrm>
              <a:off x="8659646" y="4637403"/>
              <a:ext cx="10054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此处编辑</a:t>
              </a:r>
              <a:endPara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0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6052757-966A-4A45-8B74-D5B043E79A40}"/>
                </a:ext>
              </a:extLst>
            </p:cNvPr>
            <p:cNvSpPr txBox="1"/>
            <p:nvPr/>
          </p:nvSpPr>
          <p:spPr>
            <a:xfrm>
              <a:off x="8659646" y="4906591"/>
              <a:ext cx="2780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GB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" name="Group 76出自【趣你的PPT】(微信:qunideppt)：最优质的PPT资源库">
              <a:extLst>
                <a:ext uri="{FF2B5EF4-FFF2-40B4-BE49-F238E27FC236}">
                  <a16:creationId xmlns:a16="http://schemas.microsoft.com/office/drawing/2014/main" id="{98774C76-E27A-4D63-B295-8DA80A9D6EC1}"/>
                </a:ext>
              </a:extLst>
            </p:cNvPr>
            <p:cNvGrpSpPr/>
            <p:nvPr/>
          </p:nvGrpSpPr>
          <p:grpSpPr>
            <a:xfrm flipH="1">
              <a:off x="3558200" y="4719176"/>
              <a:ext cx="277647" cy="276818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310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F235B2B8-7C67-4997-81DE-18D110DB0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rgbClr val="00734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311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82E1A182-5366-4687-BF25-BB1E51CA6D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rgbClr val="00734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868A979-A2CD-4AE8-A654-D849828A3AF2}"/>
                </a:ext>
              </a:extLst>
            </p:cNvPr>
            <p:cNvSpPr txBox="1"/>
            <p:nvPr/>
          </p:nvSpPr>
          <p:spPr>
            <a:xfrm flipH="1">
              <a:off x="2552796" y="4637403"/>
              <a:ext cx="10054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此处编辑</a:t>
              </a:r>
              <a:endPara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0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B5B3824-93C7-49D5-8F4F-8C6622FECA35}"/>
                </a:ext>
              </a:extLst>
            </p:cNvPr>
            <p:cNvSpPr txBox="1"/>
            <p:nvPr/>
          </p:nvSpPr>
          <p:spPr>
            <a:xfrm flipH="1">
              <a:off x="778093" y="4906591"/>
              <a:ext cx="2780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GB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122098" y="2944248"/>
            <a:ext cx="7947803" cy="1151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dirty="0">
                <a:solidFill>
                  <a:srgbClr val="4F49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论文框架与内容</a:t>
            </a:r>
          </a:p>
        </p:txBody>
      </p:sp>
      <p:sp>
        <p:nvSpPr>
          <p:cNvPr id="126" name="矩形 125"/>
          <p:cNvSpPr/>
          <p:nvPr/>
        </p:nvSpPr>
        <p:spPr>
          <a:xfrm>
            <a:off x="4684359" y="1115159"/>
            <a:ext cx="2722745" cy="1055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E8EE05AB-B86A-4B14-8088-B01D0F991A1B}"/>
              </a:ext>
            </a:extLst>
          </p:cNvPr>
          <p:cNvSpPr/>
          <p:nvPr/>
        </p:nvSpPr>
        <p:spPr>
          <a:xfrm>
            <a:off x="2122098" y="4283499"/>
            <a:ext cx="79478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The framework and content of this thesis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834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">
            <a:extLst>
              <a:ext uri="{FF2B5EF4-FFF2-40B4-BE49-F238E27FC236}">
                <a16:creationId xmlns:a16="http://schemas.microsoft.com/office/drawing/2014/main" id="{C716D185-8DEF-49A1-8A31-874AB47133A5}"/>
              </a:ext>
            </a:extLst>
          </p:cNvPr>
          <p:cNvGrpSpPr/>
          <p:nvPr/>
        </p:nvGrpSpPr>
        <p:grpSpPr>
          <a:xfrm>
            <a:off x="1508897" y="1853634"/>
            <a:ext cx="8580131" cy="3736579"/>
            <a:chOff x="1805934" y="2328196"/>
            <a:chExt cx="8580131" cy="3736579"/>
          </a:xfrm>
        </p:grpSpPr>
        <p:sp>
          <p:nvSpPr>
            <p:cNvPr id="14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EF418D6-F2DD-4976-8E9D-3E5E4E4B1267}"/>
                </a:ext>
              </a:extLst>
            </p:cNvPr>
            <p:cNvSpPr/>
            <p:nvPr/>
          </p:nvSpPr>
          <p:spPr>
            <a:xfrm>
              <a:off x="4175717" y="4315580"/>
              <a:ext cx="1749195" cy="1749195"/>
            </a:xfrm>
            <a:prstGeom prst="teardrop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>
                <a:solidFill>
                  <a:prstClr val="white"/>
                </a:solidFill>
              </a:endParaRPr>
            </a:p>
          </p:txBody>
        </p:sp>
        <p:sp>
          <p:nvSpPr>
            <p:cNvPr id="14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73FD85A6-0A70-4FFA-B78A-C0C0EEDD1F6D}"/>
                </a:ext>
              </a:extLst>
            </p:cNvPr>
            <p:cNvSpPr/>
            <p:nvPr/>
          </p:nvSpPr>
          <p:spPr>
            <a:xfrm flipV="1">
              <a:off x="4175717" y="2328196"/>
              <a:ext cx="1749195" cy="1749195"/>
            </a:xfrm>
            <a:prstGeom prst="teardrop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 dirty="0">
                <a:solidFill>
                  <a:prstClr val="white"/>
                </a:solidFill>
              </a:endParaRPr>
            </a:p>
          </p:txBody>
        </p:sp>
        <p:sp>
          <p:nvSpPr>
            <p:cNvPr id="14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02DC7AE-1739-435C-932C-C706CA346CEE}"/>
                </a:ext>
              </a:extLst>
            </p:cNvPr>
            <p:cNvSpPr/>
            <p:nvPr/>
          </p:nvSpPr>
          <p:spPr>
            <a:xfrm flipH="1" flipV="1">
              <a:off x="6148215" y="2328196"/>
              <a:ext cx="1749195" cy="1749195"/>
            </a:xfrm>
            <a:prstGeom prst="teardrop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 dirty="0">
                <a:solidFill>
                  <a:prstClr val="white"/>
                </a:solidFill>
              </a:endParaRPr>
            </a:p>
          </p:txBody>
        </p:sp>
        <p:sp>
          <p:nvSpPr>
            <p:cNvPr id="14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2585B570-A78A-4F7E-86E8-ED36E0C997B1}"/>
                </a:ext>
              </a:extLst>
            </p:cNvPr>
            <p:cNvSpPr/>
            <p:nvPr/>
          </p:nvSpPr>
          <p:spPr>
            <a:xfrm flipH="1">
              <a:off x="6148215" y="4315580"/>
              <a:ext cx="1749195" cy="1749195"/>
            </a:xfrm>
            <a:prstGeom prst="teardrop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 dirty="0">
                <a:solidFill>
                  <a:prstClr val="white"/>
                </a:solidFill>
              </a:endParaRPr>
            </a:p>
          </p:txBody>
        </p:sp>
        <p:sp>
          <p:nvSpPr>
            <p:cNvPr id="14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25BF3D74-89CF-47F3-834C-D0B926F57954}"/>
                </a:ext>
              </a:extLst>
            </p:cNvPr>
            <p:cNvSpPr/>
            <p:nvPr/>
          </p:nvSpPr>
          <p:spPr>
            <a:xfrm>
              <a:off x="1805934" y="2833461"/>
              <a:ext cx="208442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739214B-A780-4AFC-91E2-373F44C2683C}"/>
                </a:ext>
              </a:extLst>
            </p:cNvPr>
            <p:cNvSpPr/>
            <p:nvPr/>
          </p:nvSpPr>
          <p:spPr>
            <a:xfrm>
              <a:off x="1805934" y="4890861"/>
              <a:ext cx="208442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859207C-1073-456B-8D4A-1D27B8E1FA9E}"/>
                </a:ext>
              </a:extLst>
            </p:cNvPr>
            <p:cNvSpPr/>
            <p:nvPr/>
          </p:nvSpPr>
          <p:spPr>
            <a:xfrm>
              <a:off x="8301639" y="4890861"/>
              <a:ext cx="208442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BBBE957-4BE2-4098-AB10-B45784E501BC}"/>
                </a:ext>
              </a:extLst>
            </p:cNvPr>
            <p:cNvSpPr/>
            <p:nvPr/>
          </p:nvSpPr>
          <p:spPr>
            <a:xfrm>
              <a:off x="8301639" y="2823969"/>
              <a:ext cx="208442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182E397-01FF-4EEF-BFDA-8B4CEC2DFA6D}"/>
                </a:ext>
              </a:extLst>
            </p:cNvPr>
            <p:cNvSpPr/>
            <p:nvPr/>
          </p:nvSpPr>
          <p:spPr bwMode="auto">
            <a:xfrm>
              <a:off x="6725994" y="4863560"/>
              <a:ext cx="560385" cy="512422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607639" h="555632">
                  <a:moveTo>
                    <a:pt x="218321" y="236376"/>
                  </a:moveTo>
                  <a:cubicBezTo>
                    <a:pt x="214316" y="236376"/>
                    <a:pt x="211023" y="239664"/>
                    <a:pt x="211023" y="243663"/>
                  </a:cubicBezTo>
                  <a:lnTo>
                    <a:pt x="211023" y="261080"/>
                  </a:lnTo>
                  <a:cubicBezTo>
                    <a:pt x="211023" y="275653"/>
                    <a:pt x="199185" y="287471"/>
                    <a:pt x="184588" y="287471"/>
                  </a:cubicBezTo>
                  <a:lnTo>
                    <a:pt x="167231" y="287471"/>
                  </a:lnTo>
                  <a:cubicBezTo>
                    <a:pt x="163137" y="287471"/>
                    <a:pt x="159844" y="290759"/>
                    <a:pt x="159844" y="294758"/>
                  </a:cubicBezTo>
                  <a:lnTo>
                    <a:pt x="159844" y="312086"/>
                  </a:lnTo>
                  <a:cubicBezTo>
                    <a:pt x="159844" y="316174"/>
                    <a:pt x="163137" y="319373"/>
                    <a:pt x="167231" y="319373"/>
                  </a:cubicBezTo>
                  <a:lnTo>
                    <a:pt x="184588" y="319373"/>
                  </a:lnTo>
                  <a:cubicBezTo>
                    <a:pt x="199185" y="319373"/>
                    <a:pt x="211023" y="331280"/>
                    <a:pt x="211023" y="345853"/>
                  </a:cubicBezTo>
                  <a:lnTo>
                    <a:pt x="211023" y="363181"/>
                  </a:lnTo>
                  <a:cubicBezTo>
                    <a:pt x="211023" y="367269"/>
                    <a:pt x="214316" y="370468"/>
                    <a:pt x="218321" y="370468"/>
                  </a:cubicBezTo>
                  <a:lnTo>
                    <a:pt x="235767" y="370468"/>
                  </a:lnTo>
                  <a:cubicBezTo>
                    <a:pt x="239772" y="370468"/>
                    <a:pt x="243065" y="367180"/>
                    <a:pt x="243065" y="363181"/>
                  </a:cubicBezTo>
                  <a:lnTo>
                    <a:pt x="243065" y="345853"/>
                  </a:lnTo>
                  <a:cubicBezTo>
                    <a:pt x="243065" y="331280"/>
                    <a:pt x="254903" y="319373"/>
                    <a:pt x="269500" y="319373"/>
                  </a:cubicBezTo>
                  <a:lnTo>
                    <a:pt x="286946" y="319373"/>
                  </a:lnTo>
                  <a:cubicBezTo>
                    <a:pt x="290951" y="319373"/>
                    <a:pt x="294244" y="316174"/>
                    <a:pt x="294244" y="312086"/>
                  </a:cubicBezTo>
                  <a:lnTo>
                    <a:pt x="294244" y="294758"/>
                  </a:lnTo>
                  <a:cubicBezTo>
                    <a:pt x="294244" y="290759"/>
                    <a:pt x="290951" y="287471"/>
                    <a:pt x="286946" y="287471"/>
                  </a:cubicBezTo>
                  <a:lnTo>
                    <a:pt x="269500" y="287471"/>
                  </a:lnTo>
                  <a:cubicBezTo>
                    <a:pt x="254903" y="287471"/>
                    <a:pt x="243065" y="275653"/>
                    <a:pt x="243065" y="261080"/>
                  </a:cubicBezTo>
                  <a:lnTo>
                    <a:pt x="243065" y="243663"/>
                  </a:lnTo>
                  <a:cubicBezTo>
                    <a:pt x="243065" y="239664"/>
                    <a:pt x="239772" y="236376"/>
                    <a:pt x="235767" y="236376"/>
                  </a:cubicBezTo>
                  <a:close/>
                  <a:moveTo>
                    <a:pt x="218321" y="217271"/>
                  </a:moveTo>
                  <a:lnTo>
                    <a:pt x="235767" y="217271"/>
                  </a:lnTo>
                  <a:cubicBezTo>
                    <a:pt x="250364" y="217271"/>
                    <a:pt x="262202" y="229090"/>
                    <a:pt x="262202" y="243663"/>
                  </a:cubicBezTo>
                  <a:lnTo>
                    <a:pt x="262202" y="261080"/>
                  </a:lnTo>
                  <a:cubicBezTo>
                    <a:pt x="262202" y="265078"/>
                    <a:pt x="265495" y="268366"/>
                    <a:pt x="269500" y="268366"/>
                  </a:cubicBezTo>
                  <a:lnTo>
                    <a:pt x="286946" y="268366"/>
                  </a:lnTo>
                  <a:cubicBezTo>
                    <a:pt x="301543" y="268366"/>
                    <a:pt x="313381" y="280185"/>
                    <a:pt x="313381" y="294758"/>
                  </a:cubicBezTo>
                  <a:lnTo>
                    <a:pt x="313381" y="312086"/>
                  </a:lnTo>
                  <a:cubicBezTo>
                    <a:pt x="313381" y="326659"/>
                    <a:pt x="301543" y="338567"/>
                    <a:pt x="286946" y="338567"/>
                  </a:cubicBezTo>
                  <a:lnTo>
                    <a:pt x="269500" y="338567"/>
                  </a:lnTo>
                  <a:cubicBezTo>
                    <a:pt x="265495" y="338567"/>
                    <a:pt x="262202" y="341855"/>
                    <a:pt x="262202" y="345853"/>
                  </a:cubicBezTo>
                  <a:lnTo>
                    <a:pt x="262202" y="363181"/>
                  </a:lnTo>
                  <a:cubicBezTo>
                    <a:pt x="262202" y="377755"/>
                    <a:pt x="250364" y="389662"/>
                    <a:pt x="235767" y="389662"/>
                  </a:cubicBezTo>
                  <a:lnTo>
                    <a:pt x="218321" y="389662"/>
                  </a:lnTo>
                  <a:cubicBezTo>
                    <a:pt x="203724" y="389662"/>
                    <a:pt x="191886" y="377755"/>
                    <a:pt x="191886" y="363181"/>
                  </a:cubicBezTo>
                  <a:lnTo>
                    <a:pt x="191886" y="345853"/>
                  </a:lnTo>
                  <a:cubicBezTo>
                    <a:pt x="191886" y="341855"/>
                    <a:pt x="188593" y="338567"/>
                    <a:pt x="184588" y="338567"/>
                  </a:cubicBezTo>
                  <a:lnTo>
                    <a:pt x="167231" y="338567"/>
                  </a:lnTo>
                  <a:cubicBezTo>
                    <a:pt x="152545" y="338567"/>
                    <a:pt x="140707" y="326659"/>
                    <a:pt x="140707" y="312086"/>
                  </a:cubicBezTo>
                  <a:lnTo>
                    <a:pt x="140707" y="294758"/>
                  </a:lnTo>
                  <a:cubicBezTo>
                    <a:pt x="140707" y="280185"/>
                    <a:pt x="152545" y="268366"/>
                    <a:pt x="167231" y="268366"/>
                  </a:cubicBezTo>
                  <a:lnTo>
                    <a:pt x="184588" y="268366"/>
                  </a:lnTo>
                  <a:cubicBezTo>
                    <a:pt x="188593" y="268366"/>
                    <a:pt x="191886" y="265078"/>
                    <a:pt x="191886" y="261080"/>
                  </a:cubicBezTo>
                  <a:lnTo>
                    <a:pt x="191886" y="243663"/>
                  </a:lnTo>
                  <a:cubicBezTo>
                    <a:pt x="191886" y="229090"/>
                    <a:pt x="203724" y="217271"/>
                    <a:pt x="218321" y="217271"/>
                  </a:cubicBezTo>
                  <a:close/>
                  <a:moveTo>
                    <a:pt x="227045" y="185220"/>
                  </a:moveTo>
                  <a:cubicBezTo>
                    <a:pt x="161812" y="185220"/>
                    <a:pt x="108771" y="238282"/>
                    <a:pt x="108771" y="303431"/>
                  </a:cubicBezTo>
                  <a:cubicBezTo>
                    <a:pt x="108771" y="368581"/>
                    <a:pt x="161812" y="421554"/>
                    <a:pt x="227045" y="421554"/>
                  </a:cubicBezTo>
                  <a:cubicBezTo>
                    <a:pt x="292278" y="421554"/>
                    <a:pt x="345319" y="368581"/>
                    <a:pt x="345319" y="303431"/>
                  </a:cubicBezTo>
                  <a:cubicBezTo>
                    <a:pt x="345319" y="238282"/>
                    <a:pt x="292278" y="185220"/>
                    <a:pt x="227045" y="185220"/>
                  </a:cubicBezTo>
                  <a:close/>
                  <a:moveTo>
                    <a:pt x="227045" y="166111"/>
                  </a:moveTo>
                  <a:cubicBezTo>
                    <a:pt x="302869" y="166111"/>
                    <a:pt x="364542" y="227705"/>
                    <a:pt x="364542" y="303431"/>
                  </a:cubicBezTo>
                  <a:cubicBezTo>
                    <a:pt x="364542" y="379158"/>
                    <a:pt x="302869" y="440752"/>
                    <a:pt x="227045" y="440752"/>
                  </a:cubicBezTo>
                  <a:cubicBezTo>
                    <a:pt x="151221" y="440752"/>
                    <a:pt x="89548" y="379158"/>
                    <a:pt x="89548" y="303431"/>
                  </a:cubicBezTo>
                  <a:cubicBezTo>
                    <a:pt x="89548" y="227705"/>
                    <a:pt x="151221" y="166111"/>
                    <a:pt x="227045" y="166111"/>
                  </a:cubicBezTo>
                  <a:close/>
                  <a:moveTo>
                    <a:pt x="86335" y="108602"/>
                  </a:moveTo>
                  <a:cubicBezTo>
                    <a:pt x="49220" y="108602"/>
                    <a:pt x="19225" y="138641"/>
                    <a:pt x="19225" y="175701"/>
                  </a:cubicBezTo>
                  <a:lnTo>
                    <a:pt x="19225" y="469425"/>
                  </a:lnTo>
                  <a:cubicBezTo>
                    <a:pt x="19225" y="506485"/>
                    <a:pt x="49220" y="536524"/>
                    <a:pt x="86335" y="536524"/>
                  </a:cubicBezTo>
                  <a:lnTo>
                    <a:pt x="467100" y="536524"/>
                  </a:lnTo>
                  <a:cubicBezTo>
                    <a:pt x="447518" y="520705"/>
                    <a:pt x="434880" y="496532"/>
                    <a:pt x="434880" y="469425"/>
                  </a:cubicBezTo>
                  <a:lnTo>
                    <a:pt x="434880" y="249910"/>
                  </a:lnTo>
                  <a:cubicBezTo>
                    <a:pt x="434880" y="244578"/>
                    <a:pt x="439241" y="240312"/>
                    <a:pt x="444492" y="240312"/>
                  </a:cubicBezTo>
                  <a:cubicBezTo>
                    <a:pt x="449833" y="240312"/>
                    <a:pt x="454105" y="244578"/>
                    <a:pt x="454105" y="249910"/>
                  </a:cubicBezTo>
                  <a:lnTo>
                    <a:pt x="454105" y="469425"/>
                  </a:lnTo>
                  <a:cubicBezTo>
                    <a:pt x="454105" y="503197"/>
                    <a:pt x="479204" y="531103"/>
                    <a:pt x="511691" y="535813"/>
                  </a:cubicBezTo>
                  <a:lnTo>
                    <a:pt x="511691" y="482223"/>
                  </a:lnTo>
                  <a:cubicBezTo>
                    <a:pt x="511691" y="476802"/>
                    <a:pt x="516142" y="472447"/>
                    <a:pt x="521571" y="472625"/>
                  </a:cubicBezTo>
                  <a:cubicBezTo>
                    <a:pt x="526822" y="472803"/>
                    <a:pt x="530827" y="477335"/>
                    <a:pt x="530827" y="482579"/>
                  </a:cubicBezTo>
                  <a:lnTo>
                    <a:pt x="530827" y="535813"/>
                  </a:lnTo>
                  <a:cubicBezTo>
                    <a:pt x="563403" y="531103"/>
                    <a:pt x="588414" y="503197"/>
                    <a:pt x="588414" y="469425"/>
                  </a:cubicBezTo>
                  <a:lnTo>
                    <a:pt x="588414" y="175701"/>
                  </a:lnTo>
                  <a:cubicBezTo>
                    <a:pt x="588414" y="141930"/>
                    <a:pt x="563314" y="113935"/>
                    <a:pt x="530827" y="109313"/>
                  </a:cubicBezTo>
                  <a:lnTo>
                    <a:pt x="530827" y="431121"/>
                  </a:lnTo>
                  <a:cubicBezTo>
                    <a:pt x="530827" y="436543"/>
                    <a:pt x="526377" y="440897"/>
                    <a:pt x="520948" y="440720"/>
                  </a:cubicBezTo>
                  <a:cubicBezTo>
                    <a:pt x="515697" y="440542"/>
                    <a:pt x="511691" y="435921"/>
                    <a:pt x="511691" y="430677"/>
                  </a:cubicBezTo>
                  <a:lnTo>
                    <a:pt x="511691" y="109313"/>
                  </a:lnTo>
                  <a:cubicBezTo>
                    <a:pt x="479204" y="113935"/>
                    <a:pt x="454105" y="141930"/>
                    <a:pt x="454105" y="175701"/>
                  </a:cubicBezTo>
                  <a:lnTo>
                    <a:pt x="454105" y="211961"/>
                  </a:lnTo>
                  <a:cubicBezTo>
                    <a:pt x="454105" y="217205"/>
                    <a:pt x="449833" y="221471"/>
                    <a:pt x="444492" y="221471"/>
                  </a:cubicBezTo>
                  <a:cubicBezTo>
                    <a:pt x="439241" y="221471"/>
                    <a:pt x="434880" y="217205"/>
                    <a:pt x="434880" y="211961"/>
                  </a:cubicBezTo>
                  <a:lnTo>
                    <a:pt x="434880" y="175701"/>
                  </a:lnTo>
                  <a:cubicBezTo>
                    <a:pt x="434880" y="148595"/>
                    <a:pt x="447518" y="124422"/>
                    <a:pt x="467100" y="108602"/>
                  </a:cubicBezTo>
                  <a:close/>
                  <a:moveTo>
                    <a:pt x="317037" y="57501"/>
                  </a:moveTo>
                  <a:cubicBezTo>
                    <a:pt x="321576" y="67365"/>
                    <a:pt x="324602" y="78119"/>
                    <a:pt x="325759" y="89406"/>
                  </a:cubicBezTo>
                  <a:lnTo>
                    <a:pt x="357000" y="89406"/>
                  </a:lnTo>
                  <a:cubicBezTo>
                    <a:pt x="352728" y="71276"/>
                    <a:pt x="336440" y="57767"/>
                    <a:pt x="317037" y="57501"/>
                  </a:cubicBezTo>
                  <a:close/>
                  <a:moveTo>
                    <a:pt x="227052" y="57501"/>
                  </a:moveTo>
                  <a:cubicBezTo>
                    <a:pt x="207471" y="57501"/>
                    <a:pt x="190916" y="71187"/>
                    <a:pt x="186644" y="89406"/>
                  </a:cubicBezTo>
                  <a:lnTo>
                    <a:pt x="267461" y="89406"/>
                  </a:lnTo>
                  <a:cubicBezTo>
                    <a:pt x="263189" y="71187"/>
                    <a:pt x="246634" y="57501"/>
                    <a:pt x="227052" y="57501"/>
                  </a:cubicBezTo>
                  <a:close/>
                  <a:moveTo>
                    <a:pt x="316592" y="19197"/>
                  </a:moveTo>
                  <a:cubicBezTo>
                    <a:pt x="307869" y="19197"/>
                    <a:pt x="299147" y="20618"/>
                    <a:pt x="290958" y="23374"/>
                  </a:cubicBezTo>
                  <a:cubicBezTo>
                    <a:pt x="296566" y="28173"/>
                    <a:pt x="301639" y="33416"/>
                    <a:pt x="306000" y="39282"/>
                  </a:cubicBezTo>
                  <a:cubicBezTo>
                    <a:pt x="309471" y="38660"/>
                    <a:pt x="313032" y="38393"/>
                    <a:pt x="316592" y="38393"/>
                  </a:cubicBezTo>
                  <a:cubicBezTo>
                    <a:pt x="346854" y="38393"/>
                    <a:pt x="371953" y="60522"/>
                    <a:pt x="376581" y="89406"/>
                  </a:cubicBezTo>
                  <a:lnTo>
                    <a:pt x="395984" y="89406"/>
                  </a:lnTo>
                  <a:cubicBezTo>
                    <a:pt x="391178" y="49946"/>
                    <a:pt x="357445" y="19197"/>
                    <a:pt x="316592" y="19197"/>
                  </a:cubicBezTo>
                  <a:close/>
                  <a:moveTo>
                    <a:pt x="227052" y="19197"/>
                  </a:moveTo>
                  <a:cubicBezTo>
                    <a:pt x="186199" y="19197"/>
                    <a:pt x="152466" y="49946"/>
                    <a:pt x="147660" y="89406"/>
                  </a:cubicBezTo>
                  <a:lnTo>
                    <a:pt x="167063" y="89406"/>
                  </a:lnTo>
                  <a:cubicBezTo>
                    <a:pt x="171691" y="60522"/>
                    <a:pt x="196791" y="38393"/>
                    <a:pt x="227052" y="38393"/>
                  </a:cubicBezTo>
                  <a:cubicBezTo>
                    <a:pt x="257314" y="38393"/>
                    <a:pt x="282414" y="60522"/>
                    <a:pt x="287042" y="89406"/>
                  </a:cubicBezTo>
                  <a:lnTo>
                    <a:pt x="306445" y="89406"/>
                  </a:lnTo>
                  <a:cubicBezTo>
                    <a:pt x="301639" y="49946"/>
                    <a:pt x="267906" y="19197"/>
                    <a:pt x="227052" y="19197"/>
                  </a:cubicBezTo>
                  <a:close/>
                  <a:moveTo>
                    <a:pt x="227052" y="0"/>
                  </a:moveTo>
                  <a:cubicBezTo>
                    <a:pt x="243162" y="0"/>
                    <a:pt x="258293" y="3910"/>
                    <a:pt x="271733" y="10754"/>
                  </a:cubicBezTo>
                  <a:cubicBezTo>
                    <a:pt x="285618" y="3733"/>
                    <a:pt x="301016" y="0"/>
                    <a:pt x="316592" y="0"/>
                  </a:cubicBezTo>
                  <a:cubicBezTo>
                    <a:pt x="368037" y="0"/>
                    <a:pt x="410403" y="39371"/>
                    <a:pt x="415299" y="89406"/>
                  </a:cubicBezTo>
                  <a:lnTo>
                    <a:pt x="521304" y="89406"/>
                  </a:lnTo>
                  <a:cubicBezTo>
                    <a:pt x="568833" y="89406"/>
                    <a:pt x="607639" y="128154"/>
                    <a:pt x="607639" y="175701"/>
                  </a:cubicBezTo>
                  <a:lnTo>
                    <a:pt x="607639" y="469425"/>
                  </a:lnTo>
                  <a:cubicBezTo>
                    <a:pt x="607639" y="516972"/>
                    <a:pt x="568833" y="555632"/>
                    <a:pt x="521304" y="555632"/>
                  </a:cubicBezTo>
                  <a:lnTo>
                    <a:pt x="86335" y="555632"/>
                  </a:lnTo>
                  <a:cubicBezTo>
                    <a:pt x="38717" y="555632"/>
                    <a:pt x="0" y="516972"/>
                    <a:pt x="0" y="469425"/>
                  </a:cubicBezTo>
                  <a:lnTo>
                    <a:pt x="0" y="175701"/>
                  </a:lnTo>
                  <a:cubicBezTo>
                    <a:pt x="0" y="128154"/>
                    <a:pt x="38717" y="89406"/>
                    <a:pt x="86335" y="89406"/>
                  </a:cubicBezTo>
                  <a:lnTo>
                    <a:pt x="128435" y="89406"/>
                  </a:lnTo>
                  <a:cubicBezTo>
                    <a:pt x="133241" y="39371"/>
                    <a:pt x="175607" y="0"/>
                    <a:pt x="2270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0DB465E-A3CC-4D94-B6CA-DCEB99E8B1E7}"/>
                </a:ext>
              </a:extLst>
            </p:cNvPr>
            <p:cNvSpPr/>
            <p:nvPr/>
          </p:nvSpPr>
          <p:spPr bwMode="auto">
            <a:xfrm>
              <a:off x="6793255" y="2887690"/>
              <a:ext cx="423258" cy="561343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57475" h="606722">
                  <a:moveTo>
                    <a:pt x="182273" y="425580"/>
                  </a:moveTo>
                  <a:lnTo>
                    <a:pt x="339558" y="425580"/>
                  </a:lnTo>
                  <a:cubicBezTo>
                    <a:pt x="346145" y="425580"/>
                    <a:pt x="351486" y="430920"/>
                    <a:pt x="351486" y="437505"/>
                  </a:cubicBezTo>
                  <a:cubicBezTo>
                    <a:pt x="351486" y="444091"/>
                    <a:pt x="346145" y="449431"/>
                    <a:pt x="339558" y="449431"/>
                  </a:cubicBezTo>
                  <a:lnTo>
                    <a:pt x="182273" y="449431"/>
                  </a:lnTo>
                  <a:cubicBezTo>
                    <a:pt x="175686" y="449431"/>
                    <a:pt x="170345" y="444091"/>
                    <a:pt x="170345" y="437505"/>
                  </a:cubicBezTo>
                  <a:cubicBezTo>
                    <a:pt x="170345" y="430920"/>
                    <a:pt x="175686" y="425580"/>
                    <a:pt x="182273" y="425580"/>
                  </a:cubicBezTo>
                  <a:close/>
                  <a:moveTo>
                    <a:pt x="117970" y="425580"/>
                  </a:moveTo>
                  <a:lnTo>
                    <a:pt x="144232" y="425580"/>
                  </a:lnTo>
                  <a:cubicBezTo>
                    <a:pt x="150820" y="425580"/>
                    <a:pt x="156161" y="430920"/>
                    <a:pt x="156161" y="437505"/>
                  </a:cubicBezTo>
                  <a:cubicBezTo>
                    <a:pt x="156161" y="444091"/>
                    <a:pt x="150820" y="449431"/>
                    <a:pt x="144232" y="449431"/>
                  </a:cubicBezTo>
                  <a:lnTo>
                    <a:pt x="117970" y="449431"/>
                  </a:lnTo>
                  <a:cubicBezTo>
                    <a:pt x="111471" y="449431"/>
                    <a:pt x="106130" y="444091"/>
                    <a:pt x="106130" y="437505"/>
                  </a:cubicBezTo>
                  <a:cubicBezTo>
                    <a:pt x="106130" y="430920"/>
                    <a:pt x="111471" y="425580"/>
                    <a:pt x="117970" y="425580"/>
                  </a:cubicBezTo>
                  <a:close/>
                  <a:moveTo>
                    <a:pt x="182273" y="368493"/>
                  </a:moveTo>
                  <a:lnTo>
                    <a:pt x="339558" y="368493"/>
                  </a:lnTo>
                  <a:cubicBezTo>
                    <a:pt x="346145" y="368493"/>
                    <a:pt x="351486" y="373817"/>
                    <a:pt x="351486" y="380383"/>
                  </a:cubicBezTo>
                  <a:cubicBezTo>
                    <a:pt x="351486" y="386950"/>
                    <a:pt x="346145" y="392274"/>
                    <a:pt x="339558" y="392274"/>
                  </a:cubicBezTo>
                  <a:lnTo>
                    <a:pt x="182273" y="392274"/>
                  </a:lnTo>
                  <a:cubicBezTo>
                    <a:pt x="175686" y="392274"/>
                    <a:pt x="170345" y="386950"/>
                    <a:pt x="170345" y="380383"/>
                  </a:cubicBezTo>
                  <a:cubicBezTo>
                    <a:pt x="170345" y="373817"/>
                    <a:pt x="175686" y="368493"/>
                    <a:pt x="182273" y="368493"/>
                  </a:cubicBezTo>
                  <a:close/>
                  <a:moveTo>
                    <a:pt x="117970" y="368493"/>
                  </a:moveTo>
                  <a:lnTo>
                    <a:pt x="144232" y="368493"/>
                  </a:lnTo>
                  <a:cubicBezTo>
                    <a:pt x="150820" y="368493"/>
                    <a:pt x="156161" y="373817"/>
                    <a:pt x="156161" y="380383"/>
                  </a:cubicBezTo>
                  <a:cubicBezTo>
                    <a:pt x="156161" y="386950"/>
                    <a:pt x="150820" y="392274"/>
                    <a:pt x="144232" y="392274"/>
                  </a:cubicBezTo>
                  <a:lnTo>
                    <a:pt x="117970" y="392274"/>
                  </a:lnTo>
                  <a:cubicBezTo>
                    <a:pt x="111471" y="392274"/>
                    <a:pt x="106130" y="386950"/>
                    <a:pt x="106130" y="380383"/>
                  </a:cubicBezTo>
                  <a:cubicBezTo>
                    <a:pt x="106130" y="373817"/>
                    <a:pt x="111471" y="368493"/>
                    <a:pt x="117970" y="368493"/>
                  </a:cubicBezTo>
                  <a:close/>
                  <a:moveTo>
                    <a:pt x="228763" y="174579"/>
                  </a:moveTo>
                  <a:cubicBezTo>
                    <a:pt x="235351" y="174579"/>
                    <a:pt x="240693" y="179910"/>
                    <a:pt x="240693" y="186485"/>
                  </a:cubicBezTo>
                  <a:lnTo>
                    <a:pt x="240693" y="217405"/>
                  </a:lnTo>
                  <a:lnTo>
                    <a:pt x="271673" y="217405"/>
                  </a:lnTo>
                  <a:cubicBezTo>
                    <a:pt x="278261" y="217405"/>
                    <a:pt x="283602" y="222736"/>
                    <a:pt x="283602" y="229311"/>
                  </a:cubicBezTo>
                  <a:cubicBezTo>
                    <a:pt x="283602" y="235886"/>
                    <a:pt x="278261" y="241218"/>
                    <a:pt x="271673" y="241218"/>
                  </a:cubicBezTo>
                  <a:lnTo>
                    <a:pt x="240693" y="241218"/>
                  </a:lnTo>
                  <a:lnTo>
                    <a:pt x="240693" y="272138"/>
                  </a:lnTo>
                  <a:cubicBezTo>
                    <a:pt x="240693" y="278624"/>
                    <a:pt x="235351" y="283955"/>
                    <a:pt x="228763" y="283955"/>
                  </a:cubicBezTo>
                  <a:cubicBezTo>
                    <a:pt x="222176" y="283955"/>
                    <a:pt x="216834" y="278624"/>
                    <a:pt x="216834" y="272138"/>
                  </a:cubicBezTo>
                  <a:lnTo>
                    <a:pt x="216834" y="241218"/>
                  </a:lnTo>
                  <a:lnTo>
                    <a:pt x="185854" y="241218"/>
                  </a:lnTo>
                  <a:cubicBezTo>
                    <a:pt x="179355" y="241218"/>
                    <a:pt x="174014" y="235886"/>
                    <a:pt x="174014" y="229311"/>
                  </a:cubicBezTo>
                  <a:cubicBezTo>
                    <a:pt x="174014" y="222736"/>
                    <a:pt x="179355" y="217405"/>
                    <a:pt x="185854" y="217405"/>
                  </a:cubicBezTo>
                  <a:lnTo>
                    <a:pt x="216834" y="217405"/>
                  </a:lnTo>
                  <a:lnTo>
                    <a:pt x="216834" y="186485"/>
                  </a:lnTo>
                  <a:cubicBezTo>
                    <a:pt x="216834" y="179910"/>
                    <a:pt x="222176" y="174579"/>
                    <a:pt x="228763" y="174579"/>
                  </a:cubicBezTo>
                  <a:close/>
                  <a:moveTo>
                    <a:pt x="228763" y="149844"/>
                  </a:moveTo>
                  <a:cubicBezTo>
                    <a:pt x="186749" y="149844"/>
                    <a:pt x="152567" y="183965"/>
                    <a:pt x="152567" y="225995"/>
                  </a:cubicBezTo>
                  <a:cubicBezTo>
                    <a:pt x="152567" y="267936"/>
                    <a:pt x="186749" y="302057"/>
                    <a:pt x="228763" y="302057"/>
                  </a:cubicBezTo>
                  <a:cubicBezTo>
                    <a:pt x="270867" y="302057"/>
                    <a:pt x="305049" y="267936"/>
                    <a:pt x="305049" y="225995"/>
                  </a:cubicBezTo>
                  <a:cubicBezTo>
                    <a:pt x="305049" y="183965"/>
                    <a:pt x="270867" y="149844"/>
                    <a:pt x="228763" y="149844"/>
                  </a:cubicBezTo>
                  <a:close/>
                  <a:moveTo>
                    <a:pt x="228763" y="126030"/>
                  </a:moveTo>
                  <a:cubicBezTo>
                    <a:pt x="283953" y="126030"/>
                    <a:pt x="328905" y="170903"/>
                    <a:pt x="328905" y="225995"/>
                  </a:cubicBezTo>
                  <a:cubicBezTo>
                    <a:pt x="328905" y="281087"/>
                    <a:pt x="283953" y="325871"/>
                    <a:pt x="228763" y="325871"/>
                  </a:cubicBezTo>
                  <a:cubicBezTo>
                    <a:pt x="173574" y="325871"/>
                    <a:pt x="128711" y="281087"/>
                    <a:pt x="128711" y="225995"/>
                  </a:cubicBezTo>
                  <a:cubicBezTo>
                    <a:pt x="128711" y="170903"/>
                    <a:pt x="173574" y="126030"/>
                    <a:pt x="228763" y="126030"/>
                  </a:cubicBezTo>
                  <a:close/>
                  <a:moveTo>
                    <a:pt x="23853" y="23817"/>
                  </a:moveTo>
                  <a:lnTo>
                    <a:pt x="23853" y="582905"/>
                  </a:lnTo>
                  <a:lnTo>
                    <a:pt x="433711" y="582905"/>
                  </a:lnTo>
                  <a:lnTo>
                    <a:pt x="433711" y="23817"/>
                  </a:lnTo>
                  <a:close/>
                  <a:moveTo>
                    <a:pt x="11926" y="0"/>
                  </a:moveTo>
                  <a:lnTo>
                    <a:pt x="445638" y="0"/>
                  </a:lnTo>
                  <a:cubicBezTo>
                    <a:pt x="452135" y="0"/>
                    <a:pt x="457475" y="5332"/>
                    <a:pt x="457475" y="11909"/>
                  </a:cubicBezTo>
                  <a:lnTo>
                    <a:pt x="457475" y="594813"/>
                  </a:lnTo>
                  <a:cubicBezTo>
                    <a:pt x="457475" y="601390"/>
                    <a:pt x="452135" y="606722"/>
                    <a:pt x="445638" y="606722"/>
                  </a:cubicBezTo>
                  <a:lnTo>
                    <a:pt x="11926" y="606722"/>
                  </a:lnTo>
                  <a:cubicBezTo>
                    <a:pt x="5340" y="606722"/>
                    <a:pt x="0" y="601390"/>
                    <a:pt x="0" y="594813"/>
                  </a:cubicBezTo>
                  <a:lnTo>
                    <a:pt x="0" y="11909"/>
                  </a:lnTo>
                  <a:cubicBezTo>
                    <a:pt x="0" y="5332"/>
                    <a:pt x="5340" y="0"/>
                    <a:pt x="119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39AA9600-606D-4DF9-863C-9B2CF415A235}"/>
                </a:ext>
              </a:extLst>
            </p:cNvPr>
            <p:cNvSpPr/>
            <p:nvPr/>
          </p:nvSpPr>
          <p:spPr bwMode="auto">
            <a:xfrm>
              <a:off x="4753975" y="4862118"/>
              <a:ext cx="560385" cy="498062"/>
            </a:xfrm>
            <a:custGeom>
              <a:avLst/>
              <a:gdLst>
                <a:gd name="T0" fmla="*/ 4160 w 11520"/>
                <a:gd name="T1" fmla="*/ 3520 h 10240"/>
                <a:gd name="T2" fmla="*/ 4160 w 11520"/>
                <a:gd name="T3" fmla="*/ 4160 h 10240"/>
                <a:gd name="T4" fmla="*/ 7680 w 11520"/>
                <a:gd name="T5" fmla="*/ 3840 h 10240"/>
                <a:gd name="T6" fmla="*/ 7360 w 11520"/>
                <a:gd name="T7" fmla="*/ 5120 h 10240"/>
                <a:gd name="T8" fmla="*/ 3840 w 11520"/>
                <a:gd name="T9" fmla="*/ 5440 h 10240"/>
                <a:gd name="T10" fmla="*/ 7360 w 11520"/>
                <a:gd name="T11" fmla="*/ 5760 h 10240"/>
                <a:gd name="T12" fmla="*/ 7360 w 11520"/>
                <a:gd name="T13" fmla="*/ 5120 h 10240"/>
                <a:gd name="T14" fmla="*/ 4160 w 11520"/>
                <a:gd name="T15" fmla="*/ 6720 h 10240"/>
                <a:gd name="T16" fmla="*/ 4160 w 11520"/>
                <a:gd name="T17" fmla="*/ 7360 h 10240"/>
                <a:gd name="T18" fmla="*/ 7680 w 11520"/>
                <a:gd name="T19" fmla="*/ 7040 h 10240"/>
                <a:gd name="T20" fmla="*/ 11200 w 11520"/>
                <a:gd name="T21" fmla="*/ 9600 h 10240"/>
                <a:gd name="T22" fmla="*/ 10880 w 11520"/>
                <a:gd name="T23" fmla="*/ 3840 h 10240"/>
                <a:gd name="T24" fmla="*/ 8960 w 11520"/>
                <a:gd name="T25" fmla="*/ 3520 h 10240"/>
                <a:gd name="T26" fmla="*/ 8320 w 11520"/>
                <a:gd name="T27" fmla="*/ 1920 h 10240"/>
                <a:gd name="T28" fmla="*/ 6080 w 11520"/>
                <a:gd name="T29" fmla="*/ 1280 h 10240"/>
                <a:gd name="T30" fmla="*/ 6720 w 11520"/>
                <a:gd name="T31" fmla="*/ 960 h 10240"/>
                <a:gd name="T32" fmla="*/ 6080 w 11520"/>
                <a:gd name="T33" fmla="*/ 640 h 10240"/>
                <a:gd name="T34" fmla="*/ 5760 w 11520"/>
                <a:gd name="T35" fmla="*/ 0 h 10240"/>
                <a:gd name="T36" fmla="*/ 5440 w 11520"/>
                <a:gd name="T37" fmla="*/ 640 h 10240"/>
                <a:gd name="T38" fmla="*/ 4800 w 11520"/>
                <a:gd name="T39" fmla="*/ 960 h 10240"/>
                <a:gd name="T40" fmla="*/ 5440 w 11520"/>
                <a:gd name="T41" fmla="*/ 1280 h 10240"/>
                <a:gd name="T42" fmla="*/ 3200 w 11520"/>
                <a:gd name="T43" fmla="*/ 1920 h 10240"/>
                <a:gd name="T44" fmla="*/ 2560 w 11520"/>
                <a:gd name="T45" fmla="*/ 4800 h 10240"/>
                <a:gd name="T46" fmla="*/ 640 w 11520"/>
                <a:gd name="T47" fmla="*/ 5120 h 10240"/>
                <a:gd name="T48" fmla="*/ 320 w 11520"/>
                <a:gd name="T49" fmla="*/ 9600 h 10240"/>
                <a:gd name="T50" fmla="*/ 320 w 11520"/>
                <a:gd name="T51" fmla="*/ 10240 h 10240"/>
                <a:gd name="T52" fmla="*/ 11520 w 11520"/>
                <a:gd name="T53" fmla="*/ 9920 h 10240"/>
                <a:gd name="T54" fmla="*/ 1280 w 11520"/>
                <a:gd name="T55" fmla="*/ 5440 h 10240"/>
                <a:gd name="T56" fmla="*/ 2560 w 11520"/>
                <a:gd name="T57" fmla="*/ 9600 h 10240"/>
                <a:gd name="T58" fmla="*/ 1280 w 11520"/>
                <a:gd name="T59" fmla="*/ 5440 h 10240"/>
                <a:gd name="T60" fmla="*/ 5120 w 11520"/>
                <a:gd name="T61" fmla="*/ 9600 h 10240"/>
                <a:gd name="T62" fmla="*/ 6400 w 11520"/>
                <a:gd name="T63" fmla="*/ 8960 h 10240"/>
                <a:gd name="T64" fmla="*/ 7040 w 11520"/>
                <a:gd name="T65" fmla="*/ 9600 h 10240"/>
                <a:gd name="T66" fmla="*/ 6720 w 11520"/>
                <a:gd name="T67" fmla="*/ 8320 h 10240"/>
                <a:gd name="T68" fmla="*/ 4480 w 11520"/>
                <a:gd name="T69" fmla="*/ 8640 h 10240"/>
                <a:gd name="T70" fmla="*/ 3200 w 11520"/>
                <a:gd name="T71" fmla="*/ 9600 h 10240"/>
                <a:gd name="T72" fmla="*/ 8320 w 11520"/>
                <a:gd name="T73" fmla="*/ 2560 h 10240"/>
                <a:gd name="T74" fmla="*/ 7040 w 11520"/>
                <a:gd name="T75" fmla="*/ 9600 h 10240"/>
                <a:gd name="T76" fmla="*/ 8960 w 11520"/>
                <a:gd name="T77" fmla="*/ 4160 h 10240"/>
                <a:gd name="T78" fmla="*/ 10240 w 11520"/>
                <a:gd name="T79" fmla="*/ 9600 h 10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20" h="10240">
                  <a:moveTo>
                    <a:pt x="7360" y="3520"/>
                  </a:moveTo>
                  <a:lnTo>
                    <a:pt x="4160" y="3520"/>
                  </a:lnTo>
                  <a:cubicBezTo>
                    <a:pt x="4000" y="3520"/>
                    <a:pt x="3840" y="3680"/>
                    <a:pt x="3840" y="3840"/>
                  </a:cubicBezTo>
                  <a:cubicBezTo>
                    <a:pt x="3840" y="4000"/>
                    <a:pt x="4000" y="4160"/>
                    <a:pt x="4160" y="4160"/>
                  </a:cubicBezTo>
                  <a:lnTo>
                    <a:pt x="7360" y="4160"/>
                  </a:lnTo>
                  <a:cubicBezTo>
                    <a:pt x="7520" y="4160"/>
                    <a:pt x="7680" y="4000"/>
                    <a:pt x="7680" y="3840"/>
                  </a:cubicBezTo>
                  <a:cubicBezTo>
                    <a:pt x="7680" y="3680"/>
                    <a:pt x="7520" y="3520"/>
                    <a:pt x="7360" y="3520"/>
                  </a:cubicBezTo>
                  <a:close/>
                  <a:moveTo>
                    <a:pt x="7360" y="5120"/>
                  </a:moveTo>
                  <a:lnTo>
                    <a:pt x="4160" y="5120"/>
                  </a:lnTo>
                  <a:cubicBezTo>
                    <a:pt x="4000" y="5120"/>
                    <a:pt x="3840" y="5280"/>
                    <a:pt x="3840" y="5440"/>
                  </a:cubicBezTo>
                  <a:cubicBezTo>
                    <a:pt x="3840" y="5600"/>
                    <a:pt x="4000" y="5760"/>
                    <a:pt x="4160" y="5760"/>
                  </a:cubicBezTo>
                  <a:lnTo>
                    <a:pt x="7360" y="5760"/>
                  </a:lnTo>
                  <a:cubicBezTo>
                    <a:pt x="7520" y="5760"/>
                    <a:pt x="7680" y="5600"/>
                    <a:pt x="7680" y="5440"/>
                  </a:cubicBezTo>
                  <a:cubicBezTo>
                    <a:pt x="7680" y="5280"/>
                    <a:pt x="7520" y="5120"/>
                    <a:pt x="7360" y="5120"/>
                  </a:cubicBezTo>
                  <a:close/>
                  <a:moveTo>
                    <a:pt x="7360" y="6720"/>
                  </a:moveTo>
                  <a:lnTo>
                    <a:pt x="4160" y="6720"/>
                  </a:lnTo>
                  <a:cubicBezTo>
                    <a:pt x="4000" y="6720"/>
                    <a:pt x="3840" y="6880"/>
                    <a:pt x="3840" y="7040"/>
                  </a:cubicBezTo>
                  <a:cubicBezTo>
                    <a:pt x="3840" y="7200"/>
                    <a:pt x="4000" y="7360"/>
                    <a:pt x="4160" y="7360"/>
                  </a:cubicBezTo>
                  <a:lnTo>
                    <a:pt x="7360" y="7360"/>
                  </a:lnTo>
                  <a:cubicBezTo>
                    <a:pt x="7520" y="7360"/>
                    <a:pt x="7680" y="7200"/>
                    <a:pt x="7680" y="7040"/>
                  </a:cubicBezTo>
                  <a:cubicBezTo>
                    <a:pt x="7680" y="6880"/>
                    <a:pt x="7520" y="6720"/>
                    <a:pt x="7360" y="6720"/>
                  </a:cubicBezTo>
                  <a:close/>
                  <a:moveTo>
                    <a:pt x="11200" y="9600"/>
                  </a:moveTo>
                  <a:lnTo>
                    <a:pt x="10880" y="9600"/>
                  </a:lnTo>
                  <a:lnTo>
                    <a:pt x="10880" y="3840"/>
                  </a:lnTo>
                  <a:cubicBezTo>
                    <a:pt x="10880" y="3680"/>
                    <a:pt x="10720" y="3520"/>
                    <a:pt x="10560" y="3520"/>
                  </a:cubicBezTo>
                  <a:lnTo>
                    <a:pt x="8960" y="3520"/>
                  </a:lnTo>
                  <a:lnTo>
                    <a:pt x="8960" y="2560"/>
                  </a:lnTo>
                  <a:cubicBezTo>
                    <a:pt x="8960" y="2208"/>
                    <a:pt x="8672" y="1920"/>
                    <a:pt x="8320" y="1920"/>
                  </a:cubicBezTo>
                  <a:lnTo>
                    <a:pt x="6080" y="1920"/>
                  </a:lnTo>
                  <a:lnTo>
                    <a:pt x="6080" y="1280"/>
                  </a:lnTo>
                  <a:lnTo>
                    <a:pt x="6400" y="1280"/>
                  </a:lnTo>
                  <a:cubicBezTo>
                    <a:pt x="6560" y="1280"/>
                    <a:pt x="6720" y="1120"/>
                    <a:pt x="6720" y="960"/>
                  </a:cubicBezTo>
                  <a:cubicBezTo>
                    <a:pt x="6720" y="768"/>
                    <a:pt x="6560" y="640"/>
                    <a:pt x="6400" y="640"/>
                  </a:cubicBezTo>
                  <a:lnTo>
                    <a:pt x="6080" y="640"/>
                  </a:lnTo>
                  <a:lnTo>
                    <a:pt x="6080" y="320"/>
                  </a:lnTo>
                  <a:cubicBezTo>
                    <a:pt x="6080" y="160"/>
                    <a:pt x="5920" y="0"/>
                    <a:pt x="5760" y="0"/>
                  </a:cubicBezTo>
                  <a:cubicBezTo>
                    <a:pt x="5600" y="0"/>
                    <a:pt x="5440" y="160"/>
                    <a:pt x="5440" y="320"/>
                  </a:cubicBezTo>
                  <a:lnTo>
                    <a:pt x="5440" y="640"/>
                  </a:lnTo>
                  <a:lnTo>
                    <a:pt x="5120" y="640"/>
                  </a:lnTo>
                  <a:cubicBezTo>
                    <a:pt x="4960" y="640"/>
                    <a:pt x="4800" y="768"/>
                    <a:pt x="4800" y="960"/>
                  </a:cubicBezTo>
                  <a:cubicBezTo>
                    <a:pt x="4800" y="1120"/>
                    <a:pt x="4960" y="1280"/>
                    <a:pt x="5120" y="1280"/>
                  </a:cubicBezTo>
                  <a:lnTo>
                    <a:pt x="5440" y="1280"/>
                  </a:lnTo>
                  <a:lnTo>
                    <a:pt x="5440" y="1920"/>
                  </a:lnTo>
                  <a:lnTo>
                    <a:pt x="3200" y="1920"/>
                  </a:lnTo>
                  <a:cubicBezTo>
                    <a:pt x="2848" y="1920"/>
                    <a:pt x="2560" y="2208"/>
                    <a:pt x="2560" y="2560"/>
                  </a:cubicBezTo>
                  <a:lnTo>
                    <a:pt x="2560" y="4800"/>
                  </a:lnTo>
                  <a:lnTo>
                    <a:pt x="960" y="4800"/>
                  </a:lnTo>
                  <a:cubicBezTo>
                    <a:pt x="800" y="4800"/>
                    <a:pt x="640" y="4960"/>
                    <a:pt x="640" y="5120"/>
                  </a:cubicBezTo>
                  <a:lnTo>
                    <a:pt x="640" y="9600"/>
                  </a:lnTo>
                  <a:lnTo>
                    <a:pt x="320" y="9600"/>
                  </a:lnTo>
                  <a:cubicBezTo>
                    <a:pt x="160" y="9600"/>
                    <a:pt x="0" y="9760"/>
                    <a:pt x="0" y="9920"/>
                  </a:cubicBezTo>
                  <a:cubicBezTo>
                    <a:pt x="0" y="10080"/>
                    <a:pt x="160" y="10240"/>
                    <a:pt x="320" y="10240"/>
                  </a:cubicBezTo>
                  <a:lnTo>
                    <a:pt x="11200" y="10240"/>
                  </a:lnTo>
                  <a:cubicBezTo>
                    <a:pt x="11360" y="10240"/>
                    <a:pt x="11520" y="10080"/>
                    <a:pt x="11520" y="9920"/>
                  </a:cubicBezTo>
                  <a:cubicBezTo>
                    <a:pt x="11520" y="9760"/>
                    <a:pt x="11360" y="9600"/>
                    <a:pt x="11200" y="9600"/>
                  </a:cubicBezTo>
                  <a:close/>
                  <a:moveTo>
                    <a:pt x="1280" y="5440"/>
                  </a:moveTo>
                  <a:lnTo>
                    <a:pt x="2560" y="5440"/>
                  </a:lnTo>
                  <a:lnTo>
                    <a:pt x="2560" y="9600"/>
                  </a:lnTo>
                  <a:lnTo>
                    <a:pt x="1280" y="9600"/>
                  </a:lnTo>
                  <a:lnTo>
                    <a:pt x="1280" y="5440"/>
                  </a:lnTo>
                  <a:close/>
                  <a:moveTo>
                    <a:pt x="6400" y="9600"/>
                  </a:moveTo>
                  <a:lnTo>
                    <a:pt x="5120" y="9600"/>
                  </a:lnTo>
                  <a:lnTo>
                    <a:pt x="5120" y="8960"/>
                  </a:lnTo>
                  <a:lnTo>
                    <a:pt x="6400" y="8960"/>
                  </a:lnTo>
                  <a:lnTo>
                    <a:pt x="6400" y="9600"/>
                  </a:lnTo>
                  <a:close/>
                  <a:moveTo>
                    <a:pt x="7040" y="9600"/>
                  </a:moveTo>
                  <a:lnTo>
                    <a:pt x="7040" y="8640"/>
                  </a:lnTo>
                  <a:cubicBezTo>
                    <a:pt x="7040" y="8480"/>
                    <a:pt x="6880" y="8320"/>
                    <a:pt x="6720" y="8320"/>
                  </a:cubicBezTo>
                  <a:lnTo>
                    <a:pt x="4800" y="8320"/>
                  </a:lnTo>
                  <a:cubicBezTo>
                    <a:pt x="4640" y="8320"/>
                    <a:pt x="4480" y="8480"/>
                    <a:pt x="4480" y="8640"/>
                  </a:cubicBezTo>
                  <a:lnTo>
                    <a:pt x="4480" y="9600"/>
                  </a:lnTo>
                  <a:lnTo>
                    <a:pt x="3200" y="9600"/>
                  </a:lnTo>
                  <a:lnTo>
                    <a:pt x="3200" y="2560"/>
                  </a:lnTo>
                  <a:lnTo>
                    <a:pt x="8320" y="2560"/>
                  </a:lnTo>
                  <a:lnTo>
                    <a:pt x="8320" y="9600"/>
                  </a:lnTo>
                  <a:lnTo>
                    <a:pt x="7040" y="9600"/>
                  </a:lnTo>
                  <a:close/>
                  <a:moveTo>
                    <a:pt x="8960" y="9600"/>
                  </a:moveTo>
                  <a:lnTo>
                    <a:pt x="8960" y="4160"/>
                  </a:lnTo>
                  <a:lnTo>
                    <a:pt x="10240" y="4160"/>
                  </a:lnTo>
                  <a:lnTo>
                    <a:pt x="10240" y="9600"/>
                  </a:lnTo>
                  <a:lnTo>
                    <a:pt x="8960" y="9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1353E1A6-8EE0-4133-845C-53F72E93B52E}"/>
                </a:ext>
              </a:extLst>
            </p:cNvPr>
            <p:cNvSpPr/>
            <p:nvPr/>
          </p:nvSpPr>
          <p:spPr bwMode="auto">
            <a:xfrm>
              <a:off x="4833102" y="2887690"/>
              <a:ext cx="488915" cy="561343"/>
            </a:xfrm>
            <a:custGeom>
              <a:avLst/>
              <a:gdLst>
                <a:gd name="T0" fmla="*/ 9022 w 9632"/>
                <a:gd name="T1" fmla="*/ 5133 h 11058"/>
                <a:gd name="T2" fmla="*/ 8416 w 9632"/>
                <a:gd name="T3" fmla="*/ 5126 h 11058"/>
                <a:gd name="T4" fmla="*/ 6081 w 9632"/>
                <a:gd name="T5" fmla="*/ 5457 h 11058"/>
                <a:gd name="T6" fmla="*/ 5131 w 9632"/>
                <a:gd name="T7" fmla="*/ 4857 h 11058"/>
                <a:gd name="T8" fmla="*/ 6402 w 9632"/>
                <a:gd name="T9" fmla="*/ 2693 h 11058"/>
                <a:gd name="T10" fmla="*/ 5496 w 9632"/>
                <a:gd name="T11" fmla="*/ 0 h 11058"/>
                <a:gd name="T12" fmla="*/ 1101 w 9632"/>
                <a:gd name="T13" fmla="*/ 432 h 11058"/>
                <a:gd name="T14" fmla="*/ 1033 w 9632"/>
                <a:gd name="T15" fmla="*/ 3108 h 11058"/>
                <a:gd name="T16" fmla="*/ 1831 w 9632"/>
                <a:gd name="T17" fmla="*/ 4857 h 11058"/>
                <a:gd name="T18" fmla="*/ 1456 w 9632"/>
                <a:gd name="T19" fmla="*/ 4937 h 11058"/>
                <a:gd name="T20" fmla="*/ 1203 w 9632"/>
                <a:gd name="T21" fmla="*/ 5156 h 11058"/>
                <a:gd name="T22" fmla="*/ 513 w 9632"/>
                <a:gd name="T23" fmla="*/ 5408 h 11058"/>
                <a:gd name="T24" fmla="*/ 0 w 9632"/>
                <a:gd name="T25" fmla="*/ 8602 h 11058"/>
                <a:gd name="T26" fmla="*/ 1018 w 9632"/>
                <a:gd name="T27" fmla="*/ 10626 h 11058"/>
                <a:gd name="T28" fmla="*/ 5675 w 9632"/>
                <a:gd name="T29" fmla="*/ 11058 h 11058"/>
                <a:gd name="T30" fmla="*/ 6107 w 9632"/>
                <a:gd name="T31" fmla="*/ 7908 h 11058"/>
                <a:gd name="T32" fmla="*/ 6632 w 9632"/>
                <a:gd name="T33" fmla="*/ 8480 h 11058"/>
                <a:gd name="T34" fmla="*/ 7243 w 9632"/>
                <a:gd name="T35" fmla="*/ 8480 h 11058"/>
                <a:gd name="T36" fmla="*/ 9503 w 9632"/>
                <a:gd name="T37" fmla="*/ 6257 h 11058"/>
                <a:gd name="T38" fmla="*/ 9507 w 9632"/>
                <a:gd name="T39" fmla="*/ 5647 h 11058"/>
                <a:gd name="T40" fmla="*/ 4227 w 9632"/>
                <a:gd name="T41" fmla="*/ 6022 h 11058"/>
                <a:gd name="T42" fmla="*/ 3924 w 9632"/>
                <a:gd name="T43" fmla="*/ 5665 h 11058"/>
                <a:gd name="T44" fmla="*/ 4700 w 9632"/>
                <a:gd name="T45" fmla="*/ 5526 h 11058"/>
                <a:gd name="T46" fmla="*/ 3133 w 9632"/>
                <a:gd name="T47" fmla="*/ 5665 h 11058"/>
                <a:gd name="T48" fmla="*/ 2831 w 9632"/>
                <a:gd name="T49" fmla="*/ 6022 h 11058"/>
                <a:gd name="T50" fmla="*/ 2360 w 9632"/>
                <a:gd name="T51" fmla="*/ 5526 h 11058"/>
                <a:gd name="T52" fmla="*/ 1642 w 9632"/>
                <a:gd name="T53" fmla="*/ 540 h 11058"/>
                <a:gd name="T54" fmla="*/ 5859 w 9632"/>
                <a:gd name="T55" fmla="*/ 2473 h 11058"/>
                <a:gd name="T56" fmla="*/ 1267 w 9632"/>
                <a:gd name="T57" fmla="*/ 2469 h 11058"/>
                <a:gd name="T58" fmla="*/ 1565 w 9632"/>
                <a:gd name="T59" fmla="*/ 2925 h 11058"/>
                <a:gd name="T60" fmla="*/ 5563 w 9632"/>
                <a:gd name="T61" fmla="*/ 2928 h 11058"/>
                <a:gd name="T62" fmla="*/ 1565 w 9632"/>
                <a:gd name="T63" fmla="*/ 2925 h 11058"/>
                <a:gd name="T64" fmla="*/ 1018 w 9632"/>
                <a:gd name="T65" fmla="*/ 5665 h 11058"/>
                <a:gd name="T66" fmla="*/ 1025 w 9632"/>
                <a:gd name="T67" fmla="*/ 5666 h 11058"/>
                <a:gd name="T68" fmla="*/ 1406 w 9632"/>
                <a:gd name="T69" fmla="*/ 7808 h 11058"/>
                <a:gd name="T70" fmla="*/ 3026 w 9632"/>
                <a:gd name="T71" fmla="*/ 9137 h 11058"/>
                <a:gd name="T72" fmla="*/ 1017 w 9632"/>
                <a:gd name="T73" fmla="*/ 5665 h 11058"/>
                <a:gd name="T74" fmla="*/ 6033 w 9632"/>
                <a:gd name="T75" fmla="*/ 7047 h 11058"/>
                <a:gd name="T76" fmla="*/ 5567 w 9632"/>
                <a:gd name="T77" fmla="*/ 7233 h 11058"/>
                <a:gd name="T78" fmla="*/ 1561 w 9632"/>
                <a:gd name="T79" fmla="*/ 10517 h 11058"/>
                <a:gd name="T80" fmla="*/ 3006 w 9632"/>
                <a:gd name="T81" fmla="*/ 9707 h 11058"/>
                <a:gd name="T82" fmla="*/ 3023 w 9632"/>
                <a:gd name="T83" fmla="*/ 9713 h 11058"/>
                <a:gd name="T84" fmla="*/ 3450 w 9632"/>
                <a:gd name="T85" fmla="*/ 9476 h 11058"/>
                <a:gd name="T86" fmla="*/ 3980 w 9632"/>
                <a:gd name="T87" fmla="*/ 8528 h 11058"/>
                <a:gd name="T88" fmla="*/ 1985 w 9632"/>
                <a:gd name="T89" fmla="*/ 7461 h 11058"/>
                <a:gd name="T90" fmla="*/ 2657 w 9632"/>
                <a:gd name="T91" fmla="*/ 6535 h 11058"/>
                <a:gd name="T92" fmla="*/ 3154 w 9632"/>
                <a:gd name="T93" fmla="*/ 6498 h 11058"/>
                <a:gd name="T94" fmla="*/ 3904 w 9632"/>
                <a:gd name="T95" fmla="*/ 6498 h 11058"/>
                <a:gd name="T96" fmla="*/ 4402 w 9632"/>
                <a:gd name="T97" fmla="*/ 6535 h 11058"/>
                <a:gd name="T98" fmla="*/ 5386 w 9632"/>
                <a:gd name="T99" fmla="*/ 5412 h 11058"/>
                <a:gd name="T100" fmla="*/ 5536 w 9632"/>
                <a:gd name="T101" fmla="*/ 5715 h 11058"/>
                <a:gd name="T102" fmla="*/ 7313 w 9632"/>
                <a:gd name="T103" fmla="*/ 6832 h 11058"/>
                <a:gd name="T104" fmla="*/ 9128 w 9632"/>
                <a:gd name="T105" fmla="*/ 5947 h 11058"/>
                <a:gd name="T106" fmla="*/ 3615 w 9632"/>
                <a:gd name="T107" fmla="*/ 677 h 11058"/>
                <a:gd name="T108" fmla="*/ 3930 w 9632"/>
                <a:gd name="T109" fmla="*/ 965 h 11058"/>
                <a:gd name="T110" fmla="*/ 3615 w 9632"/>
                <a:gd name="T111" fmla="*/ 1297 h 11058"/>
                <a:gd name="T112" fmla="*/ 3296 w 9632"/>
                <a:gd name="T113" fmla="*/ 1591 h 11058"/>
                <a:gd name="T114" fmla="*/ 2977 w 9632"/>
                <a:gd name="T115" fmla="*/ 1297 h 11058"/>
                <a:gd name="T116" fmla="*/ 3296 w 9632"/>
                <a:gd name="T117" fmla="*/ 965 h 11058"/>
                <a:gd name="T118" fmla="*/ 3615 w 9632"/>
                <a:gd name="T119" fmla="*/ 677 h 1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32" h="11058">
                  <a:moveTo>
                    <a:pt x="9507" y="5647"/>
                  </a:moveTo>
                  <a:lnTo>
                    <a:pt x="9022" y="5133"/>
                  </a:lnTo>
                  <a:lnTo>
                    <a:pt x="9021" y="5132"/>
                  </a:lnTo>
                  <a:cubicBezTo>
                    <a:pt x="8855" y="4966"/>
                    <a:pt x="8585" y="4963"/>
                    <a:pt x="8416" y="5126"/>
                  </a:cubicBezTo>
                  <a:lnTo>
                    <a:pt x="7121" y="6277"/>
                  </a:lnTo>
                  <a:lnTo>
                    <a:pt x="6081" y="5457"/>
                  </a:lnTo>
                  <a:cubicBezTo>
                    <a:pt x="5987" y="5112"/>
                    <a:pt x="5672" y="4857"/>
                    <a:pt x="5297" y="4857"/>
                  </a:cubicBezTo>
                  <a:lnTo>
                    <a:pt x="5131" y="4857"/>
                  </a:lnTo>
                  <a:cubicBezTo>
                    <a:pt x="5662" y="4440"/>
                    <a:pt x="6025" y="3817"/>
                    <a:pt x="6095" y="3108"/>
                  </a:cubicBezTo>
                  <a:cubicBezTo>
                    <a:pt x="6272" y="3055"/>
                    <a:pt x="6402" y="2890"/>
                    <a:pt x="6402" y="2693"/>
                  </a:cubicBezTo>
                  <a:lnTo>
                    <a:pt x="5928" y="432"/>
                  </a:lnTo>
                  <a:cubicBezTo>
                    <a:pt x="5928" y="193"/>
                    <a:pt x="5735" y="0"/>
                    <a:pt x="5496" y="0"/>
                  </a:cubicBezTo>
                  <a:lnTo>
                    <a:pt x="1533" y="0"/>
                  </a:lnTo>
                  <a:cubicBezTo>
                    <a:pt x="1295" y="0"/>
                    <a:pt x="1101" y="193"/>
                    <a:pt x="1101" y="432"/>
                  </a:cubicBezTo>
                  <a:lnTo>
                    <a:pt x="726" y="2693"/>
                  </a:lnTo>
                  <a:cubicBezTo>
                    <a:pt x="726" y="2888"/>
                    <a:pt x="856" y="3055"/>
                    <a:pt x="1033" y="3108"/>
                  </a:cubicBezTo>
                  <a:cubicBezTo>
                    <a:pt x="1103" y="3816"/>
                    <a:pt x="1465" y="4440"/>
                    <a:pt x="1997" y="4857"/>
                  </a:cubicBezTo>
                  <a:lnTo>
                    <a:pt x="1831" y="4857"/>
                  </a:lnTo>
                  <a:cubicBezTo>
                    <a:pt x="1705" y="4857"/>
                    <a:pt x="1585" y="4886"/>
                    <a:pt x="1478" y="4938"/>
                  </a:cubicBezTo>
                  <a:lnTo>
                    <a:pt x="1456" y="4937"/>
                  </a:lnTo>
                  <a:lnTo>
                    <a:pt x="1461" y="4947"/>
                  </a:lnTo>
                  <a:cubicBezTo>
                    <a:pt x="1361" y="4998"/>
                    <a:pt x="1273" y="5070"/>
                    <a:pt x="1203" y="5156"/>
                  </a:cubicBezTo>
                  <a:lnTo>
                    <a:pt x="1049" y="5112"/>
                  </a:lnTo>
                  <a:cubicBezTo>
                    <a:pt x="821" y="5046"/>
                    <a:pt x="580" y="5178"/>
                    <a:pt x="513" y="5408"/>
                  </a:cubicBezTo>
                  <a:lnTo>
                    <a:pt x="508" y="5424"/>
                  </a:lnTo>
                  <a:lnTo>
                    <a:pt x="0" y="8602"/>
                  </a:lnTo>
                  <a:lnTo>
                    <a:pt x="1018" y="8977"/>
                  </a:lnTo>
                  <a:lnTo>
                    <a:pt x="1018" y="10626"/>
                  </a:lnTo>
                  <a:cubicBezTo>
                    <a:pt x="1018" y="10865"/>
                    <a:pt x="1212" y="11058"/>
                    <a:pt x="1451" y="11058"/>
                  </a:cubicBezTo>
                  <a:lnTo>
                    <a:pt x="5675" y="11058"/>
                  </a:lnTo>
                  <a:cubicBezTo>
                    <a:pt x="5913" y="11058"/>
                    <a:pt x="6107" y="10865"/>
                    <a:pt x="6107" y="10626"/>
                  </a:cubicBezTo>
                  <a:lnTo>
                    <a:pt x="6107" y="7908"/>
                  </a:lnTo>
                  <a:lnTo>
                    <a:pt x="6628" y="8476"/>
                  </a:lnTo>
                  <a:lnTo>
                    <a:pt x="6632" y="8480"/>
                  </a:lnTo>
                  <a:cubicBezTo>
                    <a:pt x="6717" y="8564"/>
                    <a:pt x="6827" y="8606"/>
                    <a:pt x="6938" y="8606"/>
                  </a:cubicBezTo>
                  <a:cubicBezTo>
                    <a:pt x="7048" y="8606"/>
                    <a:pt x="7160" y="8563"/>
                    <a:pt x="7243" y="8480"/>
                  </a:cubicBezTo>
                  <a:lnTo>
                    <a:pt x="9502" y="6258"/>
                  </a:lnTo>
                  <a:lnTo>
                    <a:pt x="9503" y="6257"/>
                  </a:lnTo>
                  <a:cubicBezTo>
                    <a:pt x="9585" y="6176"/>
                    <a:pt x="9630" y="6067"/>
                    <a:pt x="9630" y="5951"/>
                  </a:cubicBezTo>
                  <a:cubicBezTo>
                    <a:pt x="9632" y="5837"/>
                    <a:pt x="9588" y="5728"/>
                    <a:pt x="9507" y="5647"/>
                  </a:cubicBezTo>
                  <a:close/>
                  <a:moveTo>
                    <a:pt x="4700" y="5526"/>
                  </a:moveTo>
                  <a:cubicBezTo>
                    <a:pt x="4550" y="5758"/>
                    <a:pt x="4371" y="5973"/>
                    <a:pt x="4227" y="6022"/>
                  </a:cubicBezTo>
                  <a:cubicBezTo>
                    <a:pt x="4190" y="6035"/>
                    <a:pt x="4172" y="6028"/>
                    <a:pt x="4157" y="6021"/>
                  </a:cubicBezTo>
                  <a:cubicBezTo>
                    <a:pt x="4018" y="5947"/>
                    <a:pt x="3944" y="5835"/>
                    <a:pt x="3924" y="5665"/>
                  </a:cubicBezTo>
                  <a:cubicBezTo>
                    <a:pt x="3921" y="5631"/>
                    <a:pt x="3919" y="5598"/>
                    <a:pt x="3919" y="5567"/>
                  </a:cubicBezTo>
                  <a:lnTo>
                    <a:pt x="4700" y="5526"/>
                  </a:lnTo>
                  <a:close/>
                  <a:moveTo>
                    <a:pt x="3138" y="5567"/>
                  </a:moveTo>
                  <a:cubicBezTo>
                    <a:pt x="3138" y="5597"/>
                    <a:pt x="3137" y="5631"/>
                    <a:pt x="3133" y="5665"/>
                  </a:cubicBezTo>
                  <a:cubicBezTo>
                    <a:pt x="3113" y="5835"/>
                    <a:pt x="3040" y="5947"/>
                    <a:pt x="2901" y="6021"/>
                  </a:cubicBezTo>
                  <a:cubicBezTo>
                    <a:pt x="2886" y="6030"/>
                    <a:pt x="2868" y="6036"/>
                    <a:pt x="2831" y="6022"/>
                  </a:cubicBezTo>
                  <a:cubicBezTo>
                    <a:pt x="2775" y="6003"/>
                    <a:pt x="2616" y="5918"/>
                    <a:pt x="2378" y="5555"/>
                  </a:cubicBezTo>
                  <a:cubicBezTo>
                    <a:pt x="2372" y="5545"/>
                    <a:pt x="2366" y="5535"/>
                    <a:pt x="2360" y="5526"/>
                  </a:cubicBezTo>
                  <a:lnTo>
                    <a:pt x="3138" y="5567"/>
                  </a:lnTo>
                  <a:close/>
                  <a:moveTo>
                    <a:pt x="1642" y="540"/>
                  </a:moveTo>
                  <a:lnTo>
                    <a:pt x="5386" y="540"/>
                  </a:lnTo>
                  <a:lnTo>
                    <a:pt x="5859" y="2473"/>
                  </a:lnTo>
                  <a:cubicBezTo>
                    <a:pt x="5408" y="2216"/>
                    <a:pt x="4441" y="1728"/>
                    <a:pt x="3563" y="1728"/>
                  </a:cubicBezTo>
                  <a:cubicBezTo>
                    <a:pt x="2667" y="1728"/>
                    <a:pt x="1714" y="2211"/>
                    <a:pt x="1267" y="2469"/>
                  </a:cubicBezTo>
                  <a:lnTo>
                    <a:pt x="1642" y="540"/>
                  </a:lnTo>
                  <a:close/>
                  <a:moveTo>
                    <a:pt x="1565" y="2925"/>
                  </a:moveTo>
                  <a:cubicBezTo>
                    <a:pt x="1975" y="2690"/>
                    <a:pt x="2813" y="2270"/>
                    <a:pt x="3565" y="2270"/>
                  </a:cubicBezTo>
                  <a:cubicBezTo>
                    <a:pt x="4295" y="2270"/>
                    <a:pt x="5147" y="2692"/>
                    <a:pt x="5563" y="2928"/>
                  </a:cubicBezTo>
                  <a:cubicBezTo>
                    <a:pt x="5525" y="3998"/>
                    <a:pt x="4642" y="4856"/>
                    <a:pt x="3565" y="4856"/>
                  </a:cubicBezTo>
                  <a:cubicBezTo>
                    <a:pt x="2485" y="4856"/>
                    <a:pt x="1601" y="3996"/>
                    <a:pt x="1565" y="2925"/>
                  </a:cubicBezTo>
                  <a:close/>
                  <a:moveTo>
                    <a:pt x="1017" y="5665"/>
                  </a:moveTo>
                  <a:lnTo>
                    <a:pt x="1018" y="5665"/>
                  </a:lnTo>
                  <a:lnTo>
                    <a:pt x="1018" y="5666"/>
                  </a:lnTo>
                  <a:lnTo>
                    <a:pt x="1025" y="5666"/>
                  </a:lnTo>
                  <a:lnTo>
                    <a:pt x="1603" y="5833"/>
                  </a:lnTo>
                  <a:lnTo>
                    <a:pt x="1406" y="7808"/>
                  </a:lnTo>
                  <a:lnTo>
                    <a:pt x="3347" y="8592"/>
                  </a:lnTo>
                  <a:cubicBezTo>
                    <a:pt x="3250" y="8771"/>
                    <a:pt x="3116" y="9002"/>
                    <a:pt x="3026" y="9137"/>
                  </a:cubicBezTo>
                  <a:lnTo>
                    <a:pt x="605" y="8247"/>
                  </a:lnTo>
                  <a:lnTo>
                    <a:pt x="1017" y="5665"/>
                  </a:lnTo>
                  <a:close/>
                  <a:moveTo>
                    <a:pt x="7022" y="8015"/>
                  </a:moveTo>
                  <a:lnTo>
                    <a:pt x="6033" y="7047"/>
                  </a:lnTo>
                  <a:cubicBezTo>
                    <a:pt x="5930" y="6940"/>
                    <a:pt x="5758" y="6935"/>
                    <a:pt x="5651" y="7038"/>
                  </a:cubicBezTo>
                  <a:cubicBezTo>
                    <a:pt x="5596" y="7092"/>
                    <a:pt x="5567" y="7162"/>
                    <a:pt x="5567" y="7233"/>
                  </a:cubicBezTo>
                  <a:lnTo>
                    <a:pt x="5567" y="10517"/>
                  </a:lnTo>
                  <a:lnTo>
                    <a:pt x="1561" y="10517"/>
                  </a:lnTo>
                  <a:lnTo>
                    <a:pt x="1561" y="9176"/>
                  </a:lnTo>
                  <a:lnTo>
                    <a:pt x="3006" y="9707"/>
                  </a:lnTo>
                  <a:lnTo>
                    <a:pt x="3015" y="9711"/>
                  </a:lnTo>
                  <a:lnTo>
                    <a:pt x="3023" y="9713"/>
                  </a:lnTo>
                  <a:cubicBezTo>
                    <a:pt x="3052" y="9722"/>
                    <a:pt x="3079" y="9726"/>
                    <a:pt x="3104" y="9726"/>
                  </a:cubicBezTo>
                  <a:cubicBezTo>
                    <a:pt x="3273" y="9726"/>
                    <a:pt x="3386" y="9567"/>
                    <a:pt x="3450" y="9476"/>
                  </a:cubicBezTo>
                  <a:cubicBezTo>
                    <a:pt x="3510" y="9391"/>
                    <a:pt x="3582" y="9275"/>
                    <a:pt x="3666" y="9132"/>
                  </a:cubicBezTo>
                  <a:cubicBezTo>
                    <a:pt x="3668" y="9127"/>
                    <a:pt x="3945" y="8652"/>
                    <a:pt x="3980" y="8528"/>
                  </a:cubicBezTo>
                  <a:lnTo>
                    <a:pt x="4047" y="8293"/>
                  </a:lnTo>
                  <a:lnTo>
                    <a:pt x="1985" y="7461"/>
                  </a:lnTo>
                  <a:lnTo>
                    <a:pt x="2120" y="6117"/>
                  </a:lnTo>
                  <a:cubicBezTo>
                    <a:pt x="2298" y="6336"/>
                    <a:pt x="2476" y="6473"/>
                    <a:pt x="2657" y="6535"/>
                  </a:cubicBezTo>
                  <a:cubicBezTo>
                    <a:pt x="2728" y="6558"/>
                    <a:pt x="2798" y="6571"/>
                    <a:pt x="2868" y="6571"/>
                  </a:cubicBezTo>
                  <a:cubicBezTo>
                    <a:pt x="2967" y="6571"/>
                    <a:pt x="3063" y="6547"/>
                    <a:pt x="3154" y="6498"/>
                  </a:cubicBezTo>
                  <a:cubicBezTo>
                    <a:pt x="3327" y="6407"/>
                    <a:pt x="3448" y="6285"/>
                    <a:pt x="3529" y="6150"/>
                  </a:cubicBezTo>
                  <a:cubicBezTo>
                    <a:pt x="3611" y="6285"/>
                    <a:pt x="3731" y="6407"/>
                    <a:pt x="3904" y="6498"/>
                  </a:cubicBezTo>
                  <a:cubicBezTo>
                    <a:pt x="3994" y="6546"/>
                    <a:pt x="4092" y="6571"/>
                    <a:pt x="4191" y="6571"/>
                  </a:cubicBezTo>
                  <a:cubicBezTo>
                    <a:pt x="4261" y="6571"/>
                    <a:pt x="4331" y="6558"/>
                    <a:pt x="4402" y="6535"/>
                  </a:cubicBezTo>
                  <a:cubicBezTo>
                    <a:pt x="4649" y="6451"/>
                    <a:pt x="4891" y="6225"/>
                    <a:pt x="5138" y="5845"/>
                  </a:cubicBezTo>
                  <a:cubicBezTo>
                    <a:pt x="5253" y="5668"/>
                    <a:pt x="5341" y="5502"/>
                    <a:pt x="5386" y="5412"/>
                  </a:cubicBezTo>
                  <a:cubicBezTo>
                    <a:pt x="5404" y="5418"/>
                    <a:pt x="5423" y="5427"/>
                    <a:pt x="5441" y="5438"/>
                  </a:cubicBezTo>
                  <a:cubicBezTo>
                    <a:pt x="5417" y="5538"/>
                    <a:pt x="5449" y="5647"/>
                    <a:pt x="5536" y="5715"/>
                  </a:cubicBezTo>
                  <a:lnTo>
                    <a:pt x="6966" y="6842"/>
                  </a:lnTo>
                  <a:cubicBezTo>
                    <a:pt x="7068" y="6923"/>
                    <a:pt x="7216" y="6920"/>
                    <a:pt x="7313" y="6832"/>
                  </a:cubicBezTo>
                  <a:lnTo>
                    <a:pt x="8712" y="5588"/>
                  </a:lnTo>
                  <a:lnTo>
                    <a:pt x="9128" y="5947"/>
                  </a:lnTo>
                  <a:lnTo>
                    <a:pt x="7022" y="8015"/>
                  </a:lnTo>
                  <a:close/>
                  <a:moveTo>
                    <a:pt x="3615" y="677"/>
                  </a:moveTo>
                  <a:lnTo>
                    <a:pt x="3615" y="965"/>
                  </a:lnTo>
                  <a:lnTo>
                    <a:pt x="3930" y="965"/>
                  </a:lnTo>
                  <a:lnTo>
                    <a:pt x="3930" y="1297"/>
                  </a:lnTo>
                  <a:lnTo>
                    <a:pt x="3615" y="1297"/>
                  </a:lnTo>
                  <a:lnTo>
                    <a:pt x="3615" y="1591"/>
                  </a:lnTo>
                  <a:lnTo>
                    <a:pt x="3296" y="1591"/>
                  </a:lnTo>
                  <a:lnTo>
                    <a:pt x="3296" y="1297"/>
                  </a:lnTo>
                  <a:lnTo>
                    <a:pt x="2977" y="1297"/>
                  </a:lnTo>
                  <a:lnTo>
                    <a:pt x="2977" y="965"/>
                  </a:lnTo>
                  <a:lnTo>
                    <a:pt x="3296" y="965"/>
                  </a:lnTo>
                  <a:lnTo>
                    <a:pt x="3296" y="677"/>
                  </a:lnTo>
                  <a:lnTo>
                    <a:pt x="3615" y="6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265B9987-8C7E-4FC0-A765-0C1806FADE6B}"/>
                </a:ext>
              </a:extLst>
            </p:cNvPr>
            <p:cNvSpPr txBox="1"/>
            <p:nvPr/>
          </p:nvSpPr>
          <p:spPr>
            <a:xfrm>
              <a:off x="2474638" y="2494587"/>
              <a:ext cx="1415722" cy="329382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3982124-36CF-4449-BBC8-A3B51ACFAB80}"/>
                </a:ext>
              </a:extLst>
            </p:cNvPr>
            <p:cNvSpPr txBox="1"/>
            <p:nvPr/>
          </p:nvSpPr>
          <p:spPr>
            <a:xfrm>
              <a:off x="2474638" y="4592372"/>
              <a:ext cx="1415722" cy="329382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0D4A7D0-2548-44DF-8B0C-9F386F1A2AA1}"/>
                </a:ext>
              </a:extLst>
            </p:cNvPr>
            <p:cNvSpPr txBox="1"/>
            <p:nvPr/>
          </p:nvSpPr>
          <p:spPr>
            <a:xfrm>
              <a:off x="8301639" y="4601304"/>
              <a:ext cx="1415722" cy="329382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3E97A9F8-44C5-4111-B712-66761070203A}"/>
                </a:ext>
              </a:extLst>
            </p:cNvPr>
            <p:cNvSpPr txBox="1"/>
            <p:nvPr/>
          </p:nvSpPr>
          <p:spPr>
            <a:xfrm>
              <a:off x="8301639" y="2558788"/>
              <a:ext cx="1415722" cy="329382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roup 1">
            <a:extLst>
              <a:ext uri="{FF2B5EF4-FFF2-40B4-BE49-F238E27FC236}">
                <a16:creationId xmlns:a16="http://schemas.microsoft.com/office/drawing/2014/main" id="{1BC62A37-B492-4999-871C-0F54BF797E21}"/>
              </a:ext>
            </a:extLst>
          </p:cNvPr>
          <p:cNvGrpSpPr/>
          <p:nvPr/>
        </p:nvGrpSpPr>
        <p:grpSpPr>
          <a:xfrm>
            <a:off x="1889342" y="1646261"/>
            <a:ext cx="8413316" cy="4054225"/>
            <a:chOff x="1820240" y="1646261"/>
            <a:chExt cx="8413316" cy="4054225"/>
          </a:xfrm>
        </p:grpSpPr>
        <p:sp>
          <p:nvSpPr>
            <p:cNvPr id="28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29E1BFA6-B62F-4680-A7B0-F16F99896519}"/>
                </a:ext>
              </a:extLst>
            </p:cNvPr>
            <p:cNvSpPr/>
            <p:nvPr/>
          </p:nvSpPr>
          <p:spPr>
            <a:xfrm flipV="1">
              <a:off x="7069075" y="3034263"/>
              <a:ext cx="1457668" cy="1453896"/>
            </a:xfrm>
            <a:prstGeom prst="flowChartDecision">
              <a:avLst/>
            </a:prstGeom>
            <a:solidFill>
              <a:srgbClr val="ACCE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8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337473F-60CE-447D-B7FF-FEA2DAD1B13A}"/>
                </a:ext>
              </a:extLst>
            </p:cNvPr>
            <p:cNvSpPr/>
            <p:nvPr/>
          </p:nvSpPr>
          <p:spPr>
            <a:xfrm flipV="1">
              <a:off x="7069075" y="2898000"/>
              <a:ext cx="1457668" cy="1453896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8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8883DFA6-A036-417D-8219-37263926FF89}"/>
                </a:ext>
              </a:extLst>
            </p:cNvPr>
            <p:cNvSpPr/>
            <p:nvPr/>
          </p:nvSpPr>
          <p:spPr>
            <a:xfrm flipV="1">
              <a:off x="3601071" y="3034263"/>
              <a:ext cx="1457668" cy="1453896"/>
            </a:xfrm>
            <a:prstGeom prst="flowChartDecision">
              <a:avLst/>
            </a:prstGeom>
            <a:solidFill>
              <a:srgbClr val="ACCE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8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B3C6149-4C41-4EC3-A014-96ED6930E679}"/>
                </a:ext>
              </a:extLst>
            </p:cNvPr>
            <p:cNvSpPr/>
            <p:nvPr/>
          </p:nvSpPr>
          <p:spPr>
            <a:xfrm flipV="1">
              <a:off x="3601071" y="2898000"/>
              <a:ext cx="1457668" cy="1453896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8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CAA96C4-1930-4D21-9D12-444579B57F08}"/>
                </a:ext>
              </a:extLst>
            </p:cNvPr>
            <p:cNvSpPr/>
            <p:nvPr/>
          </p:nvSpPr>
          <p:spPr>
            <a:xfrm>
              <a:off x="1820240" y="2768752"/>
              <a:ext cx="1457668" cy="1453896"/>
            </a:xfrm>
            <a:prstGeom prst="flowChartDecision">
              <a:avLst/>
            </a:prstGeom>
            <a:solidFill>
              <a:srgbClr val="00734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9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327420F-3B8C-4A6B-A6FF-873B87EC65BC}"/>
                </a:ext>
              </a:extLst>
            </p:cNvPr>
            <p:cNvSpPr/>
            <p:nvPr/>
          </p:nvSpPr>
          <p:spPr>
            <a:xfrm>
              <a:off x="1820240" y="2921704"/>
              <a:ext cx="1457668" cy="1453896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9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1DEF942-A9E1-49BB-A615-7B7FCC23C664}"/>
                </a:ext>
              </a:extLst>
            </p:cNvPr>
            <p:cNvSpPr/>
            <p:nvPr/>
          </p:nvSpPr>
          <p:spPr>
            <a:xfrm>
              <a:off x="5353669" y="2768752"/>
              <a:ext cx="1457668" cy="1453896"/>
            </a:xfrm>
            <a:prstGeom prst="flowChartDecision">
              <a:avLst/>
            </a:prstGeom>
            <a:solidFill>
              <a:srgbClr val="00734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9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A244FB5-1F52-4CD3-A4B4-26872984C9F8}"/>
                </a:ext>
              </a:extLst>
            </p:cNvPr>
            <p:cNvSpPr/>
            <p:nvPr/>
          </p:nvSpPr>
          <p:spPr>
            <a:xfrm>
              <a:off x="5353669" y="2921704"/>
              <a:ext cx="1457668" cy="1453896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9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2B391AAB-4115-4A6C-AA77-BA6C40D04DAB}"/>
                </a:ext>
              </a:extLst>
            </p:cNvPr>
            <p:cNvSpPr/>
            <p:nvPr/>
          </p:nvSpPr>
          <p:spPr>
            <a:xfrm>
              <a:off x="8755342" y="2768752"/>
              <a:ext cx="1457668" cy="1453896"/>
            </a:xfrm>
            <a:prstGeom prst="flowChartDecision">
              <a:avLst/>
            </a:prstGeom>
            <a:solidFill>
              <a:srgbClr val="00734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9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6DD3492-7119-4910-9D6A-E5E5378F804A}"/>
                </a:ext>
              </a:extLst>
            </p:cNvPr>
            <p:cNvSpPr/>
            <p:nvPr/>
          </p:nvSpPr>
          <p:spPr>
            <a:xfrm>
              <a:off x="8755342" y="2921704"/>
              <a:ext cx="1457668" cy="1453896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9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1A23FBF2-7B8F-4FB9-88BF-0CC9D724F1EF}"/>
                </a:ext>
              </a:extLst>
            </p:cNvPr>
            <p:cNvSpPr/>
            <p:nvPr/>
          </p:nvSpPr>
          <p:spPr>
            <a:xfrm>
              <a:off x="2373728" y="3482406"/>
              <a:ext cx="350694" cy="332491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9050" h="577437">
                  <a:moveTo>
                    <a:pt x="439199" y="560501"/>
                  </a:moveTo>
                  <a:lnTo>
                    <a:pt x="533192" y="560501"/>
                  </a:lnTo>
                  <a:lnTo>
                    <a:pt x="533192" y="577437"/>
                  </a:lnTo>
                  <a:lnTo>
                    <a:pt x="439199" y="577437"/>
                  </a:lnTo>
                  <a:close/>
                  <a:moveTo>
                    <a:pt x="60898" y="560501"/>
                  </a:moveTo>
                  <a:lnTo>
                    <a:pt x="154891" y="560501"/>
                  </a:lnTo>
                  <a:lnTo>
                    <a:pt x="154891" y="577437"/>
                  </a:lnTo>
                  <a:lnTo>
                    <a:pt x="60898" y="577437"/>
                  </a:lnTo>
                  <a:close/>
                  <a:moveTo>
                    <a:pt x="276323" y="247191"/>
                  </a:moveTo>
                  <a:lnTo>
                    <a:pt x="332800" y="247191"/>
                  </a:lnTo>
                  <a:lnTo>
                    <a:pt x="332800" y="293334"/>
                  </a:lnTo>
                  <a:lnTo>
                    <a:pt x="379148" y="293334"/>
                  </a:lnTo>
                  <a:lnTo>
                    <a:pt x="379148" y="349732"/>
                  </a:lnTo>
                  <a:lnTo>
                    <a:pt x="332800" y="349732"/>
                  </a:lnTo>
                  <a:lnTo>
                    <a:pt x="332800" y="396014"/>
                  </a:lnTo>
                  <a:lnTo>
                    <a:pt x="276323" y="396014"/>
                  </a:lnTo>
                  <a:lnTo>
                    <a:pt x="276323" y="349732"/>
                  </a:lnTo>
                  <a:lnTo>
                    <a:pt x="230114" y="349732"/>
                  </a:lnTo>
                  <a:lnTo>
                    <a:pt x="230114" y="293334"/>
                  </a:lnTo>
                  <a:lnTo>
                    <a:pt x="276323" y="293334"/>
                  </a:lnTo>
                  <a:close/>
                  <a:moveTo>
                    <a:pt x="304594" y="190091"/>
                  </a:moveTo>
                  <a:cubicBezTo>
                    <a:pt x="231741" y="190091"/>
                    <a:pt x="172904" y="248987"/>
                    <a:pt x="172904" y="321602"/>
                  </a:cubicBezTo>
                  <a:cubicBezTo>
                    <a:pt x="172904" y="394216"/>
                    <a:pt x="231741" y="453112"/>
                    <a:pt x="304594" y="453112"/>
                  </a:cubicBezTo>
                  <a:cubicBezTo>
                    <a:pt x="377308" y="453112"/>
                    <a:pt x="436284" y="394216"/>
                    <a:pt x="436284" y="321602"/>
                  </a:cubicBezTo>
                  <a:cubicBezTo>
                    <a:pt x="436284" y="248987"/>
                    <a:pt x="377308" y="190091"/>
                    <a:pt x="304594" y="190091"/>
                  </a:cubicBezTo>
                  <a:close/>
                  <a:moveTo>
                    <a:pt x="47042" y="97521"/>
                  </a:moveTo>
                  <a:lnTo>
                    <a:pt x="562008" y="97521"/>
                  </a:lnTo>
                  <a:cubicBezTo>
                    <a:pt x="587958" y="97521"/>
                    <a:pt x="609050" y="118446"/>
                    <a:pt x="609050" y="144499"/>
                  </a:cubicBezTo>
                  <a:lnTo>
                    <a:pt x="609050" y="498704"/>
                  </a:lnTo>
                  <a:cubicBezTo>
                    <a:pt x="609050" y="524618"/>
                    <a:pt x="587958" y="545682"/>
                    <a:pt x="562008" y="545682"/>
                  </a:cubicBezTo>
                  <a:lnTo>
                    <a:pt x="47042" y="545682"/>
                  </a:lnTo>
                  <a:cubicBezTo>
                    <a:pt x="21092" y="545682"/>
                    <a:pt x="0" y="524618"/>
                    <a:pt x="0" y="498704"/>
                  </a:cubicBezTo>
                  <a:lnTo>
                    <a:pt x="0" y="144499"/>
                  </a:lnTo>
                  <a:cubicBezTo>
                    <a:pt x="0" y="118446"/>
                    <a:pt x="21092" y="97521"/>
                    <a:pt x="47042" y="97521"/>
                  </a:cubicBezTo>
                  <a:close/>
                  <a:moveTo>
                    <a:pt x="252719" y="0"/>
                  </a:moveTo>
                  <a:lnTo>
                    <a:pt x="351250" y="0"/>
                  </a:lnTo>
                  <a:cubicBezTo>
                    <a:pt x="377895" y="0"/>
                    <a:pt x="399683" y="21617"/>
                    <a:pt x="399683" y="48361"/>
                  </a:cubicBezTo>
                  <a:lnTo>
                    <a:pt x="399683" y="76352"/>
                  </a:lnTo>
                  <a:lnTo>
                    <a:pt x="368319" y="76352"/>
                  </a:lnTo>
                  <a:lnTo>
                    <a:pt x="368319" y="48361"/>
                  </a:lnTo>
                  <a:cubicBezTo>
                    <a:pt x="368319" y="38938"/>
                    <a:pt x="360687" y="31317"/>
                    <a:pt x="351250" y="31317"/>
                  </a:cubicBezTo>
                  <a:lnTo>
                    <a:pt x="252719" y="31317"/>
                  </a:lnTo>
                  <a:cubicBezTo>
                    <a:pt x="243283" y="31317"/>
                    <a:pt x="235650" y="38938"/>
                    <a:pt x="235650" y="48361"/>
                  </a:cubicBezTo>
                  <a:lnTo>
                    <a:pt x="235650" y="76352"/>
                  </a:lnTo>
                  <a:lnTo>
                    <a:pt x="204287" y="76352"/>
                  </a:lnTo>
                  <a:lnTo>
                    <a:pt x="204287" y="48361"/>
                  </a:lnTo>
                  <a:cubicBezTo>
                    <a:pt x="204287" y="21617"/>
                    <a:pt x="226075" y="0"/>
                    <a:pt x="252719" y="0"/>
                  </a:cubicBezTo>
                  <a:close/>
                </a:path>
              </a:pathLst>
            </a:custGeom>
            <a:solidFill>
              <a:srgbClr val="00734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  <p:sp>
          <p:nvSpPr>
            <p:cNvPr id="31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4B9DB95-694B-4C94-87AA-E9EC21AEC72B}"/>
                </a:ext>
              </a:extLst>
            </p:cNvPr>
            <p:cNvSpPr/>
            <p:nvPr/>
          </p:nvSpPr>
          <p:spPr>
            <a:xfrm>
              <a:off x="4194759" y="3440147"/>
              <a:ext cx="290838" cy="338404"/>
            </a:xfrm>
            <a:custGeom>
              <a:avLst/>
              <a:gdLst>
                <a:gd name="T0" fmla="*/ 4070 w 8630"/>
                <a:gd name="T1" fmla="*/ 2276 h 10694"/>
                <a:gd name="T2" fmla="*/ 4256 w 8630"/>
                <a:gd name="T3" fmla="*/ 2276 h 10694"/>
                <a:gd name="T4" fmla="*/ 4256 w 8630"/>
                <a:gd name="T5" fmla="*/ 2043 h 10694"/>
                <a:gd name="T6" fmla="*/ 4494 w 8630"/>
                <a:gd name="T7" fmla="*/ 2043 h 10694"/>
                <a:gd name="T8" fmla="*/ 4494 w 8630"/>
                <a:gd name="T9" fmla="*/ 1857 h 10694"/>
                <a:gd name="T10" fmla="*/ 4256 w 8630"/>
                <a:gd name="T11" fmla="*/ 1857 h 10694"/>
                <a:gd name="T12" fmla="*/ 4256 w 8630"/>
                <a:gd name="T13" fmla="*/ 1624 h 10694"/>
                <a:gd name="T14" fmla="*/ 4070 w 8630"/>
                <a:gd name="T15" fmla="*/ 1624 h 10694"/>
                <a:gd name="T16" fmla="*/ 4070 w 8630"/>
                <a:gd name="T17" fmla="*/ 1857 h 10694"/>
                <a:gd name="T18" fmla="*/ 3842 w 8630"/>
                <a:gd name="T19" fmla="*/ 1857 h 10694"/>
                <a:gd name="T20" fmla="*/ 3842 w 8630"/>
                <a:gd name="T21" fmla="*/ 2043 h 10694"/>
                <a:gd name="T22" fmla="*/ 4070 w 8630"/>
                <a:gd name="T23" fmla="*/ 2043 h 10694"/>
                <a:gd name="T24" fmla="*/ 4070 w 8630"/>
                <a:gd name="T25" fmla="*/ 2276 h 10694"/>
                <a:gd name="T26" fmla="*/ 6085 w 8630"/>
                <a:gd name="T27" fmla="*/ 3471 h 10694"/>
                <a:gd name="T28" fmla="*/ 6085 w 8630"/>
                <a:gd name="T29" fmla="*/ 1493 h 10694"/>
                <a:gd name="T30" fmla="*/ 2251 w 8630"/>
                <a:gd name="T31" fmla="*/ 1493 h 10694"/>
                <a:gd name="T32" fmla="*/ 2251 w 8630"/>
                <a:gd name="T33" fmla="*/ 3471 h 10694"/>
                <a:gd name="T34" fmla="*/ 4144 w 8630"/>
                <a:gd name="T35" fmla="*/ 2840 h 10694"/>
                <a:gd name="T36" fmla="*/ 6085 w 8630"/>
                <a:gd name="T37" fmla="*/ 3471 h 10694"/>
                <a:gd name="T38" fmla="*/ 3458 w 8630"/>
                <a:gd name="T39" fmla="*/ 1725 h 10694"/>
                <a:gd name="T40" fmla="*/ 3864 w 8630"/>
                <a:gd name="T41" fmla="*/ 1319 h 10694"/>
                <a:gd name="T42" fmla="*/ 4168 w 8630"/>
                <a:gd name="T43" fmla="*/ 1457 h 10694"/>
                <a:gd name="T44" fmla="*/ 4472 w 8630"/>
                <a:gd name="T45" fmla="*/ 1319 h 10694"/>
                <a:gd name="T46" fmla="*/ 4878 w 8630"/>
                <a:gd name="T47" fmla="*/ 1725 h 10694"/>
                <a:gd name="T48" fmla="*/ 4734 w 8630"/>
                <a:gd name="T49" fmla="*/ 2034 h 10694"/>
                <a:gd name="T50" fmla="*/ 4734 w 8630"/>
                <a:gd name="T51" fmla="*/ 2034 h 10694"/>
                <a:gd name="T52" fmla="*/ 4176 w 8630"/>
                <a:gd name="T53" fmla="*/ 2581 h 10694"/>
                <a:gd name="T54" fmla="*/ 3601 w 8630"/>
                <a:gd name="T55" fmla="*/ 2034 h 10694"/>
                <a:gd name="T56" fmla="*/ 3601 w 8630"/>
                <a:gd name="T57" fmla="*/ 2034 h 10694"/>
                <a:gd name="T58" fmla="*/ 3458 w 8630"/>
                <a:gd name="T59" fmla="*/ 1725 h 10694"/>
                <a:gd name="T60" fmla="*/ 2106 w 8630"/>
                <a:gd name="T61" fmla="*/ 4218 h 10694"/>
                <a:gd name="T62" fmla="*/ 4168 w 8630"/>
                <a:gd name="T63" fmla="*/ 6785 h 10694"/>
                <a:gd name="T64" fmla="*/ 6230 w 8630"/>
                <a:gd name="T65" fmla="*/ 4218 h 10694"/>
                <a:gd name="T66" fmla="*/ 6222 w 8630"/>
                <a:gd name="T67" fmla="*/ 4059 h 10694"/>
                <a:gd name="T68" fmla="*/ 5899 w 8630"/>
                <a:gd name="T69" fmla="*/ 3738 h 10694"/>
                <a:gd name="T70" fmla="*/ 4229 w 8630"/>
                <a:gd name="T71" fmla="*/ 3193 h 10694"/>
                <a:gd name="T72" fmla="*/ 4173 w 8630"/>
                <a:gd name="T73" fmla="*/ 3193 h 10694"/>
                <a:gd name="T74" fmla="*/ 2485 w 8630"/>
                <a:gd name="T75" fmla="*/ 3738 h 10694"/>
                <a:gd name="T76" fmla="*/ 2113 w 8630"/>
                <a:gd name="T77" fmla="*/ 4099 h 10694"/>
                <a:gd name="T78" fmla="*/ 2106 w 8630"/>
                <a:gd name="T79" fmla="*/ 4218 h 10694"/>
                <a:gd name="T80" fmla="*/ 6314 w 8630"/>
                <a:gd name="T81" fmla="*/ 6153 h 10694"/>
                <a:gd name="T82" fmla="*/ 4210 w 8630"/>
                <a:gd name="T83" fmla="*/ 9750 h 10694"/>
                <a:gd name="T84" fmla="*/ 2317 w 8630"/>
                <a:gd name="T85" fmla="*/ 6153 h 10694"/>
                <a:gd name="T86" fmla="*/ 88 w 8630"/>
                <a:gd name="T87" fmla="*/ 8727 h 10694"/>
                <a:gd name="T88" fmla="*/ 584 w 8630"/>
                <a:gd name="T89" fmla="*/ 10032 h 10694"/>
                <a:gd name="T90" fmla="*/ 4315 w 8630"/>
                <a:gd name="T91" fmla="*/ 10676 h 10694"/>
                <a:gd name="T92" fmla="*/ 8046 w 8630"/>
                <a:gd name="T93" fmla="*/ 10032 h 10694"/>
                <a:gd name="T94" fmla="*/ 8542 w 8630"/>
                <a:gd name="T95" fmla="*/ 8727 h 10694"/>
                <a:gd name="T96" fmla="*/ 6314 w 8630"/>
                <a:gd name="T97" fmla="*/ 6153 h 10694"/>
                <a:gd name="T98" fmla="*/ 2647 w 8630"/>
                <a:gd name="T99" fmla="*/ 10212 h 10694"/>
                <a:gd name="T100" fmla="*/ 1187 w 8630"/>
                <a:gd name="T101" fmla="*/ 9914 h 10694"/>
                <a:gd name="T102" fmla="*/ 1342 w 8630"/>
                <a:gd name="T103" fmla="*/ 9545 h 10694"/>
                <a:gd name="T104" fmla="*/ 3093 w 8630"/>
                <a:gd name="T105" fmla="*/ 9766 h 10694"/>
                <a:gd name="T106" fmla="*/ 3181 w 8630"/>
                <a:gd name="T107" fmla="*/ 10156 h 10694"/>
                <a:gd name="T108" fmla="*/ 2647 w 8630"/>
                <a:gd name="T109" fmla="*/ 10212 h 10694"/>
                <a:gd name="T110" fmla="*/ 5783 w 8630"/>
                <a:gd name="T111" fmla="*/ 10288 h 10694"/>
                <a:gd name="T112" fmla="*/ 5249 w 8630"/>
                <a:gd name="T113" fmla="*/ 10232 h 10694"/>
                <a:gd name="T114" fmla="*/ 5337 w 8630"/>
                <a:gd name="T115" fmla="*/ 9842 h 10694"/>
                <a:gd name="T116" fmla="*/ 7088 w 8630"/>
                <a:gd name="T117" fmla="*/ 9622 h 10694"/>
                <a:gd name="T118" fmla="*/ 7243 w 8630"/>
                <a:gd name="T119" fmla="*/ 9990 h 10694"/>
                <a:gd name="T120" fmla="*/ 5783 w 8630"/>
                <a:gd name="T121" fmla="*/ 10288 h 10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30" h="10694">
                  <a:moveTo>
                    <a:pt x="4070" y="2276"/>
                  </a:moveTo>
                  <a:lnTo>
                    <a:pt x="4256" y="2276"/>
                  </a:lnTo>
                  <a:lnTo>
                    <a:pt x="4256" y="2043"/>
                  </a:lnTo>
                  <a:lnTo>
                    <a:pt x="4494" y="2043"/>
                  </a:lnTo>
                  <a:lnTo>
                    <a:pt x="4494" y="1857"/>
                  </a:lnTo>
                  <a:lnTo>
                    <a:pt x="4256" y="1857"/>
                  </a:lnTo>
                  <a:lnTo>
                    <a:pt x="4256" y="1624"/>
                  </a:lnTo>
                  <a:lnTo>
                    <a:pt x="4070" y="1624"/>
                  </a:lnTo>
                  <a:lnTo>
                    <a:pt x="4070" y="1857"/>
                  </a:lnTo>
                  <a:lnTo>
                    <a:pt x="3842" y="1857"/>
                  </a:lnTo>
                  <a:lnTo>
                    <a:pt x="3842" y="2043"/>
                  </a:lnTo>
                  <a:lnTo>
                    <a:pt x="4070" y="2043"/>
                  </a:lnTo>
                  <a:lnTo>
                    <a:pt x="4070" y="2276"/>
                  </a:lnTo>
                  <a:close/>
                  <a:moveTo>
                    <a:pt x="6085" y="3471"/>
                  </a:moveTo>
                  <a:lnTo>
                    <a:pt x="6085" y="1493"/>
                  </a:lnTo>
                  <a:cubicBezTo>
                    <a:pt x="6085" y="1493"/>
                    <a:pt x="4168" y="0"/>
                    <a:pt x="2251" y="1493"/>
                  </a:cubicBezTo>
                  <a:lnTo>
                    <a:pt x="2251" y="3471"/>
                  </a:lnTo>
                  <a:cubicBezTo>
                    <a:pt x="2251" y="3471"/>
                    <a:pt x="2861" y="2861"/>
                    <a:pt x="4144" y="2840"/>
                  </a:cubicBezTo>
                  <a:cubicBezTo>
                    <a:pt x="5427" y="2819"/>
                    <a:pt x="6085" y="3471"/>
                    <a:pt x="6085" y="3471"/>
                  </a:cubicBezTo>
                  <a:close/>
                  <a:moveTo>
                    <a:pt x="3458" y="1725"/>
                  </a:moveTo>
                  <a:cubicBezTo>
                    <a:pt x="3458" y="1501"/>
                    <a:pt x="3640" y="1319"/>
                    <a:pt x="3864" y="1319"/>
                  </a:cubicBezTo>
                  <a:cubicBezTo>
                    <a:pt x="3985" y="1319"/>
                    <a:pt x="4093" y="1373"/>
                    <a:pt x="4168" y="1457"/>
                  </a:cubicBezTo>
                  <a:cubicBezTo>
                    <a:pt x="4242" y="1373"/>
                    <a:pt x="4351" y="1319"/>
                    <a:pt x="4472" y="1319"/>
                  </a:cubicBezTo>
                  <a:cubicBezTo>
                    <a:pt x="4696" y="1319"/>
                    <a:pt x="4878" y="1501"/>
                    <a:pt x="4878" y="1725"/>
                  </a:cubicBezTo>
                  <a:cubicBezTo>
                    <a:pt x="4878" y="1849"/>
                    <a:pt x="4822" y="1959"/>
                    <a:pt x="4734" y="2034"/>
                  </a:cubicBezTo>
                  <a:lnTo>
                    <a:pt x="4734" y="2034"/>
                  </a:lnTo>
                  <a:lnTo>
                    <a:pt x="4176" y="2581"/>
                  </a:lnTo>
                  <a:lnTo>
                    <a:pt x="3601" y="2034"/>
                  </a:lnTo>
                  <a:lnTo>
                    <a:pt x="3601" y="2034"/>
                  </a:lnTo>
                  <a:cubicBezTo>
                    <a:pt x="3514" y="1959"/>
                    <a:pt x="3458" y="1849"/>
                    <a:pt x="3458" y="1725"/>
                  </a:cubicBezTo>
                  <a:close/>
                  <a:moveTo>
                    <a:pt x="2106" y="4218"/>
                  </a:moveTo>
                  <a:cubicBezTo>
                    <a:pt x="2106" y="5357"/>
                    <a:pt x="3029" y="6785"/>
                    <a:pt x="4168" y="6785"/>
                  </a:cubicBezTo>
                  <a:cubicBezTo>
                    <a:pt x="5306" y="6785"/>
                    <a:pt x="6230" y="5357"/>
                    <a:pt x="6230" y="4218"/>
                  </a:cubicBezTo>
                  <a:cubicBezTo>
                    <a:pt x="6230" y="4164"/>
                    <a:pt x="6226" y="4111"/>
                    <a:pt x="6222" y="4059"/>
                  </a:cubicBezTo>
                  <a:lnTo>
                    <a:pt x="5899" y="3738"/>
                  </a:lnTo>
                  <a:cubicBezTo>
                    <a:pt x="5869" y="3710"/>
                    <a:pt x="5314" y="3193"/>
                    <a:pt x="4229" y="3193"/>
                  </a:cubicBezTo>
                  <a:lnTo>
                    <a:pt x="4173" y="3193"/>
                  </a:lnTo>
                  <a:cubicBezTo>
                    <a:pt x="3042" y="3212"/>
                    <a:pt x="2507" y="3717"/>
                    <a:pt x="2485" y="3738"/>
                  </a:cubicBezTo>
                  <a:lnTo>
                    <a:pt x="2113" y="4099"/>
                  </a:lnTo>
                  <a:cubicBezTo>
                    <a:pt x="2110" y="4138"/>
                    <a:pt x="2106" y="4178"/>
                    <a:pt x="2106" y="4218"/>
                  </a:cubicBezTo>
                  <a:close/>
                  <a:moveTo>
                    <a:pt x="6314" y="6153"/>
                  </a:moveTo>
                  <a:lnTo>
                    <a:pt x="4210" y="9750"/>
                  </a:lnTo>
                  <a:lnTo>
                    <a:pt x="2317" y="6153"/>
                  </a:lnTo>
                  <a:cubicBezTo>
                    <a:pt x="2317" y="6153"/>
                    <a:pt x="577" y="6310"/>
                    <a:pt x="88" y="8727"/>
                  </a:cubicBezTo>
                  <a:cubicBezTo>
                    <a:pt x="0" y="9160"/>
                    <a:pt x="196" y="9820"/>
                    <a:pt x="584" y="10032"/>
                  </a:cubicBezTo>
                  <a:cubicBezTo>
                    <a:pt x="1162" y="10350"/>
                    <a:pt x="2264" y="10694"/>
                    <a:pt x="4315" y="10676"/>
                  </a:cubicBezTo>
                  <a:cubicBezTo>
                    <a:pt x="6366" y="10694"/>
                    <a:pt x="7468" y="10350"/>
                    <a:pt x="8046" y="10032"/>
                  </a:cubicBezTo>
                  <a:cubicBezTo>
                    <a:pt x="8434" y="9820"/>
                    <a:pt x="8630" y="9160"/>
                    <a:pt x="8542" y="8727"/>
                  </a:cubicBezTo>
                  <a:cubicBezTo>
                    <a:pt x="8053" y="6310"/>
                    <a:pt x="6314" y="6153"/>
                    <a:pt x="6314" y="6153"/>
                  </a:cubicBezTo>
                  <a:close/>
                  <a:moveTo>
                    <a:pt x="2647" y="10212"/>
                  </a:moveTo>
                  <a:cubicBezTo>
                    <a:pt x="1904" y="10212"/>
                    <a:pt x="1222" y="9929"/>
                    <a:pt x="1187" y="9914"/>
                  </a:cubicBezTo>
                  <a:lnTo>
                    <a:pt x="1342" y="9545"/>
                  </a:lnTo>
                  <a:cubicBezTo>
                    <a:pt x="1352" y="9549"/>
                    <a:pt x="2304" y="9943"/>
                    <a:pt x="3093" y="9766"/>
                  </a:cubicBezTo>
                  <a:lnTo>
                    <a:pt x="3181" y="10156"/>
                  </a:lnTo>
                  <a:cubicBezTo>
                    <a:pt x="3005" y="10196"/>
                    <a:pt x="2824" y="10212"/>
                    <a:pt x="2647" y="10212"/>
                  </a:cubicBezTo>
                  <a:close/>
                  <a:moveTo>
                    <a:pt x="5783" y="10288"/>
                  </a:moveTo>
                  <a:cubicBezTo>
                    <a:pt x="5606" y="10288"/>
                    <a:pt x="5425" y="10272"/>
                    <a:pt x="5249" y="10232"/>
                  </a:cubicBezTo>
                  <a:lnTo>
                    <a:pt x="5337" y="9842"/>
                  </a:lnTo>
                  <a:cubicBezTo>
                    <a:pt x="6128" y="10021"/>
                    <a:pt x="7078" y="9626"/>
                    <a:pt x="7088" y="9622"/>
                  </a:cubicBezTo>
                  <a:lnTo>
                    <a:pt x="7243" y="9990"/>
                  </a:lnTo>
                  <a:cubicBezTo>
                    <a:pt x="7208" y="10005"/>
                    <a:pt x="6526" y="10288"/>
                    <a:pt x="5783" y="10288"/>
                  </a:cubicBezTo>
                  <a:close/>
                </a:path>
              </a:pathLst>
            </a:custGeom>
            <a:solidFill>
              <a:srgbClr val="ACCE2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  <p:sp>
          <p:nvSpPr>
            <p:cNvPr id="29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2765122-DECB-4DFA-9BB4-46DBC97F0853}"/>
                </a:ext>
              </a:extLst>
            </p:cNvPr>
            <p:cNvSpPr/>
            <p:nvPr/>
          </p:nvSpPr>
          <p:spPr>
            <a:xfrm>
              <a:off x="5903857" y="3497036"/>
              <a:ext cx="357294" cy="303228"/>
            </a:xfrm>
            <a:custGeom>
              <a:avLst/>
              <a:gdLst>
                <a:gd name="connsiteX0" fmla="*/ 111435 w 607639"/>
                <a:gd name="connsiteY0" fmla="*/ 384255 h 515692"/>
                <a:gd name="connsiteX1" fmla="*/ 111435 w 607639"/>
                <a:gd name="connsiteY1" fmla="*/ 424691 h 515692"/>
                <a:gd name="connsiteX2" fmla="*/ 486058 w 607639"/>
                <a:gd name="connsiteY2" fmla="*/ 424691 h 515692"/>
                <a:gd name="connsiteX3" fmla="*/ 486058 w 607639"/>
                <a:gd name="connsiteY3" fmla="*/ 384255 h 515692"/>
                <a:gd name="connsiteX4" fmla="*/ 0 w 607639"/>
                <a:gd name="connsiteY4" fmla="*/ 101120 h 515692"/>
                <a:gd name="connsiteX5" fmla="*/ 60791 w 607639"/>
                <a:gd name="connsiteY5" fmla="*/ 101120 h 515692"/>
                <a:gd name="connsiteX6" fmla="*/ 60791 w 607639"/>
                <a:gd name="connsiteY6" fmla="*/ 161728 h 515692"/>
                <a:gd name="connsiteX7" fmla="*/ 161990 w 607639"/>
                <a:gd name="connsiteY7" fmla="*/ 262861 h 515692"/>
                <a:gd name="connsiteX8" fmla="*/ 546849 w 607639"/>
                <a:gd name="connsiteY8" fmla="*/ 262861 h 515692"/>
                <a:gd name="connsiteX9" fmla="*/ 546849 w 607639"/>
                <a:gd name="connsiteY9" fmla="*/ 222426 h 515692"/>
                <a:gd name="connsiteX10" fmla="*/ 607639 w 607639"/>
                <a:gd name="connsiteY10" fmla="*/ 222426 h 515692"/>
                <a:gd name="connsiteX11" fmla="*/ 607639 w 607639"/>
                <a:gd name="connsiteY11" fmla="*/ 262861 h 515692"/>
                <a:gd name="connsiteX12" fmla="*/ 607639 w 607639"/>
                <a:gd name="connsiteY12" fmla="*/ 384255 h 515692"/>
                <a:gd name="connsiteX13" fmla="*/ 546849 w 607639"/>
                <a:gd name="connsiteY13" fmla="*/ 384255 h 515692"/>
                <a:gd name="connsiteX14" fmla="*/ 546849 w 607639"/>
                <a:gd name="connsiteY14" fmla="*/ 448507 h 515692"/>
                <a:gd name="connsiteX15" fmla="*/ 556995 w 607639"/>
                <a:gd name="connsiteY15" fmla="*/ 475257 h 515692"/>
                <a:gd name="connsiteX16" fmla="*/ 516498 w 607639"/>
                <a:gd name="connsiteY16" fmla="*/ 515692 h 515692"/>
                <a:gd name="connsiteX17" fmla="*/ 477247 w 607639"/>
                <a:gd name="connsiteY17" fmla="*/ 485299 h 515692"/>
                <a:gd name="connsiteX18" fmla="*/ 120157 w 607639"/>
                <a:gd name="connsiteY18" fmla="*/ 485299 h 515692"/>
                <a:gd name="connsiteX19" fmla="*/ 80995 w 607639"/>
                <a:gd name="connsiteY19" fmla="*/ 515692 h 515692"/>
                <a:gd name="connsiteX20" fmla="*/ 40498 w 607639"/>
                <a:gd name="connsiteY20" fmla="*/ 475257 h 515692"/>
                <a:gd name="connsiteX21" fmla="*/ 50644 w 607639"/>
                <a:gd name="connsiteY21" fmla="*/ 448507 h 515692"/>
                <a:gd name="connsiteX22" fmla="*/ 50644 w 607639"/>
                <a:gd name="connsiteY22" fmla="*/ 384255 h 515692"/>
                <a:gd name="connsiteX23" fmla="*/ 0 w 607639"/>
                <a:gd name="connsiteY23" fmla="*/ 384255 h 515692"/>
                <a:gd name="connsiteX24" fmla="*/ 263284 w 607639"/>
                <a:gd name="connsiteY24" fmla="*/ 0 h 515692"/>
                <a:gd name="connsiteX25" fmla="*/ 344265 w 607639"/>
                <a:gd name="connsiteY25" fmla="*/ 0 h 515692"/>
                <a:gd name="connsiteX26" fmla="*/ 344265 w 607639"/>
                <a:gd name="connsiteY26" fmla="*/ 60690 h 515692"/>
                <a:gd name="connsiteX27" fmla="*/ 405045 w 607639"/>
                <a:gd name="connsiteY27" fmla="*/ 60690 h 515692"/>
                <a:gd name="connsiteX28" fmla="*/ 405045 w 607639"/>
                <a:gd name="connsiteY28" fmla="*/ 141550 h 515692"/>
                <a:gd name="connsiteX29" fmla="*/ 344265 w 607639"/>
                <a:gd name="connsiteY29" fmla="*/ 141550 h 515692"/>
                <a:gd name="connsiteX30" fmla="*/ 344265 w 607639"/>
                <a:gd name="connsiteY30" fmla="*/ 202240 h 515692"/>
                <a:gd name="connsiteX31" fmla="*/ 263284 w 607639"/>
                <a:gd name="connsiteY31" fmla="*/ 202240 h 515692"/>
                <a:gd name="connsiteX32" fmla="*/ 263284 w 607639"/>
                <a:gd name="connsiteY32" fmla="*/ 141550 h 515692"/>
                <a:gd name="connsiteX33" fmla="*/ 202593 w 607639"/>
                <a:gd name="connsiteY33" fmla="*/ 141550 h 515692"/>
                <a:gd name="connsiteX34" fmla="*/ 202593 w 607639"/>
                <a:gd name="connsiteY34" fmla="*/ 60690 h 515692"/>
                <a:gd name="connsiteX35" fmla="*/ 263284 w 607639"/>
                <a:gd name="connsiteY35" fmla="*/ 60690 h 5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7639" h="515692">
                  <a:moveTo>
                    <a:pt x="111435" y="384255"/>
                  </a:moveTo>
                  <a:lnTo>
                    <a:pt x="111435" y="424691"/>
                  </a:lnTo>
                  <a:lnTo>
                    <a:pt x="486058" y="424691"/>
                  </a:lnTo>
                  <a:lnTo>
                    <a:pt x="486058" y="384255"/>
                  </a:lnTo>
                  <a:close/>
                  <a:moveTo>
                    <a:pt x="0" y="101120"/>
                  </a:moveTo>
                  <a:lnTo>
                    <a:pt x="60791" y="101120"/>
                  </a:lnTo>
                  <a:lnTo>
                    <a:pt x="60791" y="161728"/>
                  </a:lnTo>
                  <a:cubicBezTo>
                    <a:pt x="116686" y="161728"/>
                    <a:pt x="161990" y="207051"/>
                    <a:pt x="161990" y="262861"/>
                  </a:cubicBezTo>
                  <a:lnTo>
                    <a:pt x="546849" y="262861"/>
                  </a:lnTo>
                  <a:lnTo>
                    <a:pt x="546849" y="222426"/>
                  </a:lnTo>
                  <a:lnTo>
                    <a:pt x="607639" y="222426"/>
                  </a:lnTo>
                  <a:lnTo>
                    <a:pt x="607639" y="262861"/>
                  </a:lnTo>
                  <a:lnTo>
                    <a:pt x="607639" y="384255"/>
                  </a:lnTo>
                  <a:lnTo>
                    <a:pt x="546849" y="384255"/>
                  </a:lnTo>
                  <a:lnTo>
                    <a:pt x="546849" y="448507"/>
                  </a:lnTo>
                  <a:cubicBezTo>
                    <a:pt x="553168" y="455617"/>
                    <a:pt x="556995" y="464948"/>
                    <a:pt x="556995" y="475257"/>
                  </a:cubicBezTo>
                  <a:cubicBezTo>
                    <a:pt x="556995" y="497563"/>
                    <a:pt x="538838" y="515692"/>
                    <a:pt x="516498" y="515692"/>
                  </a:cubicBezTo>
                  <a:cubicBezTo>
                    <a:pt x="497629" y="515692"/>
                    <a:pt x="481786" y="502806"/>
                    <a:pt x="477247" y="485299"/>
                  </a:cubicBezTo>
                  <a:lnTo>
                    <a:pt x="120157" y="485299"/>
                  </a:lnTo>
                  <a:cubicBezTo>
                    <a:pt x="115707" y="502806"/>
                    <a:pt x="99864" y="515692"/>
                    <a:pt x="80995" y="515692"/>
                  </a:cubicBezTo>
                  <a:cubicBezTo>
                    <a:pt x="58655" y="515692"/>
                    <a:pt x="40498" y="497563"/>
                    <a:pt x="40498" y="475257"/>
                  </a:cubicBezTo>
                  <a:cubicBezTo>
                    <a:pt x="40498" y="464948"/>
                    <a:pt x="44325" y="455617"/>
                    <a:pt x="50644" y="448507"/>
                  </a:cubicBezTo>
                  <a:lnTo>
                    <a:pt x="50644" y="384255"/>
                  </a:lnTo>
                  <a:lnTo>
                    <a:pt x="0" y="384255"/>
                  </a:lnTo>
                  <a:close/>
                  <a:moveTo>
                    <a:pt x="263284" y="0"/>
                  </a:moveTo>
                  <a:lnTo>
                    <a:pt x="344265" y="0"/>
                  </a:lnTo>
                  <a:lnTo>
                    <a:pt x="344265" y="60690"/>
                  </a:lnTo>
                  <a:lnTo>
                    <a:pt x="405045" y="60690"/>
                  </a:lnTo>
                  <a:lnTo>
                    <a:pt x="405045" y="141550"/>
                  </a:lnTo>
                  <a:lnTo>
                    <a:pt x="344265" y="141550"/>
                  </a:lnTo>
                  <a:lnTo>
                    <a:pt x="344265" y="202240"/>
                  </a:lnTo>
                  <a:lnTo>
                    <a:pt x="263284" y="202240"/>
                  </a:lnTo>
                  <a:lnTo>
                    <a:pt x="263284" y="141550"/>
                  </a:lnTo>
                  <a:lnTo>
                    <a:pt x="202593" y="141550"/>
                  </a:lnTo>
                  <a:lnTo>
                    <a:pt x="202593" y="60690"/>
                  </a:lnTo>
                  <a:lnTo>
                    <a:pt x="263284" y="60690"/>
                  </a:lnTo>
                  <a:close/>
                </a:path>
              </a:pathLst>
            </a:custGeom>
            <a:solidFill>
              <a:srgbClr val="00734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  <p:sp>
          <p:nvSpPr>
            <p:cNvPr id="29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6F6AC0C-1EAE-46CA-8A80-AF9D13FFB6A9}"/>
                </a:ext>
              </a:extLst>
            </p:cNvPr>
            <p:cNvSpPr/>
            <p:nvPr/>
          </p:nvSpPr>
          <p:spPr>
            <a:xfrm>
              <a:off x="7623111" y="3481017"/>
              <a:ext cx="349599" cy="287863"/>
            </a:xfrm>
            <a:custGeom>
              <a:avLst/>
              <a:gdLst>
                <a:gd name="T0" fmla="*/ 7016 w 10357"/>
                <a:gd name="T1" fmla="*/ 3703 h 8529"/>
                <a:gd name="T2" fmla="*/ 6448 w 10357"/>
                <a:gd name="T3" fmla="*/ 4283 h 8529"/>
                <a:gd name="T4" fmla="*/ 7016 w 10357"/>
                <a:gd name="T5" fmla="*/ 4745 h 8529"/>
                <a:gd name="T6" fmla="*/ 7478 w 10357"/>
                <a:gd name="T7" fmla="*/ 5325 h 8529"/>
                <a:gd name="T8" fmla="*/ 8070 w 10357"/>
                <a:gd name="T9" fmla="*/ 4745 h 8529"/>
                <a:gd name="T10" fmla="*/ 7478 w 10357"/>
                <a:gd name="T11" fmla="*/ 4283 h 8529"/>
                <a:gd name="T12" fmla="*/ 1772 w 10357"/>
                <a:gd name="T13" fmla="*/ 7620 h 8529"/>
                <a:gd name="T14" fmla="*/ 1772 w 10357"/>
                <a:gd name="T15" fmla="*/ 8529 h 8529"/>
                <a:gd name="T16" fmla="*/ 1772 w 10357"/>
                <a:gd name="T17" fmla="*/ 6712 h 8529"/>
                <a:gd name="T18" fmla="*/ 8168 w 10357"/>
                <a:gd name="T19" fmla="*/ 7620 h 8529"/>
                <a:gd name="T20" fmla="*/ 8168 w 10357"/>
                <a:gd name="T21" fmla="*/ 8529 h 8529"/>
                <a:gd name="T22" fmla="*/ 8168 w 10357"/>
                <a:gd name="T23" fmla="*/ 6712 h 8529"/>
                <a:gd name="T24" fmla="*/ 2721 w 10357"/>
                <a:gd name="T25" fmla="*/ 661 h 8529"/>
                <a:gd name="T26" fmla="*/ 2639 w 10357"/>
                <a:gd name="T27" fmla="*/ 843 h 8529"/>
                <a:gd name="T28" fmla="*/ 3522 w 10357"/>
                <a:gd name="T29" fmla="*/ 1234 h 8529"/>
                <a:gd name="T30" fmla="*/ 3563 w 10357"/>
                <a:gd name="T31" fmla="*/ 1043 h 8529"/>
                <a:gd name="T32" fmla="*/ 4104 w 10357"/>
                <a:gd name="T33" fmla="*/ 893 h 8529"/>
                <a:gd name="T34" fmla="*/ 4178 w 10357"/>
                <a:gd name="T35" fmla="*/ 725 h 8529"/>
                <a:gd name="T36" fmla="*/ 3412 w 10357"/>
                <a:gd name="T37" fmla="*/ 38 h 8529"/>
                <a:gd name="T38" fmla="*/ 4030 w 10357"/>
                <a:gd name="T39" fmla="*/ 860 h 8529"/>
                <a:gd name="T40" fmla="*/ 5262 w 10357"/>
                <a:gd name="T41" fmla="*/ 38 h 8529"/>
                <a:gd name="T42" fmla="*/ 4496 w 10357"/>
                <a:gd name="T43" fmla="*/ 725 h 8529"/>
                <a:gd name="T44" fmla="*/ 4570 w 10357"/>
                <a:gd name="T45" fmla="*/ 892 h 8529"/>
                <a:gd name="T46" fmla="*/ 5268 w 10357"/>
                <a:gd name="T47" fmla="*/ 179 h 8529"/>
                <a:gd name="T48" fmla="*/ 4970 w 10357"/>
                <a:gd name="T49" fmla="*/ 1234 h 8529"/>
                <a:gd name="T50" fmla="*/ 5852 w 10357"/>
                <a:gd name="T51" fmla="*/ 843 h 8529"/>
                <a:gd name="T52" fmla="*/ 5770 w 10357"/>
                <a:gd name="T53" fmla="*/ 661 h 8529"/>
                <a:gd name="T54" fmla="*/ 4878 w 10357"/>
                <a:gd name="T55" fmla="*/ 1175 h 8529"/>
                <a:gd name="T56" fmla="*/ 9557 w 10357"/>
                <a:gd name="T57" fmla="*/ 1706 h 8529"/>
                <a:gd name="T58" fmla="*/ 4212 w 10357"/>
                <a:gd name="T59" fmla="*/ 1233 h 8529"/>
                <a:gd name="T60" fmla="*/ 3225 w 10357"/>
                <a:gd name="T61" fmla="*/ 1706 h 8529"/>
                <a:gd name="T62" fmla="*/ 2889 w 10357"/>
                <a:gd name="T63" fmla="*/ 2869 h 8529"/>
                <a:gd name="T64" fmla="*/ 1584 w 10357"/>
                <a:gd name="T65" fmla="*/ 3474 h 8529"/>
                <a:gd name="T66" fmla="*/ 0 w 10357"/>
                <a:gd name="T67" fmla="*/ 6103 h 8529"/>
                <a:gd name="T68" fmla="*/ 370 w 10357"/>
                <a:gd name="T69" fmla="*/ 7265 h 8529"/>
                <a:gd name="T70" fmla="*/ 1781 w 10357"/>
                <a:gd name="T71" fmla="*/ 6503 h 8529"/>
                <a:gd name="T72" fmla="*/ 2889 w 10357"/>
                <a:gd name="T73" fmla="*/ 7265 h 8529"/>
                <a:gd name="T74" fmla="*/ 7137 w 10357"/>
                <a:gd name="T75" fmla="*/ 7265 h 8529"/>
                <a:gd name="T76" fmla="*/ 9217 w 10357"/>
                <a:gd name="T77" fmla="*/ 7265 h 8529"/>
                <a:gd name="T78" fmla="*/ 10357 w 10357"/>
                <a:gd name="T79" fmla="*/ 6465 h 8529"/>
                <a:gd name="T80" fmla="*/ 9557 w 10357"/>
                <a:gd name="T81" fmla="*/ 1706 h 8529"/>
                <a:gd name="T82" fmla="*/ 2520 w 10357"/>
                <a:gd name="T83" fmla="*/ 4942 h 8529"/>
                <a:gd name="T84" fmla="*/ 1495 w 10357"/>
                <a:gd name="T85" fmla="*/ 4652 h 8529"/>
                <a:gd name="T86" fmla="*/ 2658 w 10357"/>
                <a:gd name="T87" fmla="*/ 3703 h 8529"/>
                <a:gd name="T88" fmla="*/ 2920 w 10357"/>
                <a:gd name="T89" fmla="*/ 4542 h 8529"/>
                <a:gd name="T90" fmla="*/ 8669 w 10357"/>
                <a:gd name="T91" fmla="*/ 4722 h 8529"/>
                <a:gd name="T92" fmla="*/ 5849 w 10357"/>
                <a:gd name="T93" fmla="*/ 4722 h 8529"/>
                <a:gd name="T94" fmla="*/ 5493 w 10357"/>
                <a:gd name="T95" fmla="*/ 3953 h 8529"/>
                <a:gd name="T96" fmla="*/ 7259 w 10357"/>
                <a:gd name="T97" fmla="*/ 3287 h 8529"/>
                <a:gd name="T98" fmla="*/ 9025 w 10357"/>
                <a:gd name="T99" fmla="*/ 3953 h 8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57" h="8529">
                  <a:moveTo>
                    <a:pt x="7478" y="3703"/>
                  </a:moveTo>
                  <a:lnTo>
                    <a:pt x="7016" y="3703"/>
                  </a:lnTo>
                  <a:lnTo>
                    <a:pt x="7016" y="4283"/>
                  </a:lnTo>
                  <a:lnTo>
                    <a:pt x="6448" y="4283"/>
                  </a:lnTo>
                  <a:lnTo>
                    <a:pt x="6448" y="4745"/>
                  </a:lnTo>
                  <a:lnTo>
                    <a:pt x="7016" y="4745"/>
                  </a:lnTo>
                  <a:lnTo>
                    <a:pt x="7016" y="5325"/>
                  </a:lnTo>
                  <a:lnTo>
                    <a:pt x="7478" y="5325"/>
                  </a:lnTo>
                  <a:lnTo>
                    <a:pt x="7478" y="4745"/>
                  </a:lnTo>
                  <a:lnTo>
                    <a:pt x="8070" y="4745"/>
                  </a:lnTo>
                  <a:lnTo>
                    <a:pt x="8070" y="4283"/>
                  </a:lnTo>
                  <a:lnTo>
                    <a:pt x="7478" y="4283"/>
                  </a:lnTo>
                  <a:lnTo>
                    <a:pt x="7478" y="3703"/>
                  </a:lnTo>
                  <a:close/>
                  <a:moveTo>
                    <a:pt x="1772" y="7620"/>
                  </a:moveTo>
                  <a:close/>
                  <a:moveTo>
                    <a:pt x="863" y="7620"/>
                  </a:moveTo>
                  <a:cubicBezTo>
                    <a:pt x="863" y="8122"/>
                    <a:pt x="1270" y="8529"/>
                    <a:pt x="1772" y="8529"/>
                  </a:cubicBezTo>
                  <a:cubicBezTo>
                    <a:pt x="2273" y="8529"/>
                    <a:pt x="2680" y="8122"/>
                    <a:pt x="2680" y="7620"/>
                  </a:cubicBezTo>
                  <a:cubicBezTo>
                    <a:pt x="2680" y="7119"/>
                    <a:pt x="2273" y="6712"/>
                    <a:pt x="1772" y="6712"/>
                  </a:cubicBezTo>
                  <a:cubicBezTo>
                    <a:pt x="1270" y="6712"/>
                    <a:pt x="863" y="7119"/>
                    <a:pt x="863" y="7620"/>
                  </a:cubicBezTo>
                  <a:close/>
                  <a:moveTo>
                    <a:pt x="8168" y="7620"/>
                  </a:moveTo>
                  <a:close/>
                  <a:moveTo>
                    <a:pt x="7259" y="7620"/>
                  </a:moveTo>
                  <a:cubicBezTo>
                    <a:pt x="7259" y="8122"/>
                    <a:pt x="7666" y="8529"/>
                    <a:pt x="8168" y="8529"/>
                  </a:cubicBezTo>
                  <a:cubicBezTo>
                    <a:pt x="8669" y="8529"/>
                    <a:pt x="9076" y="8122"/>
                    <a:pt x="9076" y="7620"/>
                  </a:cubicBezTo>
                  <a:cubicBezTo>
                    <a:pt x="9076" y="7119"/>
                    <a:pt x="8669" y="6712"/>
                    <a:pt x="8168" y="6712"/>
                  </a:cubicBezTo>
                  <a:cubicBezTo>
                    <a:pt x="7666" y="6712"/>
                    <a:pt x="7259" y="7119"/>
                    <a:pt x="7259" y="7620"/>
                  </a:cubicBezTo>
                  <a:close/>
                  <a:moveTo>
                    <a:pt x="2721" y="661"/>
                  </a:moveTo>
                  <a:cubicBezTo>
                    <a:pt x="2671" y="638"/>
                    <a:pt x="2612" y="661"/>
                    <a:pt x="2589" y="711"/>
                  </a:cubicBezTo>
                  <a:cubicBezTo>
                    <a:pt x="2566" y="761"/>
                    <a:pt x="2589" y="820"/>
                    <a:pt x="2639" y="843"/>
                  </a:cubicBezTo>
                  <a:lnTo>
                    <a:pt x="3480" y="1225"/>
                  </a:lnTo>
                  <a:cubicBezTo>
                    <a:pt x="3494" y="1231"/>
                    <a:pt x="3508" y="1234"/>
                    <a:pt x="3522" y="1234"/>
                  </a:cubicBezTo>
                  <a:cubicBezTo>
                    <a:pt x="3560" y="1234"/>
                    <a:pt x="3596" y="1212"/>
                    <a:pt x="3613" y="1175"/>
                  </a:cubicBezTo>
                  <a:cubicBezTo>
                    <a:pt x="3636" y="1125"/>
                    <a:pt x="3613" y="1065"/>
                    <a:pt x="3563" y="1043"/>
                  </a:cubicBezTo>
                  <a:lnTo>
                    <a:pt x="2721" y="661"/>
                  </a:lnTo>
                  <a:close/>
                  <a:moveTo>
                    <a:pt x="4104" y="893"/>
                  </a:moveTo>
                  <a:cubicBezTo>
                    <a:pt x="4128" y="893"/>
                    <a:pt x="4153" y="884"/>
                    <a:pt x="4172" y="866"/>
                  </a:cubicBezTo>
                  <a:cubicBezTo>
                    <a:pt x="4213" y="829"/>
                    <a:pt x="4215" y="766"/>
                    <a:pt x="4178" y="725"/>
                  </a:cubicBezTo>
                  <a:lnTo>
                    <a:pt x="3554" y="44"/>
                  </a:lnTo>
                  <a:cubicBezTo>
                    <a:pt x="3516" y="3"/>
                    <a:pt x="3453" y="0"/>
                    <a:pt x="3412" y="38"/>
                  </a:cubicBezTo>
                  <a:cubicBezTo>
                    <a:pt x="3371" y="75"/>
                    <a:pt x="3369" y="138"/>
                    <a:pt x="3406" y="179"/>
                  </a:cubicBezTo>
                  <a:lnTo>
                    <a:pt x="4030" y="860"/>
                  </a:lnTo>
                  <a:cubicBezTo>
                    <a:pt x="4050" y="882"/>
                    <a:pt x="4077" y="893"/>
                    <a:pt x="4104" y="893"/>
                  </a:cubicBezTo>
                  <a:close/>
                  <a:moveTo>
                    <a:pt x="5262" y="38"/>
                  </a:moveTo>
                  <a:cubicBezTo>
                    <a:pt x="5221" y="0"/>
                    <a:pt x="5158" y="3"/>
                    <a:pt x="5120" y="44"/>
                  </a:cubicBezTo>
                  <a:lnTo>
                    <a:pt x="4496" y="725"/>
                  </a:lnTo>
                  <a:cubicBezTo>
                    <a:pt x="4459" y="766"/>
                    <a:pt x="4462" y="829"/>
                    <a:pt x="4502" y="866"/>
                  </a:cubicBezTo>
                  <a:cubicBezTo>
                    <a:pt x="4522" y="884"/>
                    <a:pt x="4546" y="892"/>
                    <a:pt x="4570" y="892"/>
                  </a:cubicBezTo>
                  <a:cubicBezTo>
                    <a:pt x="4597" y="892"/>
                    <a:pt x="4624" y="881"/>
                    <a:pt x="4644" y="860"/>
                  </a:cubicBezTo>
                  <a:lnTo>
                    <a:pt x="5268" y="179"/>
                  </a:lnTo>
                  <a:cubicBezTo>
                    <a:pt x="5305" y="138"/>
                    <a:pt x="5303" y="75"/>
                    <a:pt x="5262" y="38"/>
                  </a:cubicBezTo>
                  <a:close/>
                  <a:moveTo>
                    <a:pt x="4970" y="1234"/>
                  </a:moveTo>
                  <a:cubicBezTo>
                    <a:pt x="4983" y="1234"/>
                    <a:pt x="4997" y="1231"/>
                    <a:pt x="5011" y="1225"/>
                  </a:cubicBezTo>
                  <a:lnTo>
                    <a:pt x="5852" y="843"/>
                  </a:lnTo>
                  <a:cubicBezTo>
                    <a:pt x="5903" y="820"/>
                    <a:pt x="5925" y="761"/>
                    <a:pt x="5902" y="711"/>
                  </a:cubicBezTo>
                  <a:cubicBezTo>
                    <a:pt x="5879" y="661"/>
                    <a:pt x="5820" y="638"/>
                    <a:pt x="5770" y="661"/>
                  </a:cubicBezTo>
                  <a:lnTo>
                    <a:pt x="4928" y="1043"/>
                  </a:lnTo>
                  <a:cubicBezTo>
                    <a:pt x="4878" y="1065"/>
                    <a:pt x="4856" y="1125"/>
                    <a:pt x="4878" y="1175"/>
                  </a:cubicBezTo>
                  <a:cubicBezTo>
                    <a:pt x="4895" y="1212"/>
                    <a:pt x="4932" y="1234"/>
                    <a:pt x="4970" y="1234"/>
                  </a:cubicBezTo>
                  <a:close/>
                  <a:moveTo>
                    <a:pt x="9557" y="1706"/>
                  </a:moveTo>
                  <a:lnTo>
                    <a:pt x="4864" y="1706"/>
                  </a:lnTo>
                  <a:cubicBezTo>
                    <a:pt x="4773" y="1432"/>
                    <a:pt x="4517" y="1233"/>
                    <a:pt x="4212" y="1233"/>
                  </a:cubicBezTo>
                  <a:cubicBezTo>
                    <a:pt x="3908" y="1233"/>
                    <a:pt x="3652" y="1432"/>
                    <a:pt x="3560" y="1706"/>
                  </a:cubicBezTo>
                  <a:lnTo>
                    <a:pt x="3225" y="1706"/>
                  </a:lnTo>
                  <a:cubicBezTo>
                    <a:pt x="3039" y="1706"/>
                    <a:pt x="2889" y="1966"/>
                    <a:pt x="2889" y="2287"/>
                  </a:cubicBezTo>
                  <a:lnTo>
                    <a:pt x="2889" y="2869"/>
                  </a:lnTo>
                  <a:lnTo>
                    <a:pt x="2498" y="2869"/>
                  </a:lnTo>
                  <a:cubicBezTo>
                    <a:pt x="2282" y="2869"/>
                    <a:pt x="1873" y="3140"/>
                    <a:pt x="1584" y="3474"/>
                  </a:cubicBezTo>
                  <a:lnTo>
                    <a:pt x="524" y="4699"/>
                  </a:lnTo>
                  <a:cubicBezTo>
                    <a:pt x="234" y="5033"/>
                    <a:pt x="0" y="5662"/>
                    <a:pt x="0" y="6103"/>
                  </a:cubicBezTo>
                  <a:lnTo>
                    <a:pt x="0" y="6465"/>
                  </a:lnTo>
                  <a:cubicBezTo>
                    <a:pt x="0" y="6907"/>
                    <a:pt x="166" y="7265"/>
                    <a:pt x="370" y="7265"/>
                  </a:cubicBezTo>
                  <a:lnTo>
                    <a:pt x="741" y="7265"/>
                  </a:lnTo>
                  <a:cubicBezTo>
                    <a:pt x="880" y="6823"/>
                    <a:pt x="1293" y="6503"/>
                    <a:pt x="1781" y="6503"/>
                  </a:cubicBezTo>
                  <a:cubicBezTo>
                    <a:pt x="2269" y="6503"/>
                    <a:pt x="2682" y="6823"/>
                    <a:pt x="2821" y="7265"/>
                  </a:cubicBezTo>
                  <a:lnTo>
                    <a:pt x="2889" y="7265"/>
                  </a:lnTo>
                  <a:lnTo>
                    <a:pt x="3434" y="7265"/>
                  </a:lnTo>
                  <a:lnTo>
                    <a:pt x="7137" y="7265"/>
                  </a:lnTo>
                  <a:cubicBezTo>
                    <a:pt x="7276" y="6823"/>
                    <a:pt x="7689" y="6503"/>
                    <a:pt x="8177" y="6503"/>
                  </a:cubicBezTo>
                  <a:cubicBezTo>
                    <a:pt x="8665" y="6503"/>
                    <a:pt x="9078" y="6823"/>
                    <a:pt x="9217" y="7265"/>
                  </a:cubicBezTo>
                  <a:lnTo>
                    <a:pt x="9787" y="7265"/>
                  </a:lnTo>
                  <a:cubicBezTo>
                    <a:pt x="10102" y="7265"/>
                    <a:pt x="10357" y="6907"/>
                    <a:pt x="10357" y="6465"/>
                  </a:cubicBezTo>
                  <a:lnTo>
                    <a:pt x="10357" y="2505"/>
                  </a:lnTo>
                  <a:cubicBezTo>
                    <a:pt x="10357" y="2064"/>
                    <a:pt x="9999" y="1706"/>
                    <a:pt x="9557" y="1706"/>
                  </a:cubicBezTo>
                  <a:close/>
                  <a:moveTo>
                    <a:pt x="2920" y="4542"/>
                  </a:moveTo>
                  <a:cubicBezTo>
                    <a:pt x="2920" y="4763"/>
                    <a:pt x="2741" y="4942"/>
                    <a:pt x="2520" y="4942"/>
                  </a:cubicBezTo>
                  <a:lnTo>
                    <a:pt x="1620" y="4942"/>
                  </a:lnTo>
                  <a:cubicBezTo>
                    <a:pt x="1399" y="4942"/>
                    <a:pt x="1343" y="4812"/>
                    <a:pt x="1495" y="4652"/>
                  </a:cubicBezTo>
                  <a:lnTo>
                    <a:pt x="2120" y="3993"/>
                  </a:lnTo>
                  <a:cubicBezTo>
                    <a:pt x="2272" y="3833"/>
                    <a:pt x="2513" y="3703"/>
                    <a:pt x="2658" y="3703"/>
                  </a:cubicBezTo>
                  <a:cubicBezTo>
                    <a:pt x="2803" y="3703"/>
                    <a:pt x="2920" y="3882"/>
                    <a:pt x="2920" y="4103"/>
                  </a:cubicBezTo>
                  <a:lnTo>
                    <a:pt x="2920" y="4542"/>
                  </a:lnTo>
                  <a:close/>
                  <a:moveTo>
                    <a:pt x="8669" y="4722"/>
                  </a:moveTo>
                  <a:lnTo>
                    <a:pt x="8669" y="4722"/>
                  </a:lnTo>
                  <a:lnTo>
                    <a:pt x="7280" y="6085"/>
                  </a:lnTo>
                  <a:lnTo>
                    <a:pt x="5849" y="4722"/>
                  </a:lnTo>
                  <a:lnTo>
                    <a:pt x="5850" y="4722"/>
                  </a:lnTo>
                  <a:cubicBezTo>
                    <a:pt x="5632" y="4537"/>
                    <a:pt x="5493" y="4261"/>
                    <a:pt x="5493" y="3953"/>
                  </a:cubicBezTo>
                  <a:cubicBezTo>
                    <a:pt x="5493" y="3396"/>
                    <a:pt x="5945" y="2944"/>
                    <a:pt x="6502" y="2944"/>
                  </a:cubicBezTo>
                  <a:cubicBezTo>
                    <a:pt x="6804" y="2944"/>
                    <a:pt x="7074" y="3077"/>
                    <a:pt x="7259" y="3287"/>
                  </a:cubicBezTo>
                  <a:cubicBezTo>
                    <a:pt x="7444" y="3077"/>
                    <a:pt x="7714" y="2944"/>
                    <a:pt x="8016" y="2944"/>
                  </a:cubicBezTo>
                  <a:cubicBezTo>
                    <a:pt x="8573" y="2944"/>
                    <a:pt x="9025" y="3396"/>
                    <a:pt x="9025" y="3953"/>
                  </a:cubicBezTo>
                  <a:cubicBezTo>
                    <a:pt x="9025" y="4262"/>
                    <a:pt x="8886" y="4537"/>
                    <a:pt x="8669" y="4722"/>
                  </a:cubicBezTo>
                  <a:close/>
                </a:path>
              </a:pathLst>
            </a:custGeom>
            <a:solidFill>
              <a:srgbClr val="ACCE2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  <p:sp>
          <p:nvSpPr>
            <p:cNvPr id="31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A077051-413B-43A9-ACD4-3E61278BA6FC}"/>
                </a:ext>
              </a:extLst>
            </p:cNvPr>
            <p:cNvSpPr/>
            <p:nvPr/>
          </p:nvSpPr>
          <p:spPr>
            <a:xfrm>
              <a:off x="9384725" y="3519985"/>
              <a:ext cx="295343" cy="294912"/>
            </a:xfrm>
            <a:custGeom>
              <a:avLst/>
              <a:gdLst>
                <a:gd name="T0" fmla="*/ 6565 w 7087"/>
                <a:gd name="T1" fmla="*/ 4677 h 7087"/>
                <a:gd name="T2" fmla="*/ 5432 w 7087"/>
                <a:gd name="T3" fmla="*/ 3543 h 7087"/>
                <a:gd name="T4" fmla="*/ 6565 w 7087"/>
                <a:gd name="T5" fmla="*/ 2410 h 7087"/>
                <a:gd name="T6" fmla="*/ 6565 w 7087"/>
                <a:gd name="T7" fmla="*/ 521 h 7087"/>
                <a:gd name="T8" fmla="*/ 4677 w 7087"/>
                <a:gd name="T9" fmla="*/ 521 h 7087"/>
                <a:gd name="T10" fmla="*/ 3543 w 7087"/>
                <a:gd name="T11" fmla="*/ 1654 h 7087"/>
                <a:gd name="T12" fmla="*/ 2410 w 7087"/>
                <a:gd name="T13" fmla="*/ 521 h 7087"/>
                <a:gd name="T14" fmla="*/ 521 w 7087"/>
                <a:gd name="T15" fmla="*/ 521 h 7087"/>
                <a:gd name="T16" fmla="*/ 521 w 7087"/>
                <a:gd name="T17" fmla="*/ 2410 h 7087"/>
                <a:gd name="T18" fmla="*/ 1655 w 7087"/>
                <a:gd name="T19" fmla="*/ 3543 h 7087"/>
                <a:gd name="T20" fmla="*/ 521 w 7087"/>
                <a:gd name="T21" fmla="*/ 4677 h 7087"/>
                <a:gd name="T22" fmla="*/ 521 w 7087"/>
                <a:gd name="T23" fmla="*/ 6565 h 7087"/>
                <a:gd name="T24" fmla="*/ 2410 w 7087"/>
                <a:gd name="T25" fmla="*/ 6565 h 7087"/>
                <a:gd name="T26" fmla="*/ 3543 w 7087"/>
                <a:gd name="T27" fmla="*/ 5432 h 7087"/>
                <a:gd name="T28" fmla="*/ 4677 w 7087"/>
                <a:gd name="T29" fmla="*/ 6565 h 7087"/>
                <a:gd name="T30" fmla="*/ 6565 w 7087"/>
                <a:gd name="T31" fmla="*/ 6565 h 7087"/>
                <a:gd name="T32" fmla="*/ 6565 w 7087"/>
                <a:gd name="T33" fmla="*/ 4677 h 7087"/>
                <a:gd name="T34" fmla="*/ 3921 w 7087"/>
                <a:gd name="T35" fmla="*/ 5054 h 7087"/>
                <a:gd name="T36" fmla="*/ 2032 w 7087"/>
                <a:gd name="T37" fmla="*/ 3166 h 7087"/>
                <a:gd name="T38" fmla="*/ 3166 w 7087"/>
                <a:gd name="T39" fmla="*/ 2032 h 7087"/>
                <a:gd name="T40" fmla="*/ 5054 w 7087"/>
                <a:gd name="T41" fmla="*/ 3921 h 7087"/>
                <a:gd name="T42" fmla="*/ 3921 w 7087"/>
                <a:gd name="T43" fmla="*/ 5054 h 7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87" h="7087">
                  <a:moveTo>
                    <a:pt x="6565" y="4677"/>
                  </a:moveTo>
                  <a:lnTo>
                    <a:pt x="5432" y="3543"/>
                  </a:lnTo>
                  <a:lnTo>
                    <a:pt x="6565" y="2410"/>
                  </a:lnTo>
                  <a:cubicBezTo>
                    <a:pt x="7087" y="1888"/>
                    <a:pt x="7087" y="1043"/>
                    <a:pt x="6565" y="521"/>
                  </a:cubicBezTo>
                  <a:cubicBezTo>
                    <a:pt x="6044" y="0"/>
                    <a:pt x="5198" y="0"/>
                    <a:pt x="4677" y="521"/>
                  </a:cubicBezTo>
                  <a:lnTo>
                    <a:pt x="3543" y="1654"/>
                  </a:lnTo>
                  <a:lnTo>
                    <a:pt x="2410" y="521"/>
                  </a:lnTo>
                  <a:cubicBezTo>
                    <a:pt x="1888" y="0"/>
                    <a:pt x="1043" y="0"/>
                    <a:pt x="521" y="521"/>
                  </a:cubicBezTo>
                  <a:cubicBezTo>
                    <a:pt x="0" y="1043"/>
                    <a:pt x="0" y="1888"/>
                    <a:pt x="521" y="2410"/>
                  </a:cubicBezTo>
                  <a:lnTo>
                    <a:pt x="1655" y="3543"/>
                  </a:lnTo>
                  <a:lnTo>
                    <a:pt x="521" y="4677"/>
                  </a:lnTo>
                  <a:cubicBezTo>
                    <a:pt x="0" y="5198"/>
                    <a:pt x="0" y="6044"/>
                    <a:pt x="521" y="6565"/>
                  </a:cubicBezTo>
                  <a:cubicBezTo>
                    <a:pt x="1043" y="7087"/>
                    <a:pt x="1888" y="7087"/>
                    <a:pt x="2410" y="6565"/>
                  </a:cubicBezTo>
                  <a:lnTo>
                    <a:pt x="3543" y="5432"/>
                  </a:lnTo>
                  <a:lnTo>
                    <a:pt x="4677" y="6565"/>
                  </a:lnTo>
                  <a:cubicBezTo>
                    <a:pt x="5198" y="7087"/>
                    <a:pt x="6044" y="7087"/>
                    <a:pt x="6565" y="6565"/>
                  </a:cubicBezTo>
                  <a:cubicBezTo>
                    <a:pt x="7087" y="6044"/>
                    <a:pt x="7087" y="5198"/>
                    <a:pt x="6565" y="4677"/>
                  </a:cubicBezTo>
                  <a:close/>
                  <a:moveTo>
                    <a:pt x="3921" y="5054"/>
                  </a:moveTo>
                  <a:lnTo>
                    <a:pt x="2032" y="3166"/>
                  </a:lnTo>
                  <a:lnTo>
                    <a:pt x="3166" y="2032"/>
                  </a:lnTo>
                  <a:lnTo>
                    <a:pt x="5054" y="3921"/>
                  </a:lnTo>
                  <a:lnTo>
                    <a:pt x="3921" y="5054"/>
                  </a:lnTo>
                  <a:close/>
                </a:path>
              </a:pathLst>
            </a:custGeom>
            <a:solidFill>
              <a:srgbClr val="00734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Sinkin Sans 400 Regular"/>
                <a:ea typeface="Sinkin Sans 400 Regular"/>
                <a:cs typeface="Sinkin Sans 400 Regular"/>
                <a:sym typeface="Sinkin Sans 400 Regular"/>
              </a:endParaRPr>
            </a:p>
          </p:txBody>
        </p:sp>
        <p:sp>
          <p:nvSpPr>
            <p:cNvPr id="30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41BA5DB-8AAC-4C3E-A3CE-56481E79E345}"/>
                </a:ext>
              </a:extLst>
            </p:cNvPr>
            <p:cNvSpPr/>
            <p:nvPr/>
          </p:nvSpPr>
          <p:spPr>
            <a:xfrm>
              <a:off x="1820240" y="5238821"/>
              <a:ext cx="14782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</a:t>
              </a:r>
            </a:p>
          </p:txBody>
        </p:sp>
        <p:sp>
          <p:nvSpPr>
            <p:cNvPr id="30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990FF23-D072-4111-B9BD-4FBE81A78FED}"/>
                </a:ext>
              </a:extLst>
            </p:cNvPr>
            <p:cNvSpPr txBox="1"/>
            <p:nvPr/>
          </p:nvSpPr>
          <p:spPr>
            <a:xfrm>
              <a:off x="1820240" y="4927201"/>
              <a:ext cx="1478214" cy="311620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</a:t>
              </a:r>
              <a:endParaRPr 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27D27F1-A169-4A31-A96E-872D0B87C8AB}"/>
                </a:ext>
              </a:extLst>
            </p:cNvPr>
            <p:cNvSpPr/>
            <p:nvPr/>
          </p:nvSpPr>
          <p:spPr>
            <a:xfrm>
              <a:off x="3601071" y="1957881"/>
              <a:ext cx="14782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</a:t>
              </a:r>
            </a:p>
          </p:txBody>
        </p:sp>
        <p:sp>
          <p:nvSpPr>
            <p:cNvPr id="30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881A5819-2180-4AF8-8BA2-796541843B38}"/>
                </a:ext>
              </a:extLst>
            </p:cNvPr>
            <p:cNvSpPr txBox="1"/>
            <p:nvPr/>
          </p:nvSpPr>
          <p:spPr>
            <a:xfrm>
              <a:off x="3601071" y="1646261"/>
              <a:ext cx="1478214" cy="311620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</a:t>
              </a:r>
              <a:endParaRPr 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4779DE9C-9E37-4DA6-AFEA-0D92999F6F61}"/>
                </a:ext>
              </a:extLst>
            </p:cNvPr>
            <p:cNvSpPr/>
            <p:nvPr/>
          </p:nvSpPr>
          <p:spPr>
            <a:xfrm>
              <a:off x="7048529" y="1957881"/>
              <a:ext cx="14782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</a:t>
              </a:r>
            </a:p>
          </p:txBody>
        </p:sp>
        <p:sp>
          <p:nvSpPr>
            <p:cNvPr id="30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1CB3BE8-1E6A-49DC-9742-AFC4E80D7EF3}"/>
                </a:ext>
              </a:extLst>
            </p:cNvPr>
            <p:cNvSpPr txBox="1"/>
            <p:nvPr/>
          </p:nvSpPr>
          <p:spPr>
            <a:xfrm>
              <a:off x="7048529" y="1646261"/>
              <a:ext cx="1478214" cy="311620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</a:t>
              </a:r>
              <a:endParaRPr 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B0768A0-AA38-4DE2-8F78-8C84C3D4B93E}"/>
                </a:ext>
              </a:extLst>
            </p:cNvPr>
            <p:cNvSpPr/>
            <p:nvPr/>
          </p:nvSpPr>
          <p:spPr>
            <a:xfrm>
              <a:off x="5353669" y="5238821"/>
              <a:ext cx="14782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</a:t>
              </a:r>
            </a:p>
          </p:txBody>
        </p:sp>
        <p:sp>
          <p:nvSpPr>
            <p:cNvPr id="30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F25ECD7-59F6-4501-9B36-C927F977FA04}"/>
                </a:ext>
              </a:extLst>
            </p:cNvPr>
            <p:cNvSpPr txBox="1"/>
            <p:nvPr/>
          </p:nvSpPr>
          <p:spPr>
            <a:xfrm>
              <a:off x="5353669" y="4927201"/>
              <a:ext cx="1478214" cy="311620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</a:t>
              </a:r>
              <a:endParaRPr 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059B4DA-2BC8-4C62-97B0-62A01A93B0FB}"/>
                </a:ext>
              </a:extLst>
            </p:cNvPr>
            <p:cNvSpPr/>
            <p:nvPr/>
          </p:nvSpPr>
          <p:spPr>
            <a:xfrm>
              <a:off x="8755342" y="5238821"/>
              <a:ext cx="14782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</a:t>
              </a:r>
            </a:p>
          </p:txBody>
        </p:sp>
        <p:sp>
          <p:nvSpPr>
            <p:cNvPr id="30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16EAD28-99CE-44F1-B553-30C7AC233CCA}"/>
                </a:ext>
              </a:extLst>
            </p:cNvPr>
            <p:cNvSpPr txBox="1"/>
            <p:nvPr/>
          </p:nvSpPr>
          <p:spPr>
            <a:xfrm>
              <a:off x="8755342" y="4927201"/>
              <a:ext cx="1478214" cy="311620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</a:t>
              </a:r>
              <a:endParaRPr 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ïṣļîḍe">
            <a:extLst>
              <a:ext uri="{FF2B5EF4-FFF2-40B4-BE49-F238E27FC236}">
                <a16:creationId xmlns:a16="http://schemas.microsoft.com/office/drawing/2014/main" id="{D67D6F9A-5EF9-431E-B6D2-3D4593CD38B3}"/>
              </a:ext>
            </a:extLst>
          </p:cNvPr>
          <p:cNvSpPr/>
          <p:nvPr/>
        </p:nvSpPr>
        <p:spPr>
          <a:xfrm rot="16200000">
            <a:off x="4813453" y="1838507"/>
            <a:ext cx="1352451" cy="1142916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 defTabSz="913765"/>
            <a:endParaRPr lang="en-ID" sz="2000" b="1">
              <a:solidFill>
                <a:schemeClr val="bg1"/>
              </a:solidFill>
            </a:endParaRPr>
          </a:p>
        </p:txBody>
      </p:sp>
      <p:sp>
        <p:nvSpPr>
          <p:cNvPr id="35" name="íšlídê">
            <a:extLst>
              <a:ext uri="{FF2B5EF4-FFF2-40B4-BE49-F238E27FC236}">
                <a16:creationId xmlns:a16="http://schemas.microsoft.com/office/drawing/2014/main" id="{B878F94D-4D30-4E9B-9D42-63D2A23C7B08}"/>
              </a:ext>
            </a:extLst>
          </p:cNvPr>
          <p:cNvSpPr/>
          <p:nvPr/>
        </p:nvSpPr>
        <p:spPr>
          <a:xfrm rot="16200000">
            <a:off x="6000816" y="1838507"/>
            <a:ext cx="1352451" cy="1142916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 defTabSz="913765"/>
            <a:endParaRPr lang="en-ID" sz="2000" b="1">
              <a:solidFill>
                <a:schemeClr val="bg1"/>
              </a:solidFill>
            </a:endParaRPr>
          </a:p>
        </p:txBody>
      </p:sp>
      <p:sp>
        <p:nvSpPr>
          <p:cNvPr id="36" name="íṧḻîḍé">
            <a:extLst>
              <a:ext uri="{FF2B5EF4-FFF2-40B4-BE49-F238E27FC236}">
                <a16:creationId xmlns:a16="http://schemas.microsoft.com/office/drawing/2014/main" id="{BAB55982-B9C9-4E5B-8F0B-FB858C1EC036}"/>
              </a:ext>
            </a:extLst>
          </p:cNvPr>
          <p:cNvSpPr/>
          <p:nvPr/>
        </p:nvSpPr>
        <p:spPr>
          <a:xfrm rot="16200000">
            <a:off x="6616721" y="2943326"/>
            <a:ext cx="1352451" cy="1142916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 defTabSz="913765"/>
            <a:endParaRPr lang="en-ID" sz="2000" b="1">
              <a:solidFill>
                <a:schemeClr val="bg1"/>
              </a:solidFill>
            </a:endParaRPr>
          </a:p>
        </p:txBody>
      </p:sp>
      <p:sp>
        <p:nvSpPr>
          <p:cNvPr id="37" name="ïṧļîḍé">
            <a:extLst>
              <a:ext uri="{FF2B5EF4-FFF2-40B4-BE49-F238E27FC236}">
                <a16:creationId xmlns:a16="http://schemas.microsoft.com/office/drawing/2014/main" id="{6474E51B-BD48-42CB-96F0-2D39E24EF10B}"/>
              </a:ext>
            </a:extLst>
          </p:cNvPr>
          <p:cNvSpPr/>
          <p:nvPr/>
        </p:nvSpPr>
        <p:spPr>
          <a:xfrm rot="5400000" flipH="1">
            <a:off x="4203897" y="2943325"/>
            <a:ext cx="1352451" cy="1142916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 defTabSz="913765"/>
            <a:endParaRPr lang="en-ID" sz="2000" b="1">
              <a:solidFill>
                <a:schemeClr val="bg1"/>
              </a:solidFill>
            </a:endParaRPr>
          </a:p>
        </p:txBody>
      </p:sp>
      <p:sp>
        <p:nvSpPr>
          <p:cNvPr id="38" name="íṣļiďê">
            <a:extLst>
              <a:ext uri="{FF2B5EF4-FFF2-40B4-BE49-F238E27FC236}">
                <a16:creationId xmlns:a16="http://schemas.microsoft.com/office/drawing/2014/main" id="{51BC999C-DEC7-414A-BF10-51110B1DABBE}"/>
              </a:ext>
            </a:extLst>
          </p:cNvPr>
          <p:cNvSpPr/>
          <p:nvPr/>
        </p:nvSpPr>
        <p:spPr>
          <a:xfrm rot="5400000" flipH="1">
            <a:off x="4826152" y="4048145"/>
            <a:ext cx="1352451" cy="1142916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 defTabSz="913765"/>
            <a:endParaRPr lang="en-ID" sz="2000" b="1">
              <a:solidFill>
                <a:schemeClr val="bg1"/>
              </a:solidFill>
            </a:endParaRPr>
          </a:p>
        </p:txBody>
      </p:sp>
      <p:sp>
        <p:nvSpPr>
          <p:cNvPr id="39" name="íṥliḑe">
            <a:extLst>
              <a:ext uri="{FF2B5EF4-FFF2-40B4-BE49-F238E27FC236}">
                <a16:creationId xmlns:a16="http://schemas.microsoft.com/office/drawing/2014/main" id="{AC379A32-E4E8-417B-84E9-A2A7088A99A8}"/>
              </a:ext>
            </a:extLst>
          </p:cNvPr>
          <p:cNvSpPr/>
          <p:nvPr/>
        </p:nvSpPr>
        <p:spPr>
          <a:xfrm rot="5400000" flipH="1">
            <a:off x="6000816" y="4048145"/>
            <a:ext cx="1352451" cy="1142916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 defTabSz="913765"/>
            <a:endParaRPr lang="en-ID" sz="2000" b="1">
              <a:solidFill>
                <a:schemeClr val="bg1"/>
              </a:solidFill>
            </a:endParaRPr>
          </a:p>
        </p:txBody>
      </p:sp>
      <p:sp>
        <p:nvSpPr>
          <p:cNvPr id="40" name="iṥļiḓe">
            <a:extLst>
              <a:ext uri="{FF2B5EF4-FFF2-40B4-BE49-F238E27FC236}">
                <a16:creationId xmlns:a16="http://schemas.microsoft.com/office/drawing/2014/main" id="{67929CEA-2807-443A-9DB3-01F69D73A258}"/>
              </a:ext>
            </a:extLst>
          </p:cNvPr>
          <p:cNvSpPr/>
          <p:nvPr/>
        </p:nvSpPr>
        <p:spPr>
          <a:xfrm>
            <a:off x="4222311" y="3122382"/>
            <a:ext cx="784802" cy="784802"/>
          </a:xfrm>
          <a:prstGeom prst="ellipse">
            <a:avLst/>
          </a:prstGeom>
          <a:solidFill>
            <a:srgbClr val="ACCE2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iṡḻíďe">
            <a:extLst>
              <a:ext uri="{FF2B5EF4-FFF2-40B4-BE49-F238E27FC236}">
                <a16:creationId xmlns:a16="http://schemas.microsoft.com/office/drawing/2014/main" id="{95E02021-5F22-414E-95B8-1AF1A41FFF14}"/>
              </a:ext>
            </a:extLst>
          </p:cNvPr>
          <p:cNvSpPr/>
          <p:nvPr/>
        </p:nvSpPr>
        <p:spPr>
          <a:xfrm>
            <a:off x="4447403" y="3350620"/>
            <a:ext cx="334620" cy="328328"/>
          </a:xfrm>
          <a:custGeom>
            <a:avLst/>
            <a:gdLst>
              <a:gd name="T0" fmla="*/ 3648 w 11744"/>
              <a:gd name="T1" fmla="*/ 7040 h 11520"/>
              <a:gd name="T2" fmla="*/ 2688 w 11744"/>
              <a:gd name="T3" fmla="*/ 8640 h 11520"/>
              <a:gd name="T4" fmla="*/ 3648 w 11744"/>
              <a:gd name="T5" fmla="*/ 8960 h 11520"/>
              <a:gd name="T6" fmla="*/ 3968 w 11744"/>
              <a:gd name="T7" fmla="*/ 11520 h 11520"/>
              <a:gd name="T8" fmla="*/ 8128 w 11744"/>
              <a:gd name="T9" fmla="*/ 11200 h 11520"/>
              <a:gd name="T10" fmla="*/ 8768 w 11744"/>
              <a:gd name="T11" fmla="*/ 8960 h 11520"/>
              <a:gd name="T12" fmla="*/ 9088 w 11744"/>
              <a:gd name="T13" fmla="*/ 8000 h 11520"/>
              <a:gd name="T14" fmla="*/ 7488 w 11744"/>
              <a:gd name="T15" fmla="*/ 10880 h 11520"/>
              <a:gd name="T16" fmla="*/ 4288 w 11744"/>
              <a:gd name="T17" fmla="*/ 8960 h 11520"/>
              <a:gd name="T18" fmla="*/ 7488 w 11744"/>
              <a:gd name="T19" fmla="*/ 10880 h 11520"/>
              <a:gd name="T20" fmla="*/ 3328 w 11744"/>
              <a:gd name="T21" fmla="*/ 8320 h 11520"/>
              <a:gd name="T22" fmla="*/ 3648 w 11744"/>
              <a:gd name="T23" fmla="*/ 7680 h 11520"/>
              <a:gd name="T24" fmla="*/ 8448 w 11744"/>
              <a:gd name="T25" fmla="*/ 8000 h 11520"/>
              <a:gd name="T26" fmla="*/ 6816 w 11744"/>
              <a:gd name="T27" fmla="*/ 96 h 11520"/>
              <a:gd name="T28" fmla="*/ 128 w 11744"/>
              <a:gd name="T29" fmla="*/ 5344 h 11520"/>
              <a:gd name="T30" fmla="*/ 3008 w 11744"/>
              <a:gd name="T31" fmla="*/ 10144 h 11520"/>
              <a:gd name="T32" fmla="*/ 800 w 11744"/>
              <a:gd name="T33" fmla="*/ 5408 h 11520"/>
              <a:gd name="T34" fmla="*/ 5888 w 11744"/>
              <a:gd name="T35" fmla="*/ 640 h 11520"/>
              <a:gd name="T36" fmla="*/ 8896 w 11744"/>
              <a:gd name="T37" fmla="*/ 9888 h 11520"/>
              <a:gd name="T38" fmla="*/ 9280 w 11744"/>
              <a:gd name="T39" fmla="*/ 10400 h 11520"/>
              <a:gd name="T40" fmla="*/ 6816 w 11744"/>
              <a:gd name="T41" fmla="*/ 96 h 11520"/>
              <a:gd name="T42" fmla="*/ 9408 w 11744"/>
              <a:gd name="T43" fmla="*/ 5760 h 11520"/>
              <a:gd name="T44" fmla="*/ 10048 w 11744"/>
              <a:gd name="T45" fmla="*/ 5760 h 11520"/>
              <a:gd name="T46" fmla="*/ 9408 w 11744"/>
              <a:gd name="T47" fmla="*/ 5760 h 11520"/>
              <a:gd name="T48" fmla="*/ 1728 w 11744"/>
              <a:gd name="T49" fmla="*/ 5760 h 11520"/>
              <a:gd name="T50" fmla="*/ 2368 w 11744"/>
              <a:gd name="T51" fmla="*/ 5760 h 11520"/>
              <a:gd name="T52" fmla="*/ 1728 w 11744"/>
              <a:gd name="T53" fmla="*/ 5760 h 11520"/>
              <a:gd name="T54" fmla="*/ 4576 w 11744"/>
              <a:gd name="T55" fmla="*/ 6112 h 11520"/>
              <a:gd name="T56" fmla="*/ 3872 w 11744"/>
              <a:gd name="T57" fmla="*/ 5376 h 11520"/>
              <a:gd name="T58" fmla="*/ 3872 w 11744"/>
              <a:gd name="T59" fmla="*/ 4160 h 11520"/>
              <a:gd name="T60" fmla="*/ 4512 w 11744"/>
              <a:gd name="T61" fmla="*/ 3424 h 11520"/>
              <a:gd name="T62" fmla="*/ 5344 w 11744"/>
              <a:gd name="T63" fmla="*/ 3392 h 11520"/>
              <a:gd name="T64" fmla="*/ 5824 w 11744"/>
              <a:gd name="T65" fmla="*/ 3680 h 11520"/>
              <a:gd name="T66" fmla="*/ 5888 w 11744"/>
              <a:gd name="T67" fmla="*/ 3904 h 11520"/>
              <a:gd name="T68" fmla="*/ 5824 w 11744"/>
              <a:gd name="T69" fmla="*/ 4000 h 11520"/>
              <a:gd name="T70" fmla="*/ 5632 w 11744"/>
              <a:gd name="T71" fmla="*/ 4032 h 11520"/>
              <a:gd name="T72" fmla="*/ 5280 w 11744"/>
              <a:gd name="T73" fmla="*/ 3840 h 11520"/>
              <a:gd name="T74" fmla="*/ 4704 w 11744"/>
              <a:gd name="T75" fmla="*/ 3872 h 11520"/>
              <a:gd name="T76" fmla="*/ 4352 w 11744"/>
              <a:gd name="T77" fmla="*/ 4416 h 11520"/>
              <a:gd name="T78" fmla="*/ 4352 w 11744"/>
              <a:gd name="T79" fmla="*/ 5120 h 11520"/>
              <a:gd name="T80" fmla="*/ 4768 w 11744"/>
              <a:gd name="T81" fmla="*/ 5664 h 11520"/>
              <a:gd name="T82" fmla="*/ 5312 w 11744"/>
              <a:gd name="T83" fmla="*/ 5696 h 11520"/>
              <a:gd name="T84" fmla="*/ 5536 w 11744"/>
              <a:gd name="T85" fmla="*/ 5568 h 11520"/>
              <a:gd name="T86" fmla="*/ 5824 w 11744"/>
              <a:gd name="T87" fmla="*/ 5472 h 11520"/>
              <a:gd name="T88" fmla="*/ 5984 w 11744"/>
              <a:gd name="T89" fmla="*/ 5696 h 11520"/>
              <a:gd name="T90" fmla="*/ 5760 w 11744"/>
              <a:gd name="T91" fmla="*/ 5984 h 11520"/>
              <a:gd name="T92" fmla="*/ 5120 w 11744"/>
              <a:gd name="T93" fmla="*/ 6208 h 11520"/>
              <a:gd name="T94" fmla="*/ 7424 w 11744"/>
              <a:gd name="T95" fmla="*/ 5952 h 11520"/>
              <a:gd name="T96" fmla="*/ 7168 w 11744"/>
              <a:gd name="T97" fmla="*/ 6144 h 11520"/>
              <a:gd name="T98" fmla="*/ 6912 w 11744"/>
              <a:gd name="T99" fmla="*/ 5952 h 11520"/>
              <a:gd name="T100" fmla="*/ 6432 w 11744"/>
              <a:gd name="T101" fmla="*/ 3872 h 11520"/>
              <a:gd name="T102" fmla="*/ 6240 w 11744"/>
              <a:gd name="T103" fmla="*/ 3648 h 11520"/>
              <a:gd name="T104" fmla="*/ 6432 w 11744"/>
              <a:gd name="T105" fmla="*/ 3424 h 11520"/>
              <a:gd name="T106" fmla="*/ 8032 w 11744"/>
              <a:gd name="T107" fmla="*/ 3488 h 11520"/>
              <a:gd name="T108" fmla="*/ 8032 w 11744"/>
              <a:gd name="T109" fmla="*/ 3808 h 11520"/>
              <a:gd name="T110" fmla="*/ 7424 w 11744"/>
              <a:gd name="T111" fmla="*/ 3872 h 1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744" h="11520">
                <a:moveTo>
                  <a:pt x="8128" y="7040"/>
                </a:moveTo>
                <a:lnTo>
                  <a:pt x="3648" y="7040"/>
                </a:lnTo>
                <a:cubicBezTo>
                  <a:pt x="3104" y="7040"/>
                  <a:pt x="2688" y="7456"/>
                  <a:pt x="2688" y="8000"/>
                </a:cubicBezTo>
                <a:lnTo>
                  <a:pt x="2688" y="8640"/>
                </a:lnTo>
                <a:cubicBezTo>
                  <a:pt x="2688" y="8832"/>
                  <a:pt x="2848" y="8960"/>
                  <a:pt x="3008" y="8960"/>
                </a:cubicBezTo>
                <a:lnTo>
                  <a:pt x="3648" y="8960"/>
                </a:lnTo>
                <a:lnTo>
                  <a:pt x="3648" y="11200"/>
                </a:lnTo>
                <a:cubicBezTo>
                  <a:pt x="3648" y="11392"/>
                  <a:pt x="3808" y="11520"/>
                  <a:pt x="3968" y="11520"/>
                </a:cubicBezTo>
                <a:lnTo>
                  <a:pt x="7808" y="11520"/>
                </a:lnTo>
                <a:cubicBezTo>
                  <a:pt x="7968" y="11520"/>
                  <a:pt x="8128" y="11392"/>
                  <a:pt x="8128" y="11200"/>
                </a:cubicBezTo>
                <a:lnTo>
                  <a:pt x="8128" y="8960"/>
                </a:lnTo>
                <a:lnTo>
                  <a:pt x="8768" y="8960"/>
                </a:lnTo>
                <a:cubicBezTo>
                  <a:pt x="8928" y="8960"/>
                  <a:pt x="9088" y="8832"/>
                  <a:pt x="9088" y="8640"/>
                </a:cubicBezTo>
                <a:lnTo>
                  <a:pt x="9088" y="8000"/>
                </a:lnTo>
                <a:cubicBezTo>
                  <a:pt x="9088" y="7456"/>
                  <a:pt x="8672" y="7040"/>
                  <a:pt x="8128" y="7040"/>
                </a:cubicBezTo>
                <a:close/>
                <a:moveTo>
                  <a:pt x="7488" y="10880"/>
                </a:moveTo>
                <a:lnTo>
                  <a:pt x="4288" y="10880"/>
                </a:lnTo>
                <a:lnTo>
                  <a:pt x="4288" y="8960"/>
                </a:lnTo>
                <a:lnTo>
                  <a:pt x="7488" y="8960"/>
                </a:lnTo>
                <a:lnTo>
                  <a:pt x="7488" y="10880"/>
                </a:lnTo>
                <a:close/>
                <a:moveTo>
                  <a:pt x="8448" y="8320"/>
                </a:moveTo>
                <a:lnTo>
                  <a:pt x="3328" y="8320"/>
                </a:lnTo>
                <a:lnTo>
                  <a:pt x="3328" y="8000"/>
                </a:lnTo>
                <a:cubicBezTo>
                  <a:pt x="3328" y="7840"/>
                  <a:pt x="3488" y="7680"/>
                  <a:pt x="3648" y="7680"/>
                </a:cubicBezTo>
                <a:lnTo>
                  <a:pt x="8128" y="7680"/>
                </a:lnTo>
                <a:cubicBezTo>
                  <a:pt x="8288" y="7680"/>
                  <a:pt x="8448" y="7840"/>
                  <a:pt x="8448" y="8000"/>
                </a:cubicBezTo>
                <a:lnTo>
                  <a:pt x="8448" y="8320"/>
                </a:lnTo>
                <a:close/>
                <a:moveTo>
                  <a:pt x="6816" y="96"/>
                </a:moveTo>
                <a:cubicBezTo>
                  <a:pt x="6272" y="0"/>
                  <a:pt x="5760" y="0"/>
                  <a:pt x="5216" y="32"/>
                </a:cubicBezTo>
                <a:cubicBezTo>
                  <a:pt x="2496" y="352"/>
                  <a:pt x="320" y="2624"/>
                  <a:pt x="128" y="5344"/>
                </a:cubicBezTo>
                <a:cubicBezTo>
                  <a:pt x="0" y="7424"/>
                  <a:pt x="960" y="9280"/>
                  <a:pt x="2496" y="10400"/>
                </a:cubicBezTo>
                <a:cubicBezTo>
                  <a:pt x="2707" y="10558"/>
                  <a:pt x="3008" y="10408"/>
                  <a:pt x="3008" y="10144"/>
                </a:cubicBezTo>
                <a:cubicBezTo>
                  <a:pt x="3008" y="10048"/>
                  <a:pt x="2944" y="9952"/>
                  <a:pt x="2880" y="9888"/>
                </a:cubicBezTo>
                <a:cubicBezTo>
                  <a:pt x="1504" y="8864"/>
                  <a:pt x="672" y="7168"/>
                  <a:pt x="800" y="5408"/>
                </a:cubicBezTo>
                <a:cubicBezTo>
                  <a:pt x="960" y="2976"/>
                  <a:pt x="2912" y="960"/>
                  <a:pt x="5312" y="672"/>
                </a:cubicBezTo>
                <a:cubicBezTo>
                  <a:pt x="5504" y="640"/>
                  <a:pt x="5696" y="640"/>
                  <a:pt x="5888" y="640"/>
                </a:cubicBezTo>
                <a:cubicBezTo>
                  <a:pt x="8704" y="640"/>
                  <a:pt x="11008" y="2944"/>
                  <a:pt x="11008" y="5760"/>
                </a:cubicBezTo>
                <a:cubicBezTo>
                  <a:pt x="11008" y="7424"/>
                  <a:pt x="10208" y="8960"/>
                  <a:pt x="8896" y="9888"/>
                </a:cubicBezTo>
                <a:cubicBezTo>
                  <a:pt x="8800" y="9952"/>
                  <a:pt x="8768" y="10048"/>
                  <a:pt x="8768" y="10144"/>
                </a:cubicBezTo>
                <a:cubicBezTo>
                  <a:pt x="8768" y="10400"/>
                  <a:pt x="9056" y="10560"/>
                  <a:pt x="9280" y="10400"/>
                </a:cubicBezTo>
                <a:cubicBezTo>
                  <a:pt x="10784" y="9312"/>
                  <a:pt x="11744" y="7520"/>
                  <a:pt x="11648" y="5536"/>
                </a:cubicBezTo>
                <a:cubicBezTo>
                  <a:pt x="11552" y="2816"/>
                  <a:pt x="9472" y="576"/>
                  <a:pt x="6816" y="96"/>
                </a:cubicBezTo>
                <a:close/>
                <a:moveTo>
                  <a:pt x="9728" y="5760"/>
                </a:moveTo>
                <a:close/>
                <a:moveTo>
                  <a:pt x="9408" y="5760"/>
                </a:moveTo>
                <a:cubicBezTo>
                  <a:pt x="9408" y="5937"/>
                  <a:pt x="9551" y="6080"/>
                  <a:pt x="9728" y="6080"/>
                </a:cubicBezTo>
                <a:cubicBezTo>
                  <a:pt x="9905" y="6080"/>
                  <a:pt x="10048" y="5937"/>
                  <a:pt x="10048" y="5760"/>
                </a:cubicBezTo>
                <a:cubicBezTo>
                  <a:pt x="10048" y="5583"/>
                  <a:pt x="9905" y="5440"/>
                  <a:pt x="9728" y="5440"/>
                </a:cubicBezTo>
                <a:cubicBezTo>
                  <a:pt x="9551" y="5440"/>
                  <a:pt x="9408" y="5583"/>
                  <a:pt x="9408" y="5760"/>
                </a:cubicBezTo>
                <a:close/>
                <a:moveTo>
                  <a:pt x="2048" y="5760"/>
                </a:moveTo>
                <a:close/>
                <a:moveTo>
                  <a:pt x="1728" y="5760"/>
                </a:moveTo>
                <a:cubicBezTo>
                  <a:pt x="1728" y="5937"/>
                  <a:pt x="1871" y="6080"/>
                  <a:pt x="2048" y="6080"/>
                </a:cubicBezTo>
                <a:cubicBezTo>
                  <a:pt x="2225" y="6080"/>
                  <a:pt x="2368" y="5937"/>
                  <a:pt x="2368" y="5760"/>
                </a:cubicBezTo>
                <a:cubicBezTo>
                  <a:pt x="2368" y="5583"/>
                  <a:pt x="2225" y="5440"/>
                  <a:pt x="2048" y="5440"/>
                </a:cubicBezTo>
                <a:cubicBezTo>
                  <a:pt x="1871" y="5440"/>
                  <a:pt x="1728" y="5583"/>
                  <a:pt x="1728" y="5760"/>
                </a:cubicBezTo>
                <a:close/>
                <a:moveTo>
                  <a:pt x="5120" y="6208"/>
                </a:moveTo>
                <a:cubicBezTo>
                  <a:pt x="4928" y="6208"/>
                  <a:pt x="4736" y="6176"/>
                  <a:pt x="4576" y="6112"/>
                </a:cubicBezTo>
                <a:cubicBezTo>
                  <a:pt x="4416" y="6048"/>
                  <a:pt x="4256" y="5952"/>
                  <a:pt x="4160" y="5824"/>
                </a:cubicBezTo>
                <a:cubicBezTo>
                  <a:pt x="4032" y="5696"/>
                  <a:pt x="3936" y="5568"/>
                  <a:pt x="3872" y="5376"/>
                </a:cubicBezTo>
                <a:cubicBezTo>
                  <a:pt x="3808" y="5184"/>
                  <a:pt x="3776" y="4992"/>
                  <a:pt x="3776" y="4768"/>
                </a:cubicBezTo>
                <a:cubicBezTo>
                  <a:pt x="3776" y="4544"/>
                  <a:pt x="3808" y="4352"/>
                  <a:pt x="3872" y="4160"/>
                </a:cubicBezTo>
                <a:cubicBezTo>
                  <a:pt x="3936" y="4000"/>
                  <a:pt x="4032" y="3840"/>
                  <a:pt x="4128" y="3712"/>
                </a:cubicBezTo>
                <a:cubicBezTo>
                  <a:pt x="4224" y="3584"/>
                  <a:pt x="4384" y="3488"/>
                  <a:pt x="4512" y="3424"/>
                </a:cubicBezTo>
                <a:cubicBezTo>
                  <a:pt x="4672" y="3360"/>
                  <a:pt x="4832" y="3328"/>
                  <a:pt x="4992" y="3328"/>
                </a:cubicBezTo>
                <a:cubicBezTo>
                  <a:pt x="5120" y="3328"/>
                  <a:pt x="5248" y="3360"/>
                  <a:pt x="5344" y="3392"/>
                </a:cubicBezTo>
                <a:cubicBezTo>
                  <a:pt x="5440" y="3424"/>
                  <a:pt x="5536" y="3456"/>
                  <a:pt x="5632" y="3520"/>
                </a:cubicBezTo>
                <a:cubicBezTo>
                  <a:pt x="5696" y="3552"/>
                  <a:pt x="5760" y="3616"/>
                  <a:pt x="5824" y="3680"/>
                </a:cubicBezTo>
                <a:cubicBezTo>
                  <a:pt x="5856" y="3744"/>
                  <a:pt x="5888" y="3776"/>
                  <a:pt x="5888" y="3808"/>
                </a:cubicBezTo>
                <a:lnTo>
                  <a:pt x="5888" y="3904"/>
                </a:lnTo>
                <a:cubicBezTo>
                  <a:pt x="5888" y="3936"/>
                  <a:pt x="5856" y="3936"/>
                  <a:pt x="5856" y="3968"/>
                </a:cubicBezTo>
                <a:lnTo>
                  <a:pt x="5824" y="4000"/>
                </a:lnTo>
                <a:cubicBezTo>
                  <a:pt x="5824" y="4000"/>
                  <a:pt x="5792" y="4032"/>
                  <a:pt x="5760" y="4032"/>
                </a:cubicBezTo>
                <a:cubicBezTo>
                  <a:pt x="5728" y="4064"/>
                  <a:pt x="5664" y="4064"/>
                  <a:pt x="5632" y="4032"/>
                </a:cubicBezTo>
                <a:cubicBezTo>
                  <a:pt x="5600" y="4000"/>
                  <a:pt x="5536" y="3968"/>
                  <a:pt x="5472" y="3936"/>
                </a:cubicBezTo>
                <a:lnTo>
                  <a:pt x="5280" y="3840"/>
                </a:lnTo>
                <a:cubicBezTo>
                  <a:pt x="5216" y="3808"/>
                  <a:pt x="5120" y="3776"/>
                  <a:pt x="5024" y="3776"/>
                </a:cubicBezTo>
                <a:cubicBezTo>
                  <a:pt x="4896" y="3776"/>
                  <a:pt x="4800" y="3808"/>
                  <a:pt x="4704" y="3872"/>
                </a:cubicBezTo>
                <a:cubicBezTo>
                  <a:pt x="4608" y="3936"/>
                  <a:pt x="4544" y="4000"/>
                  <a:pt x="4480" y="4096"/>
                </a:cubicBezTo>
                <a:cubicBezTo>
                  <a:pt x="4416" y="4192"/>
                  <a:pt x="4384" y="4288"/>
                  <a:pt x="4352" y="4416"/>
                </a:cubicBezTo>
                <a:cubicBezTo>
                  <a:pt x="4320" y="4544"/>
                  <a:pt x="4288" y="4640"/>
                  <a:pt x="4288" y="4768"/>
                </a:cubicBezTo>
                <a:cubicBezTo>
                  <a:pt x="4288" y="4896"/>
                  <a:pt x="4320" y="5024"/>
                  <a:pt x="4352" y="5120"/>
                </a:cubicBezTo>
                <a:cubicBezTo>
                  <a:pt x="4384" y="5248"/>
                  <a:pt x="4448" y="5344"/>
                  <a:pt x="4512" y="5440"/>
                </a:cubicBezTo>
                <a:cubicBezTo>
                  <a:pt x="4576" y="5536"/>
                  <a:pt x="4672" y="5600"/>
                  <a:pt x="4768" y="5664"/>
                </a:cubicBezTo>
                <a:cubicBezTo>
                  <a:pt x="4864" y="5728"/>
                  <a:pt x="4992" y="5760"/>
                  <a:pt x="5120" y="5728"/>
                </a:cubicBezTo>
                <a:cubicBezTo>
                  <a:pt x="5184" y="5728"/>
                  <a:pt x="5248" y="5728"/>
                  <a:pt x="5312" y="5696"/>
                </a:cubicBezTo>
                <a:cubicBezTo>
                  <a:pt x="5376" y="5664"/>
                  <a:pt x="5408" y="5664"/>
                  <a:pt x="5440" y="5632"/>
                </a:cubicBezTo>
                <a:cubicBezTo>
                  <a:pt x="5472" y="5600"/>
                  <a:pt x="5504" y="5600"/>
                  <a:pt x="5536" y="5568"/>
                </a:cubicBezTo>
                <a:cubicBezTo>
                  <a:pt x="5568" y="5536"/>
                  <a:pt x="5600" y="5504"/>
                  <a:pt x="5632" y="5504"/>
                </a:cubicBezTo>
                <a:cubicBezTo>
                  <a:pt x="5696" y="5472"/>
                  <a:pt x="5760" y="5440"/>
                  <a:pt x="5824" y="5472"/>
                </a:cubicBezTo>
                <a:cubicBezTo>
                  <a:pt x="5888" y="5504"/>
                  <a:pt x="5920" y="5536"/>
                  <a:pt x="5952" y="5568"/>
                </a:cubicBezTo>
                <a:cubicBezTo>
                  <a:pt x="5984" y="5600"/>
                  <a:pt x="5984" y="5664"/>
                  <a:pt x="5984" y="5696"/>
                </a:cubicBezTo>
                <a:cubicBezTo>
                  <a:pt x="5984" y="5728"/>
                  <a:pt x="5952" y="5760"/>
                  <a:pt x="5920" y="5824"/>
                </a:cubicBezTo>
                <a:cubicBezTo>
                  <a:pt x="5888" y="5888"/>
                  <a:pt x="5824" y="5920"/>
                  <a:pt x="5760" y="5984"/>
                </a:cubicBezTo>
                <a:cubicBezTo>
                  <a:pt x="5696" y="6048"/>
                  <a:pt x="5600" y="6080"/>
                  <a:pt x="5504" y="6112"/>
                </a:cubicBezTo>
                <a:cubicBezTo>
                  <a:pt x="5376" y="6176"/>
                  <a:pt x="5248" y="6208"/>
                  <a:pt x="5120" y="6208"/>
                </a:cubicBezTo>
                <a:close/>
                <a:moveTo>
                  <a:pt x="7424" y="3872"/>
                </a:moveTo>
                <a:lnTo>
                  <a:pt x="7424" y="5952"/>
                </a:lnTo>
                <a:cubicBezTo>
                  <a:pt x="7424" y="6016"/>
                  <a:pt x="7392" y="6048"/>
                  <a:pt x="7360" y="6080"/>
                </a:cubicBezTo>
                <a:cubicBezTo>
                  <a:pt x="7328" y="6112"/>
                  <a:pt x="7264" y="6144"/>
                  <a:pt x="7168" y="6144"/>
                </a:cubicBezTo>
                <a:cubicBezTo>
                  <a:pt x="7072" y="6144"/>
                  <a:pt x="7008" y="6112"/>
                  <a:pt x="6976" y="6080"/>
                </a:cubicBezTo>
                <a:cubicBezTo>
                  <a:pt x="6944" y="6048"/>
                  <a:pt x="6912" y="5984"/>
                  <a:pt x="6912" y="5952"/>
                </a:cubicBezTo>
                <a:lnTo>
                  <a:pt x="6912" y="3872"/>
                </a:lnTo>
                <a:lnTo>
                  <a:pt x="6432" y="3872"/>
                </a:lnTo>
                <a:cubicBezTo>
                  <a:pt x="6400" y="3872"/>
                  <a:pt x="6336" y="3840"/>
                  <a:pt x="6304" y="3808"/>
                </a:cubicBezTo>
                <a:cubicBezTo>
                  <a:pt x="6272" y="3776"/>
                  <a:pt x="6240" y="3712"/>
                  <a:pt x="6240" y="3648"/>
                </a:cubicBezTo>
                <a:cubicBezTo>
                  <a:pt x="6240" y="3584"/>
                  <a:pt x="6272" y="3520"/>
                  <a:pt x="6304" y="3488"/>
                </a:cubicBezTo>
                <a:cubicBezTo>
                  <a:pt x="6336" y="3456"/>
                  <a:pt x="6400" y="3424"/>
                  <a:pt x="6432" y="3424"/>
                </a:cubicBezTo>
                <a:lnTo>
                  <a:pt x="7904" y="3424"/>
                </a:lnTo>
                <a:cubicBezTo>
                  <a:pt x="7968" y="3424"/>
                  <a:pt x="8000" y="3456"/>
                  <a:pt x="8032" y="3488"/>
                </a:cubicBezTo>
                <a:cubicBezTo>
                  <a:pt x="8064" y="3520"/>
                  <a:pt x="8096" y="3584"/>
                  <a:pt x="8096" y="3648"/>
                </a:cubicBezTo>
                <a:cubicBezTo>
                  <a:pt x="8096" y="3744"/>
                  <a:pt x="8064" y="3776"/>
                  <a:pt x="8032" y="3808"/>
                </a:cubicBezTo>
                <a:cubicBezTo>
                  <a:pt x="8000" y="3840"/>
                  <a:pt x="7936" y="3872"/>
                  <a:pt x="7904" y="3872"/>
                </a:cubicBezTo>
                <a:lnTo>
                  <a:pt x="7424" y="3872"/>
                </a:lnTo>
                <a:close/>
              </a:path>
            </a:pathLst>
          </a:cu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87" name="ïsḻîḓé">
            <a:extLst>
              <a:ext uri="{FF2B5EF4-FFF2-40B4-BE49-F238E27FC236}">
                <a16:creationId xmlns:a16="http://schemas.microsoft.com/office/drawing/2014/main" id="{2AB91727-68FE-4644-8C02-284E9F52F515}"/>
              </a:ext>
            </a:extLst>
          </p:cNvPr>
          <p:cNvGrpSpPr/>
          <p:nvPr/>
        </p:nvGrpSpPr>
        <p:grpSpPr>
          <a:xfrm>
            <a:off x="4962984" y="4403084"/>
            <a:ext cx="784802" cy="784802"/>
            <a:chOff x="4782" y="5469"/>
            <a:chExt cx="1236" cy="1236"/>
          </a:xfrm>
        </p:grpSpPr>
        <p:sp>
          <p:nvSpPr>
            <p:cNvPr id="88" name="íṡ1iḓe">
              <a:extLst>
                <a:ext uri="{FF2B5EF4-FFF2-40B4-BE49-F238E27FC236}">
                  <a16:creationId xmlns:a16="http://schemas.microsoft.com/office/drawing/2014/main" id="{3917A238-1AA6-4470-9405-BC9D4F5DE209}"/>
                </a:ext>
              </a:extLst>
            </p:cNvPr>
            <p:cNvSpPr/>
            <p:nvPr/>
          </p:nvSpPr>
          <p:spPr>
            <a:xfrm>
              <a:off x="4782" y="5469"/>
              <a:ext cx="1236" cy="1236"/>
            </a:xfrm>
            <a:prstGeom prst="ellipse">
              <a:avLst/>
            </a:prstGeom>
            <a:solidFill>
              <a:srgbClr val="00734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89" name="íś1ïḍê">
              <a:extLst>
                <a:ext uri="{FF2B5EF4-FFF2-40B4-BE49-F238E27FC236}">
                  <a16:creationId xmlns:a16="http://schemas.microsoft.com/office/drawing/2014/main" id="{AA5B05D9-C0D4-48A7-B637-A905A2AA1EA8}"/>
                </a:ext>
              </a:extLst>
            </p:cNvPr>
            <p:cNvSpPr/>
            <p:nvPr/>
          </p:nvSpPr>
          <p:spPr>
            <a:xfrm>
              <a:off x="5165" y="5823"/>
              <a:ext cx="467" cy="527"/>
            </a:xfrm>
            <a:custGeom>
              <a:avLst/>
              <a:gdLst>
                <a:gd name="T0" fmla="*/ 4800 w 10240"/>
                <a:gd name="T1" fmla="*/ 2208 h 11552"/>
                <a:gd name="T2" fmla="*/ 5120 w 10240"/>
                <a:gd name="T3" fmla="*/ 2848 h 11552"/>
                <a:gd name="T4" fmla="*/ 5440 w 10240"/>
                <a:gd name="T5" fmla="*/ 2208 h 11552"/>
                <a:gd name="T6" fmla="*/ 6080 w 10240"/>
                <a:gd name="T7" fmla="*/ 1888 h 11552"/>
                <a:gd name="T8" fmla="*/ 5440 w 10240"/>
                <a:gd name="T9" fmla="*/ 1568 h 11552"/>
                <a:gd name="T10" fmla="*/ 5120 w 10240"/>
                <a:gd name="T11" fmla="*/ 928 h 11552"/>
                <a:gd name="T12" fmla="*/ 4800 w 10240"/>
                <a:gd name="T13" fmla="*/ 1568 h 11552"/>
                <a:gd name="T14" fmla="*/ 4160 w 10240"/>
                <a:gd name="T15" fmla="*/ 1888 h 11552"/>
                <a:gd name="T16" fmla="*/ 7296 w 10240"/>
                <a:gd name="T17" fmla="*/ 6816 h 11552"/>
                <a:gd name="T18" fmla="*/ 8320 w 10240"/>
                <a:gd name="T19" fmla="*/ 4096 h 11552"/>
                <a:gd name="T20" fmla="*/ 8544 w 10240"/>
                <a:gd name="T21" fmla="*/ 928 h 11552"/>
                <a:gd name="T22" fmla="*/ 5120 w 10240"/>
                <a:gd name="T23" fmla="*/ 0 h 11552"/>
                <a:gd name="T24" fmla="*/ 1696 w 10240"/>
                <a:gd name="T25" fmla="*/ 928 h 11552"/>
                <a:gd name="T26" fmla="*/ 1920 w 10240"/>
                <a:gd name="T27" fmla="*/ 4384 h 11552"/>
                <a:gd name="T28" fmla="*/ 0 w 10240"/>
                <a:gd name="T29" fmla="*/ 10592 h 11552"/>
                <a:gd name="T30" fmla="*/ 9280 w 10240"/>
                <a:gd name="T31" fmla="*/ 11552 h 11552"/>
                <a:gd name="T32" fmla="*/ 7296 w 10240"/>
                <a:gd name="T33" fmla="*/ 6816 h 11552"/>
                <a:gd name="T34" fmla="*/ 2560 w 10240"/>
                <a:gd name="T35" fmla="*/ 4320 h 11552"/>
                <a:gd name="T36" fmla="*/ 5440 w 10240"/>
                <a:gd name="T37" fmla="*/ 3840 h 11552"/>
                <a:gd name="T38" fmla="*/ 2944 w 10240"/>
                <a:gd name="T39" fmla="*/ 5696 h 11552"/>
                <a:gd name="T40" fmla="*/ 5600 w 10240"/>
                <a:gd name="T41" fmla="*/ 4768 h 11552"/>
                <a:gd name="T42" fmla="*/ 5120 w 10240"/>
                <a:gd name="T43" fmla="*/ 7008 h 11552"/>
                <a:gd name="T44" fmla="*/ 3360 w 10240"/>
                <a:gd name="T45" fmla="*/ 6272 h 11552"/>
                <a:gd name="T46" fmla="*/ 3840 w 10240"/>
                <a:gd name="T47" fmla="*/ 7392 h 11552"/>
                <a:gd name="T48" fmla="*/ 5120 w 10240"/>
                <a:gd name="T49" fmla="*/ 7648 h 11552"/>
                <a:gd name="T50" fmla="*/ 5152 w 10240"/>
                <a:gd name="T51" fmla="*/ 9248 h 11552"/>
                <a:gd name="T52" fmla="*/ 3360 w 10240"/>
                <a:gd name="T53" fmla="*/ 7808 h 11552"/>
                <a:gd name="T54" fmla="*/ 4032 w 10240"/>
                <a:gd name="T55" fmla="*/ 9664 h 11552"/>
                <a:gd name="T56" fmla="*/ 3360 w 10240"/>
                <a:gd name="T57" fmla="*/ 7808 h 11552"/>
                <a:gd name="T58" fmla="*/ 6880 w 10240"/>
                <a:gd name="T59" fmla="*/ 7840 h 11552"/>
                <a:gd name="T60" fmla="*/ 6208 w 10240"/>
                <a:gd name="T61" fmla="*/ 9664 h 11552"/>
                <a:gd name="T62" fmla="*/ 5536 w 10240"/>
                <a:gd name="T63" fmla="*/ 9856 h 11552"/>
                <a:gd name="T64" fmla="*/ 7840 w 10240"/>
                <a:gd name="T65" fmla="*/ 1024 h 11552"/>
                <a:gd name="T66" fmla="*/ 7680 w 10240"/>
                <a:gd name="T67" fmla="*/ 3616 h 11552"/>
                <a:gd name="T68" fmla="*/ 6944 w 10240"/>
                <a:gd name="T69" fmla="*/ 3712 h 11552"/>
                <a:gd name="T70" fmla="*/ 7712 w 10240"/>
                <a:gd name="T71" fmla="*/ 4288 h 11552"/>
                <a:gd name="T72" fmla="*/ 7520 w 10240"/>
                <a:gd name="T73" fmla="*/ 5440 h 11552"/>
                <a:gd name="T74" fmla="*/ 6144 w 10240"/>
                <a:gd name="T75" fmla="*/ 3872 h 11552"/>
                <a:gd name="T76" fmla="*/ 6144 w 10240"/>
                <a:gd name="T77" fmla="*/ 3264 h 11552"/>
                <a:gd name="T78" fmla="*/ 5152 w 10240"/>
                <a:gd name="T79" fmla="*/ 3200 h 11552"/>
                <a:gd name="T80" fmla="*/ 2592 w 10240"/>
                <a:gd name="T81" fmla="*/ 2560 h 11552"/>
                <a:gd name="T82" fmla="*/ 5120 w 10240"/>
                <a:gd name="T83" fmla="*/ 608 h 11552"/>
                <a:gd name="T84" fmla="*/ 2784 w 10240"/>
                <a:gd name="T85" fmla="*/ 7520 h 11552"/>
                <a:gd name="T86" fmla="*/ 2592 w 10240"/>
                <a:gd name="T87" fmla="*/ 9312 h 11552"/>
                <a:gd name="T88" fmla="*/ 4576 w 10240"/>
                <a:gd name="T89" fmla="*/ 10816 h 11552"/>
                <a:gd name="T90" fmla="*/ 640 w 10240"/>
                <a:gd name="T91" fmla="*/ 10528 h 11552"/>
                <a:gd name="T92" fmla="*/ 6240 w 10240"/>
                <a:gd name="T93" fmla="*/ 10848 h 11552"/>
                <a:gd name="T94" fmla="*/ 6592 w 10240"/>
                <a:gd name="T95" fmla="*/ 10144 h 11552"/>
                <a:gd name="T96" fmla="*/ 7904 w 10240"/>
                <a:gd name="T97" fmla="*/ 8608 h 11552"/>
                <a:gd name="T98" fmla="*/ 9632 w 10240"/>
                <a:gd name="T99" fmla="*/ 10560 h 1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40" h="11552">
                  <a:moveTo>
                    <a:pt x="4480" y="2208"/>
                  </a:moveTo>
                  <a:lnTo>
                    <a:pt x="4800" y="2208"/>
                  </a:lnTo>
                  <a:lnTo>
                    <a:pt x="4800" y="2528"/>
                  </a:lnTo>
                  <a:cubicBezTo>
                    <a:pt x="4800" y="2688"/>
                    <a:pt x="4960" y="2848"/>
                    <a:pt x="5120" y="2848"/>
                  </a:cubicBezTo>
                  <a:cubicBezTo>
                    <a:pt x="5280" y="2848"/>
                    <a:pt x="5440" y="2688"/>
                    <a:pt x="5440" y="2528"/>
                  </a:cubicBezTo>
                  <a:lnTo>
                    <a:pt x="5440" y="2208"/>
                  </a:lnTo>
                  <a:lnTo>
                    <a:pt x="5760" y="2208"/>
                  </a:lnTo>
                  <a:cubicBezTo>
                    <a:pt x="5920" y="2208"/>
                    <a:pt x="6080" y="2048"/>
                    <a:pt x="6080" y="1888"/>
                  </a:cubicBezTo>
                  <a:cubicBezTo>
                    <a:pt x="6080" y="1728"/>
                    <a:pt x="5920" y="1568"/>
                    <a:pt x="5760" y="1568"/>
                  </a:cubicBezTo>
                  <a:lnTo>
                    <a:pt x="5440" y="1568"/>
                  </a:lnTo>
                  <a:lnTo>
                    <a:pt x="5440" y="1248"/>
                  </a:lnTo>
                  <a:cubicBezTo>
                    <a:pt x="5440" y="1088"/>
                    <a:pt x="5280" y="928"/>
                    <a:pt x="5120" y="928"/>
                  </a:cubicBezTo>
                  <a:cubicBezTo>
                    <a:pt x="4960" y="928"/>
                    <a:pt x="4800" y="1088"/>
                    <a:pt x="4800" y="1248"/>
                  </a:cubicBezTo>
                  <a:lnTo>
                    <a:pt x="4800" y="1568"/>
                  </a:lnTo>
                  <a:lnTo>
                    <a:pt x="4480" y="1568"/>
                  </a:lnTo>
                  <a:cubicBezTo>
                    <a:pt x="4320" y="1568"/>
                    <a:pt x="4160" y="1728"/>
                    <a:pt x="4160" y="1888"/>
                  </a:cubicBezTo>
                  <a:cubicBezTo>
                    <a:pt x="4160" y="2048"/>
                    <a:pt x="4320" y="2208"/>
                    <a:pt x="4480" y="2208"/>
                  </a:cubicBezTo>
                  <a:close/>
                  <a:moveTo>
                    <a:pt x="7296" y="6816"/>
                  </a:moveTo>
                  <a:cubicBezTo>
                    <a:pt x="7936" y="6240"/>
                    <a:pt x="8320" y="5408"/>
                    <a:pt x="8320" y="4480"/>
                  </a:cubicBezTo>
                  <a:lnTo>
                    <a:pt x="8320" y="4096"/>
                  </a:lnTo>
                  <a:lnTo>
                    <a:pt x="8320" y="2560"/>
                  </a:lnTo>
                  <a:cubicBezTo>
                    <a:pt x="8320" y="1920"/>
                    <a:pt x="8448" y="1248"/>
                    <a:pt x="8544" y="928"/>
                  </a:cubicBezTo>
                  <a:cubicBezTo>
                    <a:pt x="8608" y="768"/>
                    <a:pt x="8512" y="576"/>
                    <a:pt x="8352" y="544"/>
                  </a:cubicBezTo>
                  <a:cubicBezTo>
                    <a:pt x="7808" y="352"/>
                    <a:pt x="6560" y="0"/>
                    <a:pt x="5120" y="0"/>
                  </a:cubicBezTo>
                  <a:cubicBezTo>
                    <a:pt x="3680" y="0"/>
                    <a:pt x="2432" y="352"/>
                    <a:pt x="1888" y="544"/>
                  </a:cubicBezTo>
                  <a:cubicBezTo>
                    <a:pt x="1728" y="608"/>
                    <a:pt x="1632" y="768"/>
                    <a:pt x="1696" y="928"/>
                  </a:cubicBezTo>
                  <a:cubicBezTo>
                    <a:pt x="1792" y="1248"/>
                    <a:pt x="1920" y="1920"/>
                    <a:pt x="1920" y="2560"/>
                  </a:cubicBezTo>
                  <a:lnTo>
                    <a:pt x="1920" y="4384"/>
                  </a:lnTo>
                  <a:cubicBezTo>
                    <a:pt x="1920" y="5344"/>
                    <a:pt x="2336" y="6208"/>
                    <a:pt x="2976" y="6848"/>
                  </a:cubicBezTo>
                  <a:cubicBezTo>
                    <a:pt x="1280" y="7232"/>
                    <a:pt x="0" y="8768"/>
                    <a:pt x="0" y="10592"/>
                  </a:cubicBezTo>
                  <a:cubicBezTo>
                    <a:pt x="0" y="11136"/>
                    <a:pt x="416" y="11552"/>
                    <a:pt x="960" y="11552"/>
                  </a:cubicBezTo>
                  <a:lnTo>
                    <a:pt x="9280" y="11552"/>
                  </a:lnTo>
                  <a:cubicBezTo>
                    <a:pt x="9824" y="11552"/>
                    <a:pt x="10240" y="11136"/>
                    <a:pt x="10240" y="10592"/>
                  </a:cubicBezTo>
                  <a:cubicBezTo>
                    <a:pt x="10240" y="8736"/>
                    <a:pt x="8992" y="7200"/>
                    <a:pt x="7296" y="6816"/>
                  </a:cubicBezTo>
                  <a:close/>
                  <a:moveTo>
                    <a:pt x="2560" y="4352"/>
                  </a:moveTo>
                  <a:lnTo>
                    <a:pt x="2560" y="4320"/>
                  </a:lnTo>
                  <a:cubicBezTo>
                    <a:pt x="3168" y="4096"/>
                    <a:pt x="4032" y="3840"/>
                    <a:pt x="5120" y="3840"/>
                  </a:cubicBezTo>
                  <a:lnTo>
                    <a:pt x="5440" y="3840"/>
                  </a:lnTo>
                  <a:lnTo>
                    <a:pt x="5344" y="4032"/>
                  </a:lnTo>
                  <a:cubicBezTo>
                    <a:pt x="4832" y="4928"/>
                    <a:pt x="3936" y="5536"/>
                    <a:pt x="2944" y="5696"/>
                  </a:cubicBezTo>
                  <a:cubicBezTo>
                    <a:pt x="2688" y="5312"/>
                    <a:pt x="2560" y="4832"/>
                    <a:pt x="2560" y="4352"/>
                  </a:cubicBezTo>
                  <a:close/>
                  <a:moveTo>
                    <a:pt x="5600" y="4768"/>
                  </a:moveTo>
                  <a:cubicBezTo>
                    <a:pt x="6016" y="5312"/>
                    <a:pt x="6528" y="5728"/>
                    <a:pt x="7136" y="6016"/>
                  </a:cubicBezTo>
                  <a:cubicBezTo>
                    <a:pt x="6656" y="6624"/>
                    <a:pt x="5920" y="7008"/>
                    <a:pt x="5120" y="7008"/>
                  </a:cubicBezTo>
                  <a:lnTo>
                    <a:pt x="4960" y="7008"/>
                  </a:lnTo>
                  <a:cubicBezTo>
                    <a:pt x="4320" y="6976"/>
                    <a:pt x="3776" y="6688"/>
                    <a:pt x="3360" y="6272"/>
                  </a:cubicBezTo>
                  <a:cubicBezTo>
                    <a:pt x="4256" y="6048"/>
                    <a:pt x="5056" y="5504"/>
                    <a:pt x="5600" y="4768"/>
                  </a:cubicBezTo>
                  <a:close/>
                  <a:moveTo>
                    <a:pt x="3840" y="7392"/>
                  </a:moveTo>
                  <a:cubicBezTo>
                    <a:pt x="4160" y="7552"/>
                    <a:pt x="4512" y="7648"/>
                    <a:pt x="4896" y="7648"/>
                  </a:cubicBezTo>
                  <a:lnTo>
                    <a:pt x="5120" y="7648"/>
                  </a:lnTo>
                  <a:cubicBezTo>
                    <a:pt x="5568" y="7648"/>
                    <a:pt x="6016" y="7552"/>
                    <a:pt x="6400" y="7360"/>
                  </a:cubicBezTo>
                  <a:lnTo>
                    <a:pt x="5152" y="9248"/>
                  </a:lnTo>
                  <a:lnTo>
                    <a:pt x="3840" y="7392"/>
                  </a:lnTo>
                  <a:close/>
                  <a:moveTo>
                    <a:pt x="3360" y="7808"/>
                  </a:moveTo>
                  <a:lnTo>
                    <a:pt x="5376" y="10720"/>
                  </a:lnTo>
                  <a:lnTo>
                    <a:pt x="4032" y="9664"/>
                  </a:lnTo>
                  <a:lnTo>
                    <a:pt x="2944" y="8864"/>
                  </a:lnTo>
                  <a:lnTo>
                    <a:pt x="3360" y="7808"/>
                  </a:lnTo>
                  <a:close/>
                  <a:moveTo>
                    <a:pt x="5536" y="9856"/>
                  </a:moveTo>
                  <a:lnTo>
                    <a:pt x="6880" y="7840"/>
                  </a:lnTo>
                  <a:lnTo>
                    <a:pt x="7296" y="8832"/>
                  </a:lnTo>
                  <a:lnTo>
                    <a:pt x="6208" y="9664"/>
                  </a:lnTo>
                  <a:lnTo>
                    <a:pt x="5696" y="10080"/>
                  </a:lnTo>
                  <a:lnTo>
                    <a:pt x="5536" y="9856"/>
                  </a:lnTo>
                  <a:close/>
                  <a:moveTo>
                    <a:pt x="5120" y="608"/>
                  </a:moveTo>
                  <a:cubicBezTo>
                    <a:pt x="6240" y="608"/>
                    <a:pt x="7296" y="864"/>
                    <a:pt x="7840" y="1024"/>
                  </a:cubicBezTo>
                  <a:cubicBezTo>
                    <a:pt x="7744" y="1440"/>
                    <a:pt x="7680" y="2016"/>
                    <a:pt x="7680" y="2528"/>
                  </a:cubicBezTo>
                  <a:lnTo>
                    <a:pt x="7680" y="3616"/>
                  </a:lnTo>
                  <a:cubicBezTo>
                    <a:pt x="7584" y="3584"/>
                    <a:pt x="7456" y="3552"/>
                    <a:pt x="7328" y="3488"/>
                  </a:cubicBezTo>
                  <a:cubicBezTo>
                    <a:pt x="7168" y="3424"/>
                    <a:pt x="6976" y="3520"/>
                    <a:pt x="6944" y="3712"/>
                  </a:cubicBezTo>
                  <a:cubicBezTo>
                    <a:pt x="6880" y="3872"/>
                    <a:pt x="6976" y="4064"/>
                    <a:pt x="7168" y="4096"/>
                  </a:cubicBezTo>
                  <a:cubicBezTo>
                    <a:pt x="7360" y="4160"/>
                    <a:pt x="7552" y="4224"/>
                    <a:pt x="7712" y="4288"/>
                  </a:cubicBezTo>
                  <a:lnTo>
                    <a:pt x="7712" y="4448"/>
                  </a:lnTo>
                  <a:cubicBezTo>
                    <a:pt x="7712" y="4800"/>
                    <a:pt x="7648" y="5152"/>
                    <a:pt x="7520" y="5440"/>
                  </a:cubicBezTo>
                  <a:cubicBezTo>
                    <a:pt x="6912" y="5184"/>
                    <a:pt x="6368" y="4736"/>
                    <a:pt x="6016" y="4160"/>
                  </a:cubicBezTo>
                  <a:cubicBezTo>
                    <a:pt x="6080" y="4064"/>
                    <a:pt x="6112" y="3968"/>
                    <a:pt x="6144" y="3872"/>
                  </a:cubicBezTo>
                  <a:cubicBezTo>
                    <a:pt x="6304" y="3872"/>
                    <a:pt x="6400" y="3744"/>
                    <a:pt x="6432" y="3616"/>
                  </a:cubicBezTo>
                  <a:cubicBezTo>
                    <a:pt x="6464" y="3456"/>
                    <a:pt x="6336" y="3264"/>
                    <a:pt x="6144" y="3264"/>
                  </a:cubicBezTo>
                  <a:cubicBezTo>
                    <a:pt x="6048" y="3264"/>
                    <a:pt x="5984" y="3232"/>
                    <a:pt x="5888" y="3232"/>
                  </a:cubicBezTo>
                  <a:cubicBezTo>
                    <a:pt x="5632" y="3200"/>
                    <a:pt x="5376" y="3200"/>
                    <a:pt x="5152" y="3200"/>
                  </a:cubicBezTo>
                  <a:cubicBezTo>
                    <a:pt x="4064" y="3200"/>
                    <a:pt x="3136" y="3456"/>
                    <a:pt x="2592" y="3648"/>
                  </a:cubicBezTo>
                  <a:lnTo>
                    <a:pt x="2592" y="2560"/>
                  </a:lnTo>
                  <a:cubicBezTo>
                    <a:pt x="2592" y="2048"/>
                    <a:pt x="2496" y="1472"/>
                    <a:pt x="2432" y="1056"/>
                  </a:cubicBezTo>
                  <a:cubicBezTo>
                    <a:pt x="2944" y="864"/>
                    <a:pt x="4000" y="608"/>
                    <a:pt x="5120" y="608"/>
                  </a:cubicBezTo>
                  <a:close/>
                  <a:moveTo>
                    <a:pt x="640" y="10528"/>
                  </a:moveTo>
                  <a:cubicBezTo>
                    <a:pt x="640" y="9120"/>
                    <a:pt x="1536" y="7936"/>
                    <a:pt x="2784" y="7520"/>
                  </a:cubicBezTo>
                  <a:lnTo>
                    <a:pt x="2368" y="8576"/>
                  </a:lnTo>
                  <a:cubicBezTo>
                    <a:pt x="2272" y="8832"/>
                    <a:pt x="2336" y="9152"/>
                    <a:pt x="2592" y="9312"/>
                  </a:cubicBezTo>
                  <a:lnTo>
                    <a:pt x="3680" y="10112"/>
                  </a:lnTo>
                  <a:lnTo>
                    <a:pt x="4576" y="10816"/>
                  </a:lnTo>
                  <a:lnTo>
                    <a:pt x="960" y="10816"/>
                  </a:lnTo>
                  <a:cubicBezTo>
                    <a:pt x="768" y="10848"/>
                    <a:pt x="640" y="10720"/>
                    <a:pt x="640" y="10528"/>
                  </a:cubicBezTo>
                  <a:close/>
                  <a:moveTo>
                    <a:pt x="9280" y="10848"/>
                  </a:moveTo>
                  <a:lnTo>
                    <a:pt x="6240" y="10848"/>
                  </a:lnTo>
                  <a:lnTo>
                    <a:pt x="6048" y="10560"/>
                  </a:lnTo>
                  <a:lnTo>
                    <a:pt x="6592" y="10144"/>
                  </a:lnTo>
                  <a:lnTo>
                    <a:pt x="7680" y="9344"/>
                  </a:lnTo>
                  <a:cubicBezTo>
                    <a:pt x="7904" y="9184"/>
                    <a:pt x="8000" y="8864"/>
                    <a:pt x="7904" y="8608"/>
                  </a:cubicBezTo>
                  <a:lnTo>
                    <a:pt x="7488" y="7552"/>
                  </a:lnTo>
                  <a:cubicBezTo>
                    <a:pt x="8736" y="8000"/>
                    <a:pt x="9632" y="9184"/>
                    <a:pt x="9632" y="10560"/>
                  </a:cubicBezTo>
                  <a:cubicBezTo>
                    <a:pt x="9600" y="10720"/>
                    <a:pt x="9472" y="10848"/>
                    <a:pt x="9280" y="10848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5" name="îṡ1îḋê">
            <a:extLst>
              <a:ext uri="{FF2B5EF4-FFF2-40B4-BE49-F238E27FC236}">
                <a16:creationId xmlns:a16="http://schemas.microsoft.com/office/drawing/2014/main" id="{2B04BF38-FCB0-4E6A-999D-47254BF051BA}"/>
              </a:ext>
            </a:extLst>
          </p:cNvPr>
          <p:cNvGrpSpPr/>
          <p:nvPr/>
        </p:nvGrpSpPr>
        <p:grpSpPr>
          <a:xfrm>
            <a:off x="4962984" y="1790251"/>
            <a:ext cx="784802" cy="784802"/>
            <a:chOff x="4782" y="5469"/>
            <a:chExt cx="1236" cy="1236"/>
          </a:xfrm>
        </p:grpSpPr>
        <p:sp>
          <p:nvSpPr>
            <p:cNvPr id="76" name="îśḻídè">
              <a:extLst>
                <a:ext uri="{FF2B5EF4-FFF2-40B4-BE49-F238E27FC236}">
                  <a16:creationId xmlns:a16="http://schemas.microsoft.com/office/drawing/2014/main" id="{F33B0F71-9FD7-4296-8A7C-D309BC289032}"/>
                </a:ext>
              </a:extLst>
            </p:cNvPr>
            <p:cNvSpPr/>
            <p:nvPr/>
          </p:nvSpPr>
          <p:spPr>
            <a:xfrm>
              <a:off x="4782" y="5469"/>
              <a:ext cx="1236" cy="1236"/>
            </a:xfrm>
            <a:prstGeom prst="ellipse">
              <a:avLst/>
            </a:prstGeom>
            <a:solidFill>
              <a:srgbClr val="00734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îṡlïḑê">
              <a:extLst>
                <a:ext uri="{FF2B5EF4-FFF2-40B4-BE49-F238E27FC236}">
                  <a16:creationId xmlns:a16="http://schemas.microsoft.com/office/drawing/2014/main" id="{5E6A75A1-3611-4BEE-9EAF-8A44B8A4323C}"/>
                </a:ext>
              </a:extLst>
            </p:cNvPr>
            <p:cNvSpPr/>
            <p:nvPr/>
          </p:nvSpPr>
          <p:spPr>
            <a:xfrm>
              <a:off x="5178" y="5823"/>
              <a:ext cx="441" cy="52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07396" h="605595">
                  <a:moveTo>
                    <a:pt x="164756" y="452677"/>
                  </a:moveTo>
                  <a:lnTo>
                    <a:pt x="350181" y="452677"/>
                  </a:lnTo>
                  <a:cubicBezTo>
                    <a:pt x="364388" y="452677"/>
                    <a:pt x="375901" y="464252"/>
                    <a:pt x="375901" y="478327"/>
                  </a:cubicBezTo>
                  <a:cubicBezTo>
                    <a:pt x="374694" y="492403"/>
                    <a:pt x="363088" y="503978"/>
                    <a:pt x="350181" y="503978"/>
                  </a:cubicBezTo>
                  <a:lnTo>
                    <a:pt x="164756" y="503978"/>
                  </a:lnTo>
                  <a:cubicBezTo>
                    <a:pt x="150642" y="503978"/>
                    <a:pt x="138943" y="492403"/>
                    <a:pt x="138943" y="478327"/>
                  </a:cubicBezTo>
                  <a:cubicBezTo>
                    <a:pt x="138943" y="464252"/>
                    <a:pt x="150642" y="452677"/>
                    <a:pt x="164756" y="452677"/>
                  </a:cubicBezTo>
                  <a:close/>
                  <a:moveTo>
                    <a:pt x="160853" y="354873"/>
                  </a:moveTo>
                  <a:lnTo>
                    <a:pt x="346371" y="354873"/>
                  </a:lnTo>
                  <a:cubicBezTo>
                    <a:pt x="360485" y="354873"/>
                    <a:pt x="372091" y="366459"/>
                    <a:pt x="372091" y="380548"/>
                  </a:cubicBezTo>
                  <a:cubicBezTo>
                    <a:pt x="372091" y="394636"/>
                    <a:pt x="360485" y="406315"/>
                    <a:pt x="346371" y="406315"/>
                  </a:cubicBezTo>
                  <a:lnTo>
                    <a:pt x="160853" y="406315"/>
                  </a:lnTo>
                  <a:cubicBezTo>
                    <a:pt x="146739" y="406315"/>
                    <a:pt x="135133" y="394636"/>
                    <a:pt x="135133" y="380548"/>
                  </a:cubicBezTo>
                  <a:cubicBezTo>
                    <a:pt x="135133" y="366459"/>
                    <a:pt x="146739" y="354873"/>
                    <a:pt x="160853" y="354873"/>
                  </a:cubicBezTo>
                  <a:close/>
                  <a:moveTo>
                    <a:pt x="254836" y="180224"/>
                  </a:moveTo>
                  <a:cubicBezTo>
                    <a:pt x="268955" y="180224"/>
                    <a:pt x="280659" y="191810"/>
                    <a:pt x="280659" y="205899"/>
                  </a:cubicBezTo>
                  <a:lnTo>
                    <a:pt x="280659" y="219987"/>
                  </a:lnTo>
                  <a:lnTo>
                    <a:pt x="294778" y="219987"/>
                  </a:lnTo>
                  <a:cubicBezTo>
                    <a:pt x="308897" y="219987"/>
                    <a:pt x="320508" y="231666"/>
                    <a:pt x="320508" y="245755"/>
                  </a:cubicBezTo>
                  <a:cubicBezTo>
                    <a:pt x="320508" y="259844"/>
                    <a:pt x="308897" y="271430"/>
                    <a:pt x="294778" y="271430"/>
                  </a:cubicBezTo>
                  <a:lnTo>
                    <a:pt x="280659" y="271430"/>
                  </a:lnTo>
                  <a:lnTo>
                    <a:pt x="280659" y="285518"/>
                  </a:lnTo>
                  <a:cubicBezTo>
                    <a:pt x="280659" y="299607"/>
                    <a:pt x="268955" y="311193"/>
                    <a:pt x="254836" y="311193"/>
                  </a:cubicBezTo>
                  <a:cubicBezTo>
                    <a:pt x="240717" y="311193"/>
                    <a:pt x="229106" y="299607"/>
                    <a:pt x="229106" y="285518"/>
                  </a:cubicBezTo>
                  <a:lnTo>
                    <a:pt x="229106" y="271337"/>
                  </a:lnTo>
                  <a:lnTo>
                    <a:pt x="214986" y="271337"/>
                  </a:lnTo>
                  <a:cubicBezTo>
                    <a:pt x="200774" y="271337"/>
                    <a:pt x="189256" y="259658"/>
                    <a:pt x="189256" y="245755"/>
                  </a:cubicBezTo>
                  <a:cubicBezTo>
                    <a:pt x="189256" y="231666"/>
                    <a:pt x="200867" y="219987"/>
                    <a:pt x="214986" y="219987"/>
                  </a:cubicBezTo>
                  <a:lnTo>
                    <a:pt x="229106" y="219987"/>
                  </a:lnTo>
                  <a:lnTo>
                    <a:pt x="229106" y="205899"/>
                  </a:lnTo>
                  <a:cubicBezTo>
                    <a:pt x="229106" y="191810"/>
                    <a:pt x="240717" y="180224"/>
                    <a:pt x="254836" y="180224"/>
                  </a:cubicBezTo>
                  <a:close/>
                  <a:moveTo>
                    <a:pt x="50131" y="98999"/>
                  </a:moveTo>
                  <a:lnTo>
                    <a:pt x="50131" y="555430"/>
                  </a:lnTo>
                  <a:lnTo>
                    <a:pt x="457033" y="555430"/>
                  </a:lnTo>
                  <a:lnTo>
                    <a:pt x="457033" y="98999"/>
                  </a:lnTo>
                  <a:lnTo>
                    <a:pt x="377194" y="98999"/>
                  </a:lnTo>
                  <a:lnTo>
                    <a:pt x="377194" y="119484"/>
                  </a:lnTo>
                  <a:cubicBezTo>
                    <a:pt x="377194" y="133574"/>
                    <a:pt x="365497" y="145253"/>
                    <a:pt x="352685" y="145253"/>
                  </a:cubicBezTo>
                  <a:lnTo>
                    <a:pt x="156986" y="145253"/>
                  </a:lnTo>
                  <a:cubicBezTo>
                    <a:pt x="150487" y="145253"/>
                    <a:pt x="132848" y="140804"/>
                    <a:pt x="131177" y="119484"/>
                  </a:cubicBezTo>
                  <a:lnTo>
                    <a:pt x="131177" y="98999"/>
                  </a:lnTo>
                  <a:close/>
                  <a:moveTo>
                    <a:pt x="182794" y="51446"/>
                  </a:moveTo>
                  <a:lnTo>
                    <a:pt x="182794" y="95198"/>
                  </a:lnTo>
                  <a:lnTo>
                    <a:pt x="327062" y="95198"/>
                  </a:lnTo>
                  <a:lnTo>
                    <a:pt x="327062" y="51446"/>
                  </a:lnTo>
                  <a:close/>
                  <a:moveTo>
                    <a:pt x="157079" y="0"/>
                  </a:moveTo>
                  <a:lnTo>
                    <a:pt x="351385" y="0"/>
                  </a:lnTo>
                  <a:cubicBezTo>
                    <a:pt x="365497" y="0"/>
                    <a:pt x="377194" y="11587"/>
                    <a:pt x="377194" y="25677"/>
                  </a:cubicBezTo>
                  <a:lnTo>
                    <a:pt x="377194" y="47553"/>
                  </a:lnTo>
                  <a:lnTo>
                    <a:pt x="481542" y="47553"/>
                  </a:lnTo>
                  <a:cubicBezTo>
                    <a:pt x="501966" y="48294"/>
                    <a:pt x="508000" y="67389"/>
                    <a:pt x="507350" y="73322"/>
                  </a:cubicBezTo>
                  <a:lnTo>
                    <a:pt x="507350" y="579902"/>
                  </a:lnTo>
                  <a:cubicBezTo>
                    <a:pt x="508000" y="588151"/>
                    <a:pt x="499366" y="606227"/>
                    <a:pt x="482842" y="605578"/>
                  </a:cubicBezTo>
                  <a:lnTo>
                    <a:pt x="25715" y="605578"/>
                  </a:lnTo>
                  <a:cubicBezTo>
                    <a:pt x="11604" y="605578"/>
                    <a:pt x="0" y="593991"/>
                    <a:pt x="0" y="579902"/>
                  </a:cubicBezTo>
                  <a:lnTo>
                    <a:pt x="0" y="73322"/>
                  </a:lnTo>
                  <a:cubicBezTo>
                    <a:pt x="1114" y="53114"/>
                    <a:pt x="18938" y="47089"/>
                    <a:pt x="25715" y="47553"/>
                  </a:cubicBezTo>
                  <a:lnTo>
                    <a:pt x="131363" y="47553"/>
                  </a:lnTo>
                  <a:lnTo>
                    <a:pt x="131363" y="25677"/>
                  </a:lnTo>
                  <a:cubicBezTo>
                    <a:pt x="131363" y="11587"/>
                    <a:pt x="142968" y="0"/>
                    <a:pt x="157079" y="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8" name="íṥ1íḍé">
            <a:extLst>
              <a:ext uri="{FF2B5EF4-FFF2-40B4-BE49-F238E27FC236}">
                <a16:creationId xmlns:a16="http://schemas.microsoft.com/office/drawing/2014/main" id="{EE54B482-6F80-48D7-9357-D3628A6260DD}"/>
              </a:ext>
            </a:extLst>
          </p:cNvPr>
          <p:cNvGrpSpPr/>
          <p:nvPr/>
        </p:nvGrpSpPr>
        <p:grpSpPr>
          <a:xfrm>
            <a:off x="6456236" y="1764218"/>
            <a:ext cx="784802" cy="784802"/>
            <a:chOff x="4782" y="5469"/>
            <a:chExt cx="1236" cy="1236"/>
          </a:xfrm>
        </p:grpSpPr>
        <p:sp>
          <p:nvSpPr>
            <p:cNvPr id="79" name="iṣ1îḓe">
              <a:extLst>
                <a:ext uri="{FF2B5EF4-FFF2-40B4-BE49-F238E27FC236}">
                  <a16:creationId xmlns:a16="http://schemas.microsoft.com/office/drawing/2014/main" id="{836C018E-F71E-468D-BEDB-718533E368FF}"/>
                </a:ext>
              </a:extLst>
            </p:cNvPr>
            <p:cNvSpPr/>
            <p:nvPr/>
          </p:nvSpPr>
          <p:spPr>
            <a:xfrm>
              <a:off x="4782" y="5469"/>
              <a:ext cx="1236" cy="1236"/>
            </a:xfrm>
            <a:prstGeom prst="ellipse">
              <a:avLst/>
            </a:prstGeom>
            <a:solidFill>
              <a:srgbClr val="ACCE22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80" name="îšļîḑé">
              <a:extLst>
                <a:ext uri="{FF2B5EF4-FFF2-40B4-BE49-F238E27FC236}">
                  <a16:creationId xmlns:a16="http://schemas.microsoft.com/office/drawing/2014/main" id="{2A10952F-4E9C-43A1-9CF2-30072324EB4B}"/>
                </a:ext>
              </a:extLst>
            </p:cNvPr>
            <p:cNvSpPr/>
            <p:nvPr/>
          </p:nvSpPr>
          <p:spPr>
            <a:xfrm>
              <a:off x="5136" y="5863"/>
              <a:ext cx="527" cy="447"/>
            </a:xfrm>
            <a:custGeom>
              <a:avLst/>
              <a:gdLst>
                <a:gd name="connsiteX0" fmla="*/ 111435 w 607639"/>
                <a:gd name="connsiteY0" fmla="*/ 384255 h 515692"/>
                <a:gd name="connsiteX1" fmla="*/ 111435 w 607639"/>
                <a:gd name="connsiteY1" fmla="*/ 424691 h 515692"/>
                <a:gd name="connsiteX2" fmla="*/ 486058 w 607639"/>
                <a:gd name="connsiteY2" fmla="*/ 424691 h 515692"/>
                <a:gd name="connsiteX3" fmla="*/ 486058 w 607639"/>
                <a:gd name="connsiteY3" fmla="*/ 384255 h 515692"/>
                <a:gd name="connsiteX4" fmla="*/ 0 w 607639"/>
                <a:gd name="connsiteY4" fmla="*/ 101120 h 515692"/>
                <a:gd name="connsiteX5" fmla="*/ 60791 w 607639"/>
                <a:gd name="connsiteY5" fmla="*/ 101120 h 515692"/>
                <a:gd name="connsiteX6" fmla="*/ 60791 w 607639"/>
                <a:gd name="connsiteY6" fmla="*/ 161728 h 515692"/>
                <a:gd name="connsiteX7" fmla="*/ 161990 w 607639"/>
                <a:gd name="connsiteY7" fmla="*/ 262861 h 515692"/>
                <a:gd name="connsiteX8" fmla="*/ 546849 w 607639"/>
                <a:gd name="connsiteY8" fmla="*/ 262861 h 515692"/>
                <a:gd name="connsiteX9" fmla="*/ 546849 w 607639"/>
                <a:gd name="connsiteY9" fmla="*/ 222426 h 515692"/>
                <a:gd name="connsiteX10" fmla="*/ 607639 w 607639"/>
                <a:gd name="connsiteY10" fmla="*/ 222426 h 515692"/>
                <a:gd name="connsiteX11" fmla="*/ 607639 w 607639"/>
                <a:gd name="connsiteY11" fmla="*/ 262861 h 515692"/>
                <a:gd name="connsiteX12" fmla="*/ 607639 w 607639"/>
                <a:gd name="connsiteY12" fmla="*/ 384255 h 515692"/>
                <a:gd name="connsiteX13" fmla="*/ 546849 w 607639"/>
                <a:gd name="connsiteY13" fmla="*/ 384255 h 515692"/>
                <a:gd name="connsiteX14" fmla="*/ 546849 w 607639"/>
                <a:gd name="connsiteY14" fmla="*/ 448507 h 515692"/>
                <a:gd name="connsiteX15" fmla="*/ 556995 w 607639"/>
                <a:gd name="connsiteY15" fmla="*/ 475257 h 515692"/>
                <a:gd name="connsiteX16" fmla="*/ 516498 w 607639"/>
                <a:gd name="connsiteY16" fmla="*/ 515692 h 515692"/>
                <a:gd name="connsiteX17" fmla="*/ 477247 w 607639"/>
                <a:gd name="connsiteY17" fmla="*/ 485299 h 515692"/>
                <a:gd name="connsiteX18" fmla="*/ 120157 w 607639"/>
                <a:gd name="connsiteY18" fmla="*/ 485299 h 515692"/>
                <a:gd name="connsiteX19" fmla="*/ 80995 w 607639"/>
                <a:gd name="connsiteY19" fmla="*/ 515692 h 515692"/>
                <a:gd name="connsiteX20" fmla="*/ 40498 w 607639"/>
                <a:gd name="connsiteY20" fmla="*/ 475257 h 515692"/>
                <a:gd name="connsiteX21" fmla="*/ 50644 w 607639"/>
                <a:gd name="connsiteY21" fmla="*/ 448507 h 515692"/>
                <a:gd name="connsiteX22" fmla="*/ 50644 w 607639"/>
                <a:gd name="connsiteY22" fmla="*/ 384255 h 515692"/>
                <a:gd name="connsiteX23" fmla="*/ 0 w 607639"/>
                <a:gd name="connsiteY23" fmla="*/ 384255 h 515692"/>
                <a:gd name="connsiteX24" fmla="*/ 263284 w 607639"/>
                <a:gd name="connsiteY24" fmla="*/ 0 h 515692"/>
                <a:gd name="connsiteX25" fmla="*/ 344265 w 607639"/>
                <a:gd name="connsiteY25" fmla="*/ 0 h 515692"/>
                <a:gd name="connsiteX26" fmla="*/ 344265 w 607639"/>
                <a:gd name="connsiteY26" fmla="*/ 60690 h 515692"/>
                <a:gd name="connsiteX27" fmla="*/ 405045 w 607639"/>
                <a:gd name="connsiteY27" fmla="*/ 60690 h 515692"/>
                <a:gd name="connsiteX28" fmla="*/ 405045 w 607639"/>
                <a:gd name="connsiteY28" fmla="*/ 141550 h 515692"/>
                <a:gd name="connsiteX29" fmla="*/ 344265 w 607639"/>
                <a:gd name="connsiteY29" fmla="*/ 141550 h 515692"/>
                <a:gd name="connsiteX30" fmla="*/ 344265 w 607639"/>
                <a:gd name="connsiteY30" fmla="*/ 202240 h 515692"/>
                <a:gd name="connsiteX31" fmla="*/ 263284 w 607639"/>
                <a:gd name="connsiteY31" fmla="*/ 202240 h 515692"/>
                <a:gd name="connsiteX32" fmla="*/ 263284 w 607639"/>
                <a:gd name="connsiteY32" fmla="*/ 141550 h 515692"/>
                <a:gd name="connsiteX33" fmla="*/ 202593 w 607639"/>
                <a:gd name="connsiteY33" fmla="*/ 141550 h 515692"/>
                <a:gd name="connsiteX34" fmla="*/ 202593 w 607639"/>
                <a:gd name="connsiteY34" fmla="*/ 60690 h 515692"/>
                <a:gd name="connsiteX35" fmla="*/ 263284 w 607639"/>
                <a:gd name="connsiteY35" fmla="*/ 60690 h 5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7639" h="515692">
                  <a:moveTo>
                    <a:pt x="111435" y="384255"/>
                  </a:moveTo>
                  <a:lnTo>
                    <a:pt x="111435" y="424691"/>
                  </a:lnTo>
                  <a:lnTo>
                    <a:pt x="486058" y="424691"/>
                  </a:lnTo>
                  <a:lnTo>
                    <a:pt x="486058" y="384255"/>
                  </a:lnTo>
                  <a:close/>
                  <a:moveTo>
                    <a:pt x="0" y="101120"/>
                  </a:moveTo>
                  <a:lnTo>
                    <a:pt x="60791" y="101120"/>
                  </a:lnTo>
                  <a:lnTo>
                    <a:pt x="60791" y="161728"/>
                  </a:lnTo>
                  <a:cubicBezTo>
                    <a:pt x="116686" y="161728"/>
                    <a:pt x="161990" y="207051"/>
                    <a:pt x="161990" y="262861"/>
                  </a:cubicBezTo>
                  <a:lnTo>
                    <a:pt x="546849" y="262861"/>
                  </a:lnTo>
                  <a:lnTo>
                    <a:pt x="546849" y="222426"/>
                  </a:lnTo>
                  <a:lnTo>
                    <a:pt x="607639" y="222426"/>
                  </a:lnTo>
                  <a:lnTo>
                    <a:pt x="607639" y="262861"/>
                  </a:lnTo>
                  <a:lnTo>
                    <a:pt x="607639" y="384255"/>
                  </a:lnTo>
                  <a:lnTo>
                    <a:pt x="546849" y="384255"/>
                  </a:lnTo>
                  <a:lnTo>
                    <a:pt x="546849" y="448507"/>
                  </a:lnTo>
                  <a:cubicBezTo>
                    <a:pt x="553168" y="455617"/>
                    <a:pt x="556995" y="464948"/>
                    <a:pt x="556995" y="475257"/>
                  </a:cubicBezTo>
                  <a:cubicBezTo>
                    <a:pt x="556995" y="497563"/>
                    <a:pt x="538838" y="515692"/>
                    <a:pt x="516498" y="515692"/>
                  </a:cubicBezTo>
                  <a:cubicBezTo>
                    <a:pt x="497629" y="515692"/>
                    <a:pt x="481786" y="502806"/>
                    <a:pt x="477247" y="485299"/>
                  </a:cubicBezTo>
                  <a:lnTo>
                    <a:pt x="120157" y="485299"/>
                  </a:lnTo>
                  <a:cubicBezTo>
                    <a:pt x="115707" y="502806"/>
                    <a:pt x="99864" y="515692"/>
                    <a:pt x="80995" y="515692"/>
                  </a:cubicBezTo>
                  <a:cubicBezTo>
                    <a:pt x="58655" y="515692"/>
                    <a:pt x="40498" y="497563"/>
                    <a:pt x="40498" y="475257"/>
                  </a:cubicBezTo>
                  <a:cubicBezTo>
                    <a:pt x="40498" y="464948"/>
                    <a:pt x="44325" y="455617"/>
                    <a:pt x="50644" y="448507"/>
                  </a:cubicBezTo>
                  <a:lnTo>
                    <a:pt x="50644" y="384255"/>
                  </a:lnTo>
                  <a:lnTo>
                    <a:pt x="0" y="384255"/>
                  </a:lnTo>
                  <a:close/>
                  <a:moveTo>
                    <a:pt x="263284" y="0"/>
                  </a:moveTo>
                  <a:lnTo>
                    <a:pt x="344265" y="0"/>
                  </a:lnTo>
                  <a:lnTo>
                    <a:pt x="344265" y="60690"/>
                  </a:lnTo>
                  <a:lnTo>
                    <a:pt x="405045" y="60690"/>
                  </a:lnTo>
                  <a:lnTo>
                    <a:pt x="405045" y="141550"/>
                  </a:lnTo>
                  <a:lnTo>
                    <a:pt x="344265" y="141550"/>
                  </a:lnTo>
                  <a:lnTo>
                    <a:pt x="344265" y="202240"/>
                  </a:lnTo>
                  <a:lnTo>
                    <a:pt x="263284" y="202240"/>
                  </a:lnTo>
                  <a:lnTo>
                    <a:pt x="263284" y="141550"/>
                  </a:lnTo>
                  <a:lnTo>
                    <a:pt x="202593" y="141550"/>
                  </a:lnTo>
                  <a:lnTo>
                    <a:pt x="202593" y="60690"/>
                  </a:lnTo>
                  <a:lnTo>
                    <a:pt x="263284" y="60690"/>
                  </a:ln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1" name="ísļídè">
            <a:extLst>
              <a:ext uri="{FF2B5EF4-FFF2-40B4-BE49-F238E27FC236}">
                <a16:creationId xmlns:a16="http://schemas.microsoft.com/office/drawing/2014/main" id="{879572AE-9E23-44D3-A30F-A25520C1F8E8}"/>
              </a:ext>
            </a:extLst>
          </p:cNvPr>
          <p:cNvGrpSpPr/>
          <p:nvPr/>
        </p:nvGrpSpPr>
        <p:grpSpPr>
          <a:xfrm>
            <a:off x="7107540" y="3122382"/>
            <a:ext cx="784802" cy="784802"/>
            <a:chOff x="7244715" y="3166744"/>
            <a:chExt cx="784860" cy="784860"/>
          </a:xfrm>
        </p:grpSpPr>
        <p:sp>
          <p:nvSpPr>
            <p:cNvPr id="82" name="ïsḷiḑè">
              <a:extLst>
                <a:ext uri="{FF2B5EF4-FFF2-40B4-BE49-F238E27FC236}">
                  <a16:creationId xmlns:a16="http://schemas.microsoft.com/office/drawing/2014/main" id="{1CC343D2-53AF-48E2-9D6E-F4807595BF13}"/>
                </a:ext>
              </a:extLst>
            </p:cNvPr>
            <p:cNvSpPr/>
            <p:nvPr/>
          </p:nvSpPr>
          <p:spPr>
            <a:xfrm>
              <a:off x="7244715" y="3166744"/>
              <a:ext cx="784860" cy="784860"/>
            </a:xfrm>
            <a:prstGeom prst="ellipse">
              <a:avLst/>
            </a:prstGeom>
            <a:solidFill>
              <a:srgbClr val="00734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ïS1îḑè">
              <a:extLst>
                <a:ext uri="{FF2B5EF4-FFF2-40B4-BE49-F238E27FC236}">
                  <a16:creationId xmlns:a16="http://schemas.microsoft.com/office/drawing/2014/main" id="{6D034F42-4F2D-433B-BCD9-85E9480DE8AE}"/>
                </a:ext>
              </a:extLst>
            </p:cNvPr>
            <p:cNvSpPr/>
            <p:nvPr/>
          </p:nvSpPr>
          <p:spPr>
            <a:xfrm>
              <a:off x="7469823" y="3392468"/>
              <a:ext cx="334645" cy="333411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6487" h="604251">
                  <a:moveTo>
                    <a:pt x="302676" y="231454"/>
                  </a:moveTo>
                  <a:cubicBezTo>
                    <a:pt x="316785" y="231454"/>
                    <a:pt x="328389" y="243044"/>
                    <a:pt x="328389" y="257138"/>
                  </a:cubicBezTo>
                  <a:lnTo>
                    <a:pt x="328389" y="330481"/>
                  </a:lnTo>
                  <a:lnTo>
                    <a:pt x="403020" y="330481"/>
                  </a:lnTo>
                  <a:cubicBezTo>
                    <a:pt x="417130" y="330481"/>
                    <a:pt x="428826" y="342071"/>
                    <a:pt x="428826" y="356165"/>
                  </a:cubicBezTo>
                  <a:cubicBezTo>
                    <a:pt x="428826" y="370258"/>
                    <a:pt x="415923" y="381941"/>
                    <a:pt x="401814" y="381941"/>
                  </a:cubicBezTo>
                  <a:lnTo>
                    <a:pt x="328389" y="381941"/>
                  </a:lnTo>
                  <a:lnTo>
                    <a:pt x="328389" y="456489"/>
                  </a:lnTo>
                  <a:cubicBezTo>
                    <a:pt x="328389" y="470583"/>
                    <a:pt x="316785" y="482173"/>
                    <a:pt x="302676" y="482173"/>
                  </a:cubicBezTo>
                  <a:cubicBezTo>
                    <a:pt x="288566" y="482173"/>
                    <a:pt x="276963" y="470583"/>
                    <a:pt x="276963" y="456489"/>
                  </a:cubicBezTo>
                  <a:lnTo>
                    <a:pt x="276963" y="381941"/>
                  </a:lnTo>
                  <a:lnTo>
                    <a:pt x="203538" y="381941"/>
                  </a:lnTo>
                  <a:cubicBezTo>
                    <a:pt x="189335" y="381941"/>
                    <a:pt x="177825" y="370258"/>
                    <a:pt x="177825" y="356165"/>
                  </a:cubicBezTo>
                  <a:cubicBezTo>
                    <a:pt x="177825" y="342071"/>
                    <a:pt x="189428" y="330481"/>
                    <a:pt x="203538" y="330481"/>
                  </a:cubicBezTo>
                  <a:lnTo>
                    <a:pt x="276963" y="330481"/>
                  </a:lnTo>
                  <a:lnTo>
                    <a:pt x="276963" y="257138"/>
                  </a:lnTo>
                  <a:cubicBezTo>
                    <a:pt x="276963" y="243044"/>
                    <a:pt x="288566" y="231454"/>
                    <a:pt x="302676" y="231454"/>
                  </a:cubicBezTo>
                  <a:close/>
                  <a:moveTo>
                    <a:pt x="50231" y="160750"/>
                  </a:moveTo>
                  <a:lnTo>
                    <a:pt x="50231" y="554191"/>
                  </a:lnTo>
                  <a:lnTo>
                    <a:pt x="555142" y="554191"/>
                  </a:lnTo>
                  <a:lnTo>
                    <a:pt x="555142" y="160750"/>
                  </a:lnTo>
                  <a:close/>
                  <a:moveTo>
                    <a:pt x="198325" y="50153"/>
                  </a:moveTo>
                  <a:lnTo>
                    <a:pt x="198325" y="109392"/>
                  </a:lnTo>
                  <a:lnTo>
                    <a:pt x="406956" y="109392"/>
                  </a:lnTo>
                  <a:lnTo>
                    <a:pt x="406956" y="50153"/>
                  </a:lnTo>
                  <a:close/>
                  <a:moveTo>
                    <a:pt x="173813" y="0"/>
                  </a:moveTo>
                  <a:lnTo>
                    <a:pt x="431468" y="0"/>
                  </a:lnTo>
                  <a:cubicBezTo>
                    <a:pt x="445581" y="0"/>
                    <a:pt x="457187" y="11588"/>
                    <a:pt x="457187" y="25679"/>
                  </a:cubicBezTo>
                  <a:lnTo>
                    <a:pt x="457187" y="109206"/>
                  </a:lnTo>
                  <a:lnTo>
                    <a:pt x="580861" y="109206"/>
                  </a:lnTo>
                  <a:cubicBezTo>
                    <a:pt x="594974" y="109206"/>
                    <a:pt x="606580" y="120887"/>
                    <a:pt x="606487" y="135071"/>
                  </a:cubicBezTo>
                  <a:lnTo>
                    <a:pt x="606487" y="578572"/>
                  </a:lnTo>
                  <a:cubicBezTo>
                    <a:pt x="605280" y="592663"/>
                    <a:pt x="593581" y="604251"/>
                    <a:pt x="579468" y="604251"/>
                  </a:cubicBezTo>
                  <a:lnTo>
                    <a:pt x="25719" y="604251"/>
                  </a:lnTo>
                  <a:cubicBezTo>
                    <a:pt x="11606" y="604251"/>
                    <a:pt x="0" y="592663"/>
                    <a:pt x="0" y="578572"/>
                  </a:cubicBezTo>
                  <a:lnTo>
                    <a:pt x="0" y="134978"/>
                  </a:lnTo>
                  <a:cubicBezTo>
                    <a:pt x="0" y="120887"/>
                    <a:pt x="11606" y="109206"/>
                    <a:pt x="25719" y="109206"/>
                  </a:cubicBezTo>
                  <a:lnTo>
                    <a:pt x="148093" y="109206"/>
                  </a:lnTo>
                  <a:lnTo>
                    <a:pt x="148093" y="25679"/>
                  </a:lnTo>
                  <a:cubicBezTo>
                    <a:pt x="148093" y="11588"/>
                    <a:pt x="159700" y="0"/>
                    <a:pt x="173813" y="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4" name="isľíḍê">
            <a:extLst>
              <a:ext uri="{FF2B5EF4-FFF2-40B4-BE49-F238E27FC236}">
                <a16:creationId xmlns:a16="http://schemas.microsoft.com/office/drawing/2014/main" id="{35657D7D-69EA-44B2-AB41-A0EDDBD8B659}"/>
              </a:ext>
            </a:extLst>
          </p:cNvPr>
          <p:cNvGrpSpPr/>
          <p:nvPr/>
        </p:nvGrpSpPr>
        <p:grpSpPr>
          <a:xfrm>
            <a:off x="6456236" y="4403084"/>
            <a:ext cx="784802" cy="784802"/>
            <a:chOff x="4782" y="5469"/>
            <a:chExt cx="1236" cy="1236"/>
          </a:xfrm>
        </p:grpSpPr>
        <p:sp>
          <p:nvSpPr>
            <p:cNvPr id="85" name="iŝlîďé">
              <a:extLst>
                <a:ext uri="{FF2B5EF4-FFF2-40B4-BE49-F238E27FC236}">
                  <a16:creationId xmlns:a16="http://schemas.microsoft.com/office/drawing/2014/main" id="{3DB1AB56-7FB2-42DC-947A-610423303812}"/>
                </a:ext>
              </a:extLst>
            </p:cNvPr>
            <p:cNvSpPr/>
            <p:nvPr/>
          </p:nvSpPr>
          <p:spPr>
            <a:xfrm>
              <a:off x="4782" y="5469"/>
              <a:ext cx="1236" cy="1236"/>
            </a:xfrm>
            <a:prstGeom prst="ellipse">
              <a:avLst/>
            </a:prstGeom>
            <a:solidFill>
              <a:srgbClr val="ACCE22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ïṣḷide">
              <a:extLst>
                <a:ext uri="{FF2B5EF4-FFF2-40B4-BE49-F238E27FC236}">
                  <a16:creationId xmlns:a16="http://schemas.microsoft.com/office/drawing/2014/main" id="{F43B986B-3886-4CCA-B5A4-581ECBB6BCC6}"/>
                </a:ext>
              </a:extLst>
            </p:cNvPr>
            <p:cNvSpPr/>
            <p:nvPr/>
          </p:nvSpPr>
          <p:spPr>
            <a:xfrm>
              <a:off x="5136" y="5831"/>
              <a:ext cx="527" cy="511"/>
            </a:xfrm>
            <a:custGeom>
              <a:avLst/>
              <a:gdLst>
                <a:gd name="T0" fmla="*/ 1408 w 11168"/>
                <a:gd name="T1" fmla="*/ 224 h 10848"/>
                <a:gd name="T2" fmla="*/ 2400 w 11168"/>
                <a:gd name="T3" fmla="*/ 1824 h 10848"/>
                <a:gd name="T4" fmla="*/ 928 w 11168"/>
                <a:gd name="T5" fmla="*/ 1120 h 10848"/>
                <a:gd name="T6" fmla="*/ 416 w 11168"/>
                <a:gd name="T7" fmla="*/ 1216 h 10848"/>
                <a:gd name="T8" fmla="*/ 2400 w 11168"/>
                <a:gd name="T9" fmla="*/ 4448 h 10848"/>
                <a:gd name="T10" fmla="*/ 6688 w 11168"/>
                <a:gd name="T11" fmla="*/ 7872 h 10848"/>
                <a:gd name="T12" fmla="*/ 8768 w 11168"/>
                <a:gd name="T13" fmla="*/ 10848 h 10848"/>
                <a:gd name="T14" fmla="*/ 9856 w 11168"/>
                <a:gd name="T15" fmla="*/ 10112 h 10848"/>
                <a:gd name="T16" fmla="*/ 9152 w 11168"/>
                <a:gd name="T17" fmla="*/ 8640 h 10848"/>
                <a:gd name="T18" fmla="*/ 10464 w 11168"/>
                <a:gd name="T19" fmla="*/ 9824 h 10848"/>
                <a:gd name="T20" fmla="*/ 10336 w 11168"/>
                <a:gd name="T21" fmla="*/ 7040 h 10848"/>
                <a:gd name="T22" fmla="*/ 8000 w 11168"/>
                <a:gd name="T23" fmla="*/ 6528 h 10848"/>
                <a:gd name="T24" fmla="*/ 3936 w 11168"/>
                <a:gd name="T25" fmla="*/ 640 h 10848"/>
                <a:gd name="T26" fmla="*/ 1984 w 11168"/>
                <a:gd name="T27" fmla="*/ 2880 h 10848"/>
                <a:gd name="T28" fmla="*/ 2816 w 11168"/>
                <a:gd name="T29" fmla="*/ 2304 h 10848"/>
                <a:gd name="T30" fmla="*/ 2080 w 11168"/>
                <a:gd name="T31" fmla="*/ 672 h 10848"/>
                <a:gd name="T32" fmla="*/ 3488 w 11168"/>
                <a:gd name="T33" fmla="*/ 1120 h 10848"/>
                <a:gd name="T34" fmla="*/ 4032 w 11168"/>
                <a:gd name="T35" fmla="*/ 3456 h 10848"/>
                <a:gd name="T36" fmla="*/ 8032 w 11168"/>
                <a:gd name="T37" fmla="*/ 7200 h 10848"/>
                <a:gd name="T38" fmla="*/ 8800 w 11168"/>
                <a:gd name="T39" fmla="*/ 7072 h 10848"/>
                <a:gd name="T40" fmla="*/ 10368 w 11168"/>
                <a:gd name="T41" fmla="*/ 8960 h 10848"/>
                <a:gd name="T42" fmla="*/ 9184 w 11168"/>
                <a:gd name="T43" fmla="*/ 8032 h 10848"/>
                <a:gd name="T44" fmla="*/ 8352 w 11168"/>
                <a:gd name="T45" fmla="*/ 8608 h 10848"/>
                <a:gd name="T46" fmla="*/ 8352 w 11168"/>
                <a:gd name="T47" fmla="*/ 9504 h 10848"/>
                <a:gd name="T48" fmla="*/ 8800 w 11168"/>
                <a:gd name="T49" fmla="*/ 10272 h 10848"/>
                <a:gd name="T50" fmla="*/ 7296 w 11168"/>
                <a:gd name="T51" fmla="*/ 8128 h 10848"/>
                <a:gd name="T52" fmla="*/ 3584 w 11168"/>
                <a:gd name="T53" fmla="*/ 3904 h 10848"/>
                <a:gd name="T54" fmla="*/ 2912 w 11168"/>
                <a:gd name="T55" fmla="*/ 3744 h 10848"/>
                <a:gd name="T56" fmla="*/ 1248 w 11168"/>
                <a:gd name="T57" fmla="*/ 3360 h 10848"/>
                <a:gd name="T58" fmla="*/ 1536 w 11168"/>
                <a:gd name="T59" fmla="*/ 2688 h 10848"/>
                <a:gd name="T60" fmla="*/ 3392 w 11168"/>
                <a:gd name="T61" fmla="*/ 6080 h 10848"/>
                <a:gd name="T62" fmla="*/ 640 w 11168"/>
                <a:gd name="T63" fmla="*/ 8576 h 10848"/>
                <a:gd name="T64" fmla="*/ 1536 w 11168"/>
                <a:gd name="T65" fmla="*/ 10368 h 10848"/>
                <a:gd name="T66" fmla="*/ 2432 w 11168"/>
                <a:gd name="T67" fmla="*/ 10368 h 10848"/>
                <a:gd name="T68" fmla="*/ 4736 w 11168"/>
                <a:gd name="T69" fmla="*/ 7168 h 10848"/>
                <a:gd name="T70" fmla="*/ 3392 w 11168"/>
                <a:gd name="T71" fmla="*/ 6080 h 10848"/>
                <a:gd name="T72" fmla="*/ 1120 w 11168"/>
                <a:gd name="T73" fmla="*/ 9024 h 10848"/>
                <a:gd name="T74" fmla="*/ 4320 w 11168"/>
                <a:gd name="T75" fmla="*/ 7616 h 10848"/>
                <a:gd name="T76" fmla="*/ 9792 w 11168"/>
                <a:gd name="T77" fmla="*/ 768 h 10848"/>
                <a:gd name="T78" fmla="*/ 9120 w 11168"/>
                <a:gd name="T79" fmla="*/ 2336 h 10848"/>
                <a:gd name="T80" fmla="*/ 8672 w 11168"/>
                <a:gd name="T81" fmla="*/ 1888 h 10848"/>
                <a:gd name="T82" fmla="*/ 9792 w 11168"/>
                <a:gd name="T83" fmla="*/ 0 h 10848"/>
                <a:gd name="T84" fmla="*/ 8000 w 11168"/>
                <a:gd name="T85" fmla="*/ 1664 h 10848"/>
                <a:gd name="T86" fmla="*/ 8224 w 11168"/>
                <a:gd name="T87" fmla="*/ 2336 h 10848"/>
                <a:gd name="T88" fmla="*/ 6656 w 11168"/>
                <a:gd name="T89" fmla="*/ 4352 h 10848"/>
                <a:gd name="T90" fmla="*/ 7104 w 11168"/>
                <a:gd name="T91" fmla="*/ 4352 h 10848"/>
                <a:gd name="T92" fmla="*/ 8896 w 11168"/>
                <a:gd name="T93" fmla="*/ 3008 h 10848"/>
                <a:gd name="T94" fmla="*/ 9344 w 11168"/>
                <a:gd name="T95" fmla="*/ 3008 h 10848"/>
                <a:gd name="T96" fmla="*/ 10912 w 11168"/>
                <a:gd name="T97" fmla="*/ 992 h 10848"/>
                <a:gd name="T98" fmla="*/ 9792 w 11168"/>
                <a:gd name="T99" fmla="*/ 0 h 10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168" h="10848">
                  <a:moveTo>
                    <a:pt x="2400" y="0"/>
                  </a:moveTo>
                  <a:cubicBezTo>
                    <a:pt x="2048" y="0"/>
                    <a:pt x="1728" y="64"/>
                    <a:pt x="1408" y="224"/>
                  </a:cubicBezTo>
                  <a:cubicBezTo>
                    <a:pt x="1216" y="320"/>
                    <a:pt x="1152" y="576"/>
                    <a:pt x="1312" y="736"/>
                  </a:cubicBezTo>
                  <a:lnTo>
                    <a:pt x="2400" y="1824"/>
                  </a:lnTo>
                  <a:lnTo>
                    <a:pt x="2016" y="2208"/>
                  </a:lnTo>
                  <a:lnTo>
                    <a:pt x="928" y="1120"/>
                  </a:lnTo>
                  <a:cubicBezTo>
                    <a:pt x="864" y="1056"/>
                    <a:pt x="800" y="1024"/>
                    <a:pt x="704" y="1024"/>
                  </a:cubicBezTo>
                  <a:cubicBezTo>
                    <a:pt x="576" y="1024"/>
                    <a:pt x="480" y="1088"/>
                    <a:pt x="416" y="1216"/>
                  </a:cubicBezTo>
                  <a:cubicBezTo>
                    <a:pt x="0" y="2048"/>
                    <a:pt x="128" y="3104"/>
                    <a:pt x="832" y="3808"/>
                  </a:cubicBezTo>
                  <a:cubicBezTo>
                    <a:pt x="1280" y="4256"/>
                    <a:pt x="1824" y="4448"/>
                    <a:pt x="2400" y="4448"/>
                  </a:cubicBezTo>
                  <a:cubicBezTo>
                    <a:pt x="2656" y="4448"/>
                    <a:pt x="2912" y="4416"/>
                    <a:pt x="3136" y="4320"/>
                  </a:cubicBezTo>
                  <a:lnTo>
                    <a:pt x="6688" y="7872"/>
                  </a:lnTo>
                  <a:cubicBezTo>
                    <a:pt x="6400" y="8672"/>
                    <a:pt x="6592" y="9568"/>
                    <a:pt x="7200" y="10208"/>
                  </a:cubicBezTo>
                  <a:cubicBezTo>
                    <a:pt x="7648" y="10656"/>
                    <a:pt x="8192" y="10848"/>
                    <a:pt x="8768" y="10848"/>
                  </a:cubicBezTo>
                  <a:cubicBezTo>
                    <a:pt x="9120" y="10848"/>
                    <a:pt x="9440" y="10784"/>
                    <a:pt x="9760" y="10624"/>
                  </a:cubicBezTo>
                  <a:cubicBezTo>
                    <a:pt x="9952" y="10528"/>
                    <a:pt x="10016" y="10272"/>
                    <a:pt x="9856" y="10112"/>
                  </a:cubicBezTo>
                  <a:lnTo>
                    <a:pt x="8768" y="9024"/>
                  </a:lnTo>
                  <a:lnTo>
                    <a:pt x="9152" y="8640"/>
                  </a:lnTo>
                  <a:lnTo>
                    <a:pt x="10240" y="9728"/>
                  </a:lnTo>
                  <a:cubicBezTo>
                    <a:pt x="10304" y="9792"/>
                    <a:pt x="10368" y="9824"/>
                    <a:pt x="10464" y="9824"/>
                  </a:cubicBezTo>
                  <a:cubicBezTo>
                    <a:pt x="10592" y="9824"/>
                    <a:pt x="10688" y="9760"/>
                    <a:pt x="10752" y="9632"/>
                  </a:cubicBezTo>
                  <a:cubicBezTo>
                    <a:pt x="11168" y="8800"/>
                    <a:pt x="11040" y="7744"/>
                    <a:pt x="10336" y="7040"/>
                  </a:cubicBezTo>
                  <a:cubicBezTo>
                    <a:pt x="9888" y="6592"/>
                    <a:pt x="9344" y="6400"/>
                    <a:pt x="8768" y="6400"/>
                  </a:cubicBezTo>
                  <a:cubicBezTo>
                    <a:pt x="8512" y="6400"/>
                    <a:pt x="8256" y="6432"/>
                    <a:pt x="8000" y="6528"/>
                  </a:cubicBezTo>
                  <a:lnTo>
                    <a:pt x="4448" y="2976"/>
                  </a:lnTo>
                  <a:cubicBezTo>
                    <a:pt x="4736" y="2176"/>
                    <a:pt x="4544" y="1280"/>
                    <a:pt x="3936" y="640"/>
                  </a:cubicBezTo>
                  <a:cubicBezTo>
                    <a:pt x="3520" y="224"/>
                    <a:pt x="2976" y="0"/>
                    <a:pt x="2400" y="0"/>
                  </a:cubicBezTo>
                  <a:close/>
                  <a:moveTo>
                    <a:pt x="1984" y="2880"/>
                  </a:moveTo>
                  <a:cubicBezTo>
                    <a:pt x="2144" y="2880"/>
                    <a:pt x="2304" y="2816"/>
                    <a:pt x="2432" y="2688"/>
                  </a:cubicBezTo>
                  <a:lnTo>
                    <a:pt x="2816" y="2304"/>
                  </a:lnTo>
                  <a:cubicBezTo>
                    <a:pt x="3072" y="2048"/>
                    <a:pt x="3072" y="1664"/>
                    <a:pt x="2816" y="1408"/>
                  </a:cubicBezTo>
                  <a:lnTo>
                    <a:pt x="2080" y="672"/>
                  </a:lnTo>
                  <a:cubicBezTo>
                    <a:pt x="2176" y="672"/>
                    <a:pt x="2272" y="640"/>
                    <a:pt x="2368" y="640"/>
                  </a:cubicBezTo>
                  <a:cubicBezTo>
                    <a:pt x="2784" y="640"/>
                    <a:pt x="3200" y="800"/>
                    <a:pt x="3488" y="1120"/>
                  </a:cubicBezTo>
                  <a:cubicBezTo>
                    <a:pt x="3936" y="1568"/>
                    <a:pt x="4064" y="2208"/>
                    <a:pt x="3872" y="2784"/>
                  </a:cubicBezTo>
                  <a:cubicBezTo>
                    <a:pt x="3776" y="3008"/>
                    <a:pt x="3840" y="3264"/>
                    <a:pt x="4032" y="3456"/>
                  </a:cubicBezTo>
                  <a:lnTo>
                    <a:pt x="7584" y="7008"/>
                  </a:lnTo>
                  <a:cubicBezTo>
                    <a:pt x="7712" y="7136"/>
                    <a:pt x="7872" y="7200"/>
                    <a:pt x="8032" y="7200"/>
                  </a:cubicBezTo>
                  <a:cubicBezTo>
                    <a:pt x="8096" y="7200"/>
                    <a:pt x="8192" y="7200"/>
                    <a:pt x="8256" y="7168"/>
                  </a:cubicBezTo>
                  <a:cubicBezTo>
                    <a:pt x="8416" y="7104"/>
                    <a:pt x="8608" y="7072"/>
                    <a:pt x="8800" y="7072"/>
                  </a:cubicBezTo>
                  <a:cubicBezTo>
                    <a:pt x="9216" y="7072"/>
                    <a:pt x="9632" y="7232"/>
                    <a:pt x="9920" y="7552"/>
                  </a:cubicBezTo>
                  <a:cubicBezTo>
                    <a:pt x="10304" y="7936"/>
                    <a:pt x="10464" y="8448"/>
                    <a:pt x="10368" y="8960"/>
                  </a:cubicBezTo>
                  <a:lnTo>
                    <a:pt x="9632" y="8224"/>
                  </a:lnTo>
                  <a:cubicBezTo>
                    <a:pt x="9504" y="8096"/>
                    <a:pt x="9344" y="8032"/>
                    <a:pt x="9184" y="8032"/>
                  </a:cubicBezTo>
                  <a:cubicBezTo>
                    <a:pt x="9024" y="8032"/>
                    <a:pt x="8864" y="8096"/>
                    <a:pt x="8736" y="8224"/>
                  </a:cubicBezTo>
                  <a:lnTo>
                    <a:pt x="8352" y="8608"/>
                  </a:lnTo>
                  <a:cubicBezTo>
                    <a:pt x="8224" y="8736"/>
                    <a:pt x="8160" y="8896"/>
                    <a:pt x="8160" y="9056"/>
                  </a:cubicBezTo>
                  <a:cubicBezTo>
                    <a:pt x="8160" y="9216"/>
                    <a:pt x="8224" y="9376"/>
                    <a:pt x="8352" y="9504"/>
                  </a:cubicBezTo>
                  <a:lnTo>
                    <a:pt x="9088" y="10240"/>
                  </a:lnTo>
                  <a:cubicBezTo>
                    <a:pt x="8992" y="10240"/>
                    <a:pt x="8896" y="10272"/>
                    <a:pt x="8800" y="10272"/>
                  </a:cubicBezTo>
                  <a:cubicBezTo>
                    <a:pt x="8384" y="10272"/>
                    <a:pt x="7968" y="10112"/>
                    <a:pt x="7680" y="9792"/>
                  </a:cubicBezTo>
                  <a:cubicBezTo>
                    <a:pt x="7232" y="9344"/>
                    <a:pt x="7104" y="8704"/>
                    <a:pt x="7296" y="8128"/>
                  </a:cubicBezTo>
                  <a:cubicBezTo>
                    <a:pt x="7392" y="7904"/>
                    <a:pt x="7328" y="7648"/>
                    <a:pt x="7136" y="7456"/>
                  </a:cubicBezTo>
                  <a:lnTo>
                    <a:pt x="3584" y="3904"/>
                  </a:lnTo>
                  <a:cubicBezTo>
                    <a:pt x="3456" y="3776"/>
                    <a:pt x="3296" y="3712"/>
                    <a:pt x="3136" y="3712"/>
                  </a:cubicBezTo>
                  <a:cubicBezTo>
                    <a:pt x="3072" y="3712"/>
                    <a:pt x="3008" y="3712"/>
                    <a:pt x="2912" y="3744"/>
                  </a:cubicBezTo>
                  <a:cubicBezTo>
                    <a:pt x="2752" y="3808"/>
                    <a:pt x="2560" y="3840"/>
                    <a:pt x="2368" y="3840"/>
                  </a:cubicBezTo>
                  <a:cubicBezTo>
                    <a:pt x="1952" y="3840"/>
                    <a:pt x="1536" y="3680"/>
                    <a:pt x="1248" y="3360"/>
                  </a:cubicBezTo>
                  <a:cubicBezTo>
                    <a:pt x="864" y="2976"/>
                    <a:pt x="704" y="2464"/>
                    <a:pt x="800" y="1952"/>
                  </a:cubicBezTo>
                  <a:lnTo>
                    <a:pt x="1536" y="2688"/>
                  </a:lnTo>
                  <a:cubicBezTo>
                    <a:pt x="1664" y="2816"/>
                    <a:pt x="1824" y="2880"/>
                    <a:pt x="1984" y="2880"/>
                  </a:cubicBezTo>
                  <a:close/>
                  <a:moveTo>
                    <a:pt x="3392" y="6080"/>
                  </a:moveTo>
                  <a:cubicBezTo>
                    <a:pt x="3232" y="6080"/>
                    <a:pt x="3072" y="6144"/>
                    <a:pt x="2944" y="6272"/>
                  </a:cubicBezTo>
                  <a:lnTo>
                    <a:pt x="640" y="8576"/>
                  </a:lnTo>
                  <a:cubicBezTo>
                    <a:pt x="384" y="8832"/>
                    <a:pt x="384" y="9216"/>
                    <a:pt x="640" y="9472"/>
                  </a:cubicBezTo>
                  <a:lnTo>
                    <a:pt x="1536" y="10368"/>
                  </a:lnTo>
                  <a:cubicBezTo>
                    <a:pt x="1664" y="10496"/>
                    <a:pt x="1824" y="10560"/>
                    <a:pt x="1984" y="10560"/>
                  </a:cubicBezTo>
                  <a:cubicBezTo>
                    <a:pt x="2144" y="10560"/>
                    <a:pt x="2304" y="10496"/>
                    <a:pt x="2432" y="10368"/>
                  </a:cubicBezTo>
                  <a:lnTo>
                    <a:pt x="4736" y="8064"/>
                  </a:lnTo>
                  <a:cubicBezTo>
                    <a:pt x="4992" y="7808"/>
                    <a:pt x="4992" y="7424"/>
                    <a:pt x="4736" y="7168"/>
                  </a:cubicBezTo>
                  <a:lnTo>
                    <a:pt x="3840" y="6272"/>
                  </a:lnTo>
                  <a:cubicBezTo>
                    <a:pt x="3744" y="6144"/>
                    <a:pt x="3584" y="6080"/>
                    <a:pt x="3392" y="6080"/>
                  </a:cubicBezTo>
                  <a:close/>
                  <a:moveTo>
                    <a:pt x="2016" y="9920"/>
                  </a:moveTo>
                  <a:lnTo>
                    <a:pt x="1120" y="9024"/>
                  </a:lnTo>
                  <a:lnTo>
                    <a:pt x="3424" y="6720"/>
                  </a:lnTo>
                  <a:lnTo>
                    <a:pt x="4320" y="7616"/>
                  </a:lnTo>
                  <a:lnTo>
                    <a:pt x="2016" y="9920"/>
                  </a:lnTo>
                  <a:close/>
                  <a:moveTo>
                    <a:pt x="9792" y="768"/>
                  </a:moveTo>
                  <a:lnTo>
                    <a:pt x="10240" y="1216"/>
                  </a:lnTo>
                  <a:lnTo>
                    <a:pt x="9120" y="2336"/>
                  </a:lnTo>
                  <a:lnTo>
                    <a:pt x="8896" y="2112"/>
                  </a:lnTo>
                  <a:lnTo>
                    <a:pt x="8672" y="1888"/>
                  </a:lnTo>
                  <a:lnTo>
                    <a:pt x="9792" y="768"/>
                  </a:lnTo>
                  <a:moveTo>
                    <a:pt x="9792" y="0"/>
                  </a:moveTo>
                  <a:cubicBezTo>
                    <a:pt x="9696" y="0"/>
                    <a:pt x="9632" y="32"/>
                    <a:pt x="9568" y="96"/>
                  </a:cubicBezTo>
                  <a:lnTo>
                    <a:pt x="8000" y="1664"/>
                  </a:lnTo>
                  <a:cubicBezTo>
                    <a:pt x="7872" y="1792"/>
                    <a:pt x="7872" y="1984"/>
                    <a:pt x="8000" y="2112"/>
                  </a:cubicBezTo>
                  <a:lnTo>
                    <a:pt x="8224" y="2336"/>
                  </a:lnTo>
                  <a:lnTo>
                    <a:pt x="6656" y="3904"/>
                  </a:lnTo>
                  <a:cubicBezTo>
                    <a:pt x="6528" y="4032"/>
                    <a:pt x="6528" y="4224"/>
                    <a:pt x="6656" y="4352"/>
                  </a:cubicBezTo>
                  <a:cubicBezTo>
                    <a:pt x="6720" y="4416"/>
                    <a:pt x="6816" y="4448"/>
                    <a:pt x="6880" y="4448"/>
                  </a:cubicBezTo>
                  <a:cubicBezTo>
                    <a:pt x="6944" y="4448"/>
                    <a:pt x="7040" y="4416"/>
                    <a:pt x="7104" y="4352"/>
                  </a:cubicBezTo>
                  <a:lnTo>
                    <a:pt x="8672" y="2784"/>
                  </a:lnTo>
                  <a:lnTo>
                    <a:pt x="8896" y="3008"/>
                  </a:lnTo>
                  <a:cubicBezTo>
                    <a:pt x="8960" y="3072"/>
                    <a:pt x="9056" y="3104"/>
                    <a:pt x="9120" y="3104"/>
                  </a:cubicBezTo>
                  <a:cubicBezTo>
                    <a:pt x="9184" y="3104"/>
                    <a:pt x="9280" y="3072"/>
                    <a:pt x="9344" y="3008"/>
                  </a:cubicBezTo>
                  <a:lnTo>
                    <a:pt x="10912" y="1440"/>
                  </a:lnTo>
                  <a:cubicBezTo>
                    <a:pt x="11040" y="1312"/>
                    <a:pt x="11040" y="1120"/>
                    <a:pt x="10912" y="992"/>
                  </a:cubicBezTo>
                  <a:lnTo>
                    <a:pt x="10016" y="96"/>
                  </a:lnTo>
                  <a:cubicBezTo>
                    <a:pt x="9984" y="32"/>
                    <a:pt x="9888" y="0"/>
                    <a:pt x="9792" y="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7" name="i$ḻíḋé">
            <a:extLst>
              <a:ext uri="{FF2B5EF4-FFF2-40B4-BE49-F238E27FC236}">
                <a16:creationId xmlns:a16="http://schemas.microsoft.com/office/drawing/2014/main" id="{75DC20FD-97BA-4897-87C2-85B83A2F444C}"/>
              </a:ext>
            </a:extLst>
          </p:cNvPr>
          <p:cNvGrpSpPr/>
          <p:nvPr/>
        </p:nvGrpSpPr>
        <p:grpSpPr>
          <a:xfrm>
            <a:off x="2242151" y="1546150"/>
            <a:ext cx="2206463" cy="1172124"/>
            <a:chOff x="3070" y="2865"/>
            <a:chExt cx="3475" cy="1846"/>
          </a:xfrm>
        </p:grpSpPr>
        <p:sp>
          <p:nvSpPr>
            <p:cNvPr id="58" name="íslîḍê">
              <a:extLst>
                <a:ext uri="{FF2B5EF4-FFF2-40B4-BE49-F238E27FC236}">
                  <a16:creationId xmlns:a16="http://schemas.microsoft.com/office/drawing/2014/main" id="{06A4E985-3E13-4427-9FB2-729E703B1670}"/>
                </a:ext>
              </a:extLst>
            </p:cNvPr>
            <p:cNvSpPr/>
            <p:nvPr/>
          </p:nvSpPr>
          <p:spPr>
            <a:xfrm>
              <a:off x="3070" y="2865"/>
              <a:ext cx="3475" cy="1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单击编辑内容</a:t>
              </a:r>
            </a:p>
          </p:txBody>
        </p:sp>
        <p:sp>
          <p:nvSpPr>
            <p:cNvPr id="59" name="ïSliḋê">
              <a:extLst>
                <a:ext uri="{FF2B5EF4-FFF2-40B4-BE49-F238E27FC236}">
                  <a16:creationId xmlns:a16="http://schemas.microsoft.com/office/drawing/2014/main" id="{F6E2ED70-3755-424C-A241-EFCC34AEAB0D}"/>
                </a:ext>
              </a:extLst>
            </p:cNvPr>
            <p:cNvSpPr/>
            <p:nvPr/>
          </p:nvSpPr>
          <p:spPr>
            <a:xfrm>
              <a:off x="3070" y="3714"/>
              <a:ext cx="3475" cy="997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720" lvl="0" indent="-172720" algn="ctr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/>
                <a:t>单击此处编辑内容</a:t>
              </a:r>
              <a:endParaRPr lang="en-US" altLang="zh-CN" sz="1100" dirty="0"/>
            </a:p>
          </p:txBody>
        </p:sp>
      </p:grpSp>
      <p:grpSp>
        <p:nvGrpSpPr>
          <p:cNvPr id="60" name="i$ḻíḋé">
            <a:extLst>
              <a:ext uri="{FF2B5EF4-FFF2-40B4-BE49-F238E27FC236}">
                <a16:creationId xmlns:a16="http://schemas.microsoft.com/office/drawing/2014/main" id="{5C655A2F-3A49-41F2-9F80-CF49C6CF221E}"/>
              </a:ext>
            </a:extLst>
          </p:cNvPr>
          <p:cNvGrpSpPr/>
          <p:nvPr/>
        </p:nvGrpSpPr>
        <p:grpSpPr>
          <a:xfrm>
            <a:off x="1745289" y="2986920"/>
            <a:ext cx="2206463" cy="1172124"/>
            <a:chOff x="3070" y="2865"/>
            <a:chExt cx="3475" cy="1846"/>
          </a:xfrm>
        </p:grpSpPr>
        <p:sp>
          <p:nvSpPr>
            <p:cNvPr id="61" name="íslîḍê">
              <a:extLst>
                <a:ext uri="{FF2B5EF4-FFF2-40B4-BE49-F238E27FC236}">
                  <a16:creationId xmlns:a16="http://schemas.microsoft.com/office/drawing/2014/main" id="{16B0A049-5324-445E-A330-BFC283D0DF5F}"/>
                </a:ext>
              </a:extLst>
            </p:cNvPr>
            <p:cNvSpPr/>
            <p:nvPr/>
          </p:nvSpPr>
          <p:spPr>
            <a:xfrm>
              <a:off x="3070" y="2865"/>
              <a:ext cx="3475" cy="1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单击编辑内容</a:t>
              </a:r>
            </a:p>
          </p:txBody>
        </p:sp>
        <p:sp>
          <p:nvSpPr>
            <p:cNvPr id="62" name="ïSliḋê">
              <a:extLst>
                <a:ext uri="{FF2B5EF4-FFF2-40B4-BE49-F238E27FC236}">
                  <a16:creationId xmlns:a16="http://schemas.microsoft.com/office/drawing/2014/main" id="{42BBD88E-B3BC-4F4E-AEDB-D5DB6A43D1D3}"/>
                </a:ext>
              </a:extLst>
            </p:cNvPr>
            <p:cNvSpPr/>
            <p:nvPr/>
          </p:nvSpPr>
          <p:spPr>
            <a:xfrm>
              <a:off x="3070" y="3714"/>
              <a:ext cx="3475" cy="997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720" lvl="0" indent="-172720" algn="ctr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/>
                <a:t>单击此处编辑内容</a:t>
              </a:r>
              <a:endParaRPr lang="en-US" altLang="zh-CN" sz="1100" dirty="0"/>
            </a:p>
          </p:txBody>
        </p:sp>
      </p:grpSp>
      <p:grpSp>
        <p:nvGrpSpPr>
          <p:cNvPr id="63" name="i$ḻíḋé">
            <a:extLst>
              <a:ext uri="{FF2B5EF4-FFF2-40B4-BE49-F238E27FC236}">
                <a16:creationId xmlns:a16="http://schemas.microsoft.com/office/drawing/2014/main" id="{C0583D46-9C54-4953-9106-1DD0D2944A0B}"/>
              </a:ext>
            </a:extLst>
          </p:cNvPr>
          <p:cNvGrpSpPr/>
          <p:nvPr/>
        </p:nvGrpSpPr>
        <p:grpSpPr>
          <a:xfrm>
            <a:off x="2358344" y="4474834"/>
            <a:ext cx="2206463" cy="1172124"/>
            <a:chOff x="3070" y="2865"/>
            <a:chExt cx="3475" cy="1846"/>
          </a:xfrm>
        </p:grpSpPr>
        <p:sp>
          <p:nvSpPr>
            <p:cNvPr id="64" name="íslîḍê">
              <a:extLst>
                <a:ext uri="{FF2B5EF4-FFF2-40B4-BE49-F238E27FC236}">
                  <a16:creationId xmlns:a16="http://schemas.microsoft.com/office/drawing/2014/main" id="{9F153468-C6D4-4985-AD15-E6382A4EC766}"/>
                </a:ext>
              </a:extLst>
            </p:cNvPr>
            <p:cNvSpPr/>
            <p:nvPr/>
          </p:nvSpPr>
          <p:spPr>
            <a:xfrm>
              <a:off x="3070" y="2865"/>
              <a:ext cx="3475" cy="1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单击编辑内容</a:t>
              </a:r>
            </a:p>
          </p:txBody>
        </p:sp>
        <p:sp>
          <p:nvSpPr>
            <p:cNvPr id="65" name="ïSliḋê">
              <a:extLst>
                <a:ext uri="{FF2B5EF4-FFF2-40B4-BE49-F238E27FC236}">
                  <a16:creationId xmlns:a16="http://schemas.microsoft.com/office/drawing/2014/main" id="{2720B466-DDE0-45B5-8F5F-E69558A6EEFF}"/>
                </a:ext>
              </a:extLst>
            </p:cNvPr>
            <p:cNvSpPr/>
            <p:nvPr/>
          </p:nvSpPr>
          <p:spPr>
            <a:xfrm>
              <a:off x="3070" y="3714"/>
              <a:ext cx="3475" cy="997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720" lvl="0" indent="-172720" algn="ctr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/>
                <a:t>单击此处编辑内容</a:t>
              </a:r>
              <a:endParaRPr lang="en-US" altLang="zh-CN" sz="1100" dirty="0"/>
            </a:p>
          </p:txBody>
        </p:sp>
      </p:grpSp>
      <p:grpSp>
        <p:nvGrpSpPr>
          <p:cNvPr id="66" name="i$ḻíḋé">
            <a:extLst>
              <a:ext uri="{FF2B5EF4-FFF2-40B4-BE49-F238E27FC236}">
                <a16:creationId xmlns:a16="http://schemas.microsoft.com/office/drawing/2014/main" id="{F9808B32-3A95-4034-85A6-91292B9E676A}"/>
              </a:ext>
            </a:extLst>
          </p:cNvPr>
          <p:cNvGrpSpPr/>
          <p:nvPr/>
        </p:nvGrpSpPr>
        <p:grpSpPr>
          <a:xfrm>
            <a:off x="7503141" y="1521665"/>
            <a:ext cx="2206463" cy="1172124"/>
            <a:chOff x="3070" y="2865"/>
            <a:chExt cx="3475" cy="1846"/>
          </a:xfrm>
        </p:grpSpPr>
        <p:sp>
          <p:nvSpPr>
            <p:cNvPr id="67" name="íslîḍê">
              <a:extLst>
                <a:ext uri="{FF2B5EF4-FFF2-40B4-BE49-F238E27FC236}">
                  <a16:creationId xmlns:a16="http://schemas.microsoft.com/office/drawing/2014/main" id="{ED502B0B-05D8-4F76-AFB3-8FDA193D0382}"/>
                </a:ext>
              </a:extLst>
            </p:cNvPr>
            <p:cNvSpPr/>
            <p:nvPr/>
          </p:nvSpPr>
          <p:spPr>
            <a:xfrm>
              <a:off x="3070" y="2865"/>
              <a:ext cx="3475" cy="1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单击编辑内容</a:t>
              </a:r>
            </a:p>
          </p:txBody>
        </p:sp>
        <p:sp>
          <p:nvSpPr>
            <p:cNvPr id="68" name="ïSliḋê">
              <a:extLst>
                <a:ext uri="{FF2B5EF4-FFF2-40B4-BE49-F238E27FC236}">
                  <a16:creationId xmlns:a16="http://schemas.microsoft.com/office/drawing/2014/main" id="{E399446B-300A-4C7D-83AF-EF6CB296E4E9}"/>
                </a:ext>
              </a:extLst>
            </p:cNvPr>
            <p:cNvSpPr/>
            <p:nvPr/>
          </p:nvSpPr>
          <p:spPr>
            <a:xfrm>
              <a:off x="3070" y="3714"/>
              <a:ext cx="3475" cy="997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720" lvl="0" indent="-172720" algn="ctr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/>
                <a:t>单击此处编辑内容</a:t>
              </a:r>
              <a:endParaRPr lang="en-US" altLang="zh-CN" sz="1100" dirty="0"/>
            </a:p>
          </p:txBody>
        </p:sp>
      </p:grpSp>
      <p:grpSp>
        <p:nvGrpSpPr>
          <p:cNvPr id="69" name="i$ḻíḋé">
            <a:extLst>
              <a:ext uri="{FF2B5EF4-FFF2-40B4-BE49-F238E27FC236}">
                <a16:creationId xmlns:a16="http://schemas.microsoft.com/office/drawing/2014/main" id="{910174E2-A08E-4C30-B159-8C2E7FE1BBB8}"/>
              </a:ext>
            </a:extLst>
          </p:cNvPr>
          <p:cNvGrpSpPr/>
          <p:nvPr/>
        </p:nvGrpSpPr>
        <p:grpSpPr>
          <a:xfrm>
            <a:off x="8089496" y="2848146"/>
            <a:ext cx="2206463" cy="1172124"/>
            <a:chOff x="3070" y="2865"/>
            <a:chExt cx="3475" cy="1846"/>
          </a:xfrm>
        </p:grpSpPr>
        <p:sp>
          <p:nvSpPr>
            <p:cNvPr id="70" name="íslîḍê">
              <a:extLst>
                <a:ext uri="{FF2B5EF4-FFF2-40B4-BE49-F238E27FC236}">
                  <a16:creationId xmlns:a16="http://schemas.microsoft.com/office/drawing/2014/main" id="{D1A5962B-6498-4CA8-85B0-142B02890207}"/>
                </a:ext>
              </a:extLst>
            </p:cNvPr>
            <p:cNvSpPr/>
            <p:nvPr/>
          </p:nvSpPr>
          <p:spPr>
            <a:xfrm>
              <a:off x="3070" y="2865"/>
              <a:ext cx="3475" cy="1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单击编辑内容</a:t>
              </a:r>
            </a:p>
          </p:txBody>
        </p:sp>
        <p:sp>
          <p:nvSpPr>
            <p:cNvPr id="71" name="ïSliḋê">
              <a:extLst>
                <a:ext uri="{FF2B5EF4-FFF2-40B4-BE49-F238E27FC236}">
                  <a16:creationId xmlns:a16="http://schemas.microsoft.com/office/drawing/2014/main" id="{40494F97-8C14-45F8-9112-2C108AFF0477}"/>
                </a:ext>
              </a:extLst>
            </p:cNvPr>
            <p:cNvSpPr/>
            <p:nvPr/>
          </p:nvSpPr>
          <p:spPr>
            <a:xfrm>
              <a:off x="3070" y="3714"/>
              <a:ext cx="3475" cy="997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720" lvl="0" indent="-172720" algn="ctr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/>
                <a:t>单击此处编辑内容</a:t>
              </a:r>
              <a:endParaRPr lang="en-US" altLang="zh-CN" sz="1100" dirty="0"/>
            </a:p>
          </p:txBody>
        </p:sp>
      </p:grpSp>
      <p:grpSp>
        <p:nvGrpSpPr>
          <p:cNvPr id="72" name="i$ḻíḋé">
            <a:extLst>
              <a:ext uri="{FF2B5EF4-FFF2-40B4-BE49-F238E27FC236}">
                <a16:creationId xmlns:a16="http://schemas.microsoft.com/office/drawing/2014/main" id="{6A8E8B6B-9741-4429-972A-FCE5E16AA6C6}"/>
              </a:ext>
            </a:extLst>
          </p:cNvPr>
          <p:cNvGrpSpPr/>
          <p:nvPr/>
        </p:nvGrpSpPr>
        <p:grpSpPr>
          <a:xfrm>
            <a:off x="7503141" y="4251965"/>
            <a:ext cx="2206463" cy="1172124"/>
            <a:chOff x="3070" y="2865"/>
            <a:chExt cx="3475" cy="1846"/>
          </a:xfrm>
        </p:grpSpPr>
        <p:sp>
          <p:nvSpPr>
            <p:cNvPr id="73" name="íslîḍê">
              <a:extLst>
                <a:ext uri="{FF2B5EF4-FFF2-40B4-BE49-F238E27FC236}">
                  <a16:creationId xmlns:a16="http://schemas.microsoft.com/office/drawing/2014/main" id="{702F4A3E-B55C-4C6E-BF04-4E227AAA8802}"/>
                </a:ext>
              </a:extLst>
            </p:cNvPr>
            <p:cNvSpPr/>
            <p:nvPr/>
          </p:nvSpPr>
          <p:spPr>
            <a:xfrm>
              <a:off x="3070" y="2865"/>
              <a:ext cx="3475" cy="1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单击编辑内容</a:t>
              </a:r>
            </a:p>
          </p:txBody>
        </p:sp>
        <p:sp>
          <p:nvSpPr>
            <p:cNvPr id="74" name="ïSliḋê">
              <a:extLst>
                <a:ext uri="{FF2B5EF4-FFF2-40B4-BE49-F238E27FC236}">
                  <a16:creationId xmlns:a16="http://schemas.microsoft.com/office/drawing/2014/main" id="{A869536A-0F38-45B5-A1D5-9819DE178279}"/>
                </a:ext>
              </a:extLst>
            </p:cNvPr>
            <p:cNvSpPr/>
            <p:nvPr/>
          </p:nvSpPr>
          <p:spPr>
            <a:xfrm>
              <a:off x="3070" y="3714"/>
              <a:ext cx="3475" cy="997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Autofit/>
            </a:bodyPr>
            <a:lstStyle/>
            <a:p>
              <a:pPr marL="172720" lvl="0" indent="-172720" algn="ctr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/>
                <a:t>单击此处编辑内容</a:t>
              </a:r>
              <a:endParaRPr lang="en-US" altLang="zh-CN" sz="1100" dirty="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122097" y="2938465"/>
            <a:ext cx="7947803" cy="1151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dirty="0">
                <a:solidFill>
                  <a:srgbClr val="4F49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</a:p>
        </p:txBody>
      </p:sp>
      <p:sp>
        <p:nvSpPr>
          <p:cNvPr id="15" name="矩形 14"/>
          <p:cNvSpPr/>
          <p:nvPr/>
        </p:nvSpPr>
        <p:spPr>
          <a:xfrm>
            <a:off x="2122098" y="4268386"/>
            <a:ext cx="79478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The research ideas and methods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4734628" y="1390302"/>
            <a:ext cx="2722745" cy="1055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roup 17">
            <a:extLst>
              <a:ext uri="{FF2B5EF4-FFF2-40B4-BE49-F238E27FC236}">
                <a16:creationId xmlns:a16="http://schemas.microsoft.com/office/drawing/2014/main" id="{3456BF3C-8B29-4FA8-9F3A-203D78E4FB41}"/>
              </a:ext>
            </a:extLst>
          </p:cNvPr>
          <p:cNvGrpSpPr/>
          <p:nvPr/>
        </p:nvGrpSpPr>
        <p:grpSpPr>
          <a:xfrm>
            <a:off x="1744050" y="1562500"/>
            <a:ext cx="8703901" cy="4577042"/>
            <a:chOff x="1758772" y="1562500"/>
            <a:chExt cx="8703901" cy="4577042"/>
          </a:xfrm>
        </p:grpSpPr>
        <p:sp>
          <p:nvSpPr>
            <p:cNvPr id="30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4C9F40BB-8EE3-43E0-8BB7-A897054251A1}"/>
                </a:ext>
              </a:extLst>
            </p:cNvPr>
            <p:cNvSpPr/>
            <p:nvPr/>
          </p:nvSpPr>
          <p:spPr bwMode="auto">
            <a:xfrm>
              <a:off x="8506356" y="2759491"/>
              <a:ext cx="1573138" cy="152919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5534" y="19583"/>
                  </a:moveTo>
                  <a:cubicBezTo>
                    <a:pt x="17809" y="19583"/>
                    <a:pt x="19909" y="20285"/>
                    <a:pt x="21600" y="21469"/>
                  </a:cubicBezTo>
                  <a:cubicBezTo>
                    <a:pt x="21162" y="10211"/>
                    <a:pt x="11843" y="1073"/>
                    <a:pt x="0" y="0"/>
                  </a:cubicBezTo>
                  <a:cubicBezTo>
                    <a:pt x="5747" y="5427"/>
                    <a:pt x="9297" y="12893"/>
                    <a:pt x="9297" y="21135"/>
                  </a:cubicBezTo>
                  <a:cubicBezTo>
                    <a:pt x="9297" y="21290"/>
                    <a:pt x="9293" y="21445"/>
                    <a:pt x="9290" y="21600"/>
                  </a:cubicBezTo>
                  <a:cubicBezTo>
                    <a:pt x="11011" y="20338"/>
                    <a:pt x="13177" y="19583"/>
                    <a:pt x="15534" y="19583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0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93FE24D-6316-4066-ABDC-124D01ABFF75}"/>
                </a:ext>
              </a:extLst>
            </p:cNvPr>
            <p:cNvSpPr/>
            <p:nvPr/>
          </p:nvSpPr>
          <p:spPr bwMode="auto">
            <a:xfrm>
              <a:off x="6593981" y="2759491"/>
              <a:ext cx="1573138" cy="152919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21469"/>
                  </a:moveTo>
                  <a:cubicBezTo>
                    <a:pt x="1691" y="20285"/>
                    <a:pt x="3791" y="19583"/>
                    <a:pt x="6066" y="19583"/>
                  </a:cubicBezTo>
                  <a:cubicBezTo>
                    <a:pt x="8422" y="19583"/>
                    <a:pt x="10589" y="20338"/>
                    <a:pt x="12310" y="21600"/>
                  </a:cubicBezTo>
                  <a:cubicBezTo>
                    <a:pt x="12307" y="21445"/>
                    <a:pt x="12302" y="21290"/>
                    <a:pt x="12302" y="21135"/>
                  </a:cubicBezTo>
                  <a:cubicBezTo>
                    <a:pt x="12302" y="12893"/>
                    <a:pt x="15853" y="5427"/>
                    <a:pt x="21600" y="0"/>
                  </a:cubicBezTo>
                  <a:cubicBezTo>
                    <a:pt x="9757" y="1073"/>
                    <a:pt x="438" y="10211"/>
                    <a:pt x="0" y="21469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0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46C2A65-8F63-487F-AF98-EE637E018F2B}"/>
                </a:ext>
              </a:extLst>
            </p:cNvPr>
            <p:cNvSpPr/>
            <p:nvPr/>
          </p:nvSpPr>
          <p:spPr bwMode="auto">
            <a:xfrm>
              <a:off x="7541380" y="2750703"/>
              <a:ext cx="1594232" cy="154325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8971" y="552"/>
                  </a:moveTo>
                  <a:cubicBezTo>
                    <a:pt x="3186" y="6043"/>
                    <a:pt x="0" y="12939"/>
                    <a:pt x="0" y="20667"/>
                  </a:cubicBezTo>
                  <a:cubicBezTo>
                    <a:pt x="0" y="20769"/>
                    <a:pt x="2" y="20870"/>
                    <a:pt x="4" y="20971"/>
                  </a:cubicBezTo>
                  <a:lnTo>
                    <a:pt x="7" y="21118"/>
                  </a:lnTo>
                  <a:lnTo>
                    <a:pt x="15" y="21600"/>
                  </a:lnTo>
                  <a:cubicBezTo>
                    <a:pt x="2750" y="20042"/>
                    <a:pt x="6575" y="19074"/>
                    <a:pt x="10809" y="19074"/>
                  </a:cubicBezTo>
                  <a:cubicBezTo>
                    <a:pt x="15034" y="19074"/>
                    <a:pt x="18852" y="20038"/>
                    <a:pt x="21585" y="21590"/>
                  </a:cubicBezTo>
                  <a:lnTo>
                    <a:pt x="21593" y="21118"/>
                  </a:lnTo>
                  <a:lnTo>
                    <a:pt x="21596" y="20971"/>
                  </a:lnTo>
                  <a:cubicBezTo>
                    <a:pt x="21598" y="20870"/>
                    <a:pt x="21600" y="20769"/>
                    <a:pt x="21600" y="20667"/>
                  </a:cubicBezTo>
                  <a:cubicBezTo>
                    <a:pt x="21600" y="12939"/>
                    <a:pt x="18414" y="6043"/>
                    <a:pt x="12629" y="552"/>
                  </a:cubicBezTo>
                  <a:lnTo>
                    <a:pt x="12151" y="101"/>
                  </a:lnTo>
                  <a:cubicBezTo>
                    <a:pt x="11900" y="52"/>
                    <a:pt x="11318" y="0"/>
                    <a:pt x="10736" y="0"/>
                  </a:cubicBezTo>
                  <a:cubicBezTo>
                    <a:pt x="10197" y="1"/>
                    <a:pt x="9688" y="56"/>
                    <a:pt x="9445" y="101"/>
                  </a:cubicBezTo>
                  <a:cubicBezTo>
                    <a:pt x="9445" y="101"/>
                    <a:pt x="8971" y="552"/>
                    <a:pt x="8971" y="552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0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8F93FA20-7E3D-4779-A5C8-1F1ADDFE61ED}"/>
                </a:ext>
              </a:extLst>
            </p:cNvPr>
            <p:cNvSpPr/>
            <p:nvPr/>
          </p:nvSpPr>
          <p:spPr bwMode="auto">
            <a:xfrm>
              <a:off x="7701332" y="4155101"/>
              <a:ext cx="692533" cy="198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23" y="0"/>
                  </a:moveTo>
                  <a:cubicBezTo>
                    <a:pt x="18126" y="20"/>
                    <a:pt x="18131" y="4565"/>
                    <a:pt x="18134" y="9105"/>
                  </a:cubicBezTo>
                  <a:cubicBezTo>
                    <a:pt x="18138" y="13860"/>
                    <a:pt x="18140" y="18611"/>
                    <a:pt x="18140" y="18612"/>
                  </a:cubicBezTo>
                  <a:cubicBezTo>
                    <a:pt x="18140" y="19133"/>
                    <a:pt x="17470" y="19607"/>
                    <a:pt x="16387" y="19949"/>
                  </a:cubicBezTo>
                  <a:cubicBezTo>
                    <a:pt x="15305" y="20292"/>
                    <a:pt x="13811" y="20504"/>
                    <a:pt x="12163" y="20504"/>
                  </a:cubicBezTo>
                  <a:lnTo>
                    <a:pt x="9437" y="20504"/>
                  </a:lnTo>
                  <a:cubicBezTo>
                    <a:pt x="7789" y="20504"/>
                    <a:pt x="6295" y="20292"/>
                    <a:pt x="5213" y="19949"/>
                  </a:cubicBezTo>
                  <a:cubicBezTo>
                    <a:pt x="4130" y="19607"/>
                    <a:pt x="3460" y="19133"/>
                    <a:pt x="3460" y="18612"/>
                  </a:cubicBezTo>
                  <a:lnTo>
                    <a:pt x="3460" y="17947"/>
                  </a:lnTo>
                  <a:lnTo>
                    <a:pt x="0" y="17947"/>
                  </a:lnTo>
                  <a:lnTo>
                    <a:pt x="0" y="18612"/>
                  </a:lnTo>
                  <a:cubicBezTo>
                    <a:pt x="0" y="19433"/>
                    <a:pt x="1062" y="20181"/>
                    <a:pt x="2772" y="20722"/>
                  </a:cubicBezTo>
                  <a:cubicBezTo>
                    <a:pt x="4483" y="21264"/>
                    <a:pt x="6842" y="21600"/>
                    <a:pt x="9437" y="21600"/>
                  </a:cubicBezTo>
                  <a:lnTo>
                    <a:pt x="12163" y="21600"/>
                  </a:lnTo>
                  <a:cubicBezTo>
                    <a:pt x="14758" y="21600"/>
                    <a:pt x="17117" y="21264"/>
                    <a:pt x="18828" y="20722"/>
                  </a:cubicBezTo>
                  <a:cubicBezTo>
                    <a:pt x="20538" y="20181"/>
                    <a:pt x="21600" y="19433"/>
                    <a:pt x="21600" y="18612"/>
                  </a:cubicBezTo>
                  <a:cubicBezTo>
                    <a:pt x="21600" y="18611"/>
                    <a:pt x="21598" y="13860"/>
                    <a:pt x="21595" y="9105"/>
                  </a:cubicBezTo>
                  <a:cubicBezTo>
                    <a:pt x="21593" y="4565"/>
                    <a:pt x="21589" y="20"/>
                    <a:pt x="21587" y="0"/>
                  </a:cubicBezTo>
                  <a:lnTo>
                    <a:pt x="181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defRPr/>
              </a:pPr>
              <a:endParaRPr sz="900">
                <a:solidFill>
                  <a:prstClr val="black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30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070624C-7BE2-408D-8C2E-F125B1B17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5978" y="2618875"/>
              <a:ext cx="49215" cy="108978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>
                <a:solidFill>
                  <a:prstClr val="black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30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AA6FB54-1603-44B4-B4EE-9AFD509C6C36}"/>
                </a:ext>
              </a:extLst>
            </p:cNvPr>
            <p:cNvSpPr/>
            <p:nvPr/>
          </p:nvSpPr>
          <p:spPr bwMode="auto">
            <a:xfrm>
              <a:off x="6217835" y="2388618"/>
              <a:ext cx="683743" cy="769872"/>
            </a:xfrm>
            <a:custGeom>
              <a:avLst/>
              <a:gdLst>
                <a:gd name="T0" fmla="*/ 2147483646 w 21597"/>
                <a:gd name="T1" fmla="*/ 2147483646 h 21600"/>
                <a:gd name="T2" fmla="*/ 2147483646 w 21597"/>
                <a:gd name="T3" fmla="*/ 2147483646 h 21600"/>
                <a:gd name="T4" fmla="*/ 2147483646 w 21597"/>
                <a:gd name="T5" fmla="*/ 2147483646 h 21600"/>
                <a:gd name="T6" fmla="*/ 2147483646 w 21597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7" h="21600" extrusionOk="0">
                  <a:moveTo>
                    <a:pt x="3163" y="18980"/>
                  </a:moveTo>
                  <a:cubicBezTo>
                    <a:pt x="1208" y="17359"/>
                    <a:pt x="3" y="15121"/>
                    <a:pt x="0" y="12653"/>
                  </a:cubicBezTo>
                  <a:cubicBezTo>
                    <a:pt x="-3" y="10068"/>
                    <a:pt x="1252" y="7771"/>
                    <a:pt x="3465" y="6076"/>
                  </a:cubicBezTo>
                  <a:lnTo>
                    <a:pt x="10799" y="0"/>
                  </a:lnTo>
                  <a:lnTo>
                    <a:pt x="18412" y="6308"/>
                  </a:lnTo>
                  <a:cubicBezTo>
                    <a:pt x="20379" y="7929"/>
                    <a:pt x="21597" y="10173"/>
                    <a:pt x="21597" y="12653"/>
                  </a:cubicBezTo>
                  <a:cubicBezTo>
                    <a:pt x="21597" y="17594"/>
                    <a:pt x="16762" y="21599"/>
                    <a:pt x="10799" y="21600"/>
                  </a:cubicBezTo>
                  <a:cubicBezTo>
                    <a:pt x="7817" y="21600"/>
                    <a:pt x="5116" y="20599"/>
                    <a:pt x="3163" y="18980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0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5DF560E-B494-403E-A628-735CD3B20058}"/>
                </a:ext>
              </a:extLst>
            </p:cNvPr>
            <p:cNvSpPr/>
            <p:nvPr/>
          </p:nvSpPr>
          <p:spPr bwMode="auto">
            <a:xfrm>
              <a:off x="6989464" y="1776939"/>
              <a:ext cx="685502" cy="769872"/>
            </a:xfrm>
            <a:custGeom>
              <a:avLst/>
              <a:gdLst>
                <a:gd name="T0" fmla="*/ 2147483646 w 21597"/>
                <a:gd name="T1" fmla="*/ 2147483646 h 21600"/>
                <a:gd name="T2" fmla="*/ 2147483646 w 21597"/>
                <a:gd name="T3" fmla="*/ 2147483646 h 21600"/>
                <a:gd name="T4" fmla="*/ 2147483646 w 21597"/>
                <a:gd name="T5" fmla="*/ 2147483646 h 21600"/>
                <a:gd name="T6" fmla="*/ 2147483646 w 21597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7" h="21600" extrusionOk="0">
                  <a:moveTo>
                    <a:pt x="3163" y="18980"/>
                  </a:moveTo>
                  <a:cubicBezTo>
                    <a:pt x="1208" y="17359"/>
                    <a:pt x="3" y="15121"/>
                    <a:pt x="0" y="12653"/>
                  </a:cubicBezTo>
                  <a:cubicBezTo>
                    <a:pt x="-3" y="10068"/>
                    <a:pt x="1252" y="7771"/>
                    <a:pt x="3465" y="6076"/>
                  </a:cubicBezTo>
                  <a:lnTo>
                    <a:pt x="10799" y="0"/>
                  </a:lnTo>
                  <a:lnTo>
                    <a:pt x="18412" y="6308"/>
                  </a:lnTo>
                  <a:cubicBezTo>
                    <a:pt x="20379" y="7929"/>
                    <a:pt x="21597" y="10173"/>
                    <a:pt x="21597" y="12653"/>
                  </a:cubicBezTo>
                  <a:cubicBezTo>
                    <a:pt x="21597" y="17594"/>
                    <a:pt x="16762" y="21599"/>
                    <a:pt x="10799" y="21600"/>
                  </a:cubicBezTo>
                  <a:cubicBezTo>
                    <a:pt x="7817" y="21600"/>
                    <a:pt x="5116" y="20599"/>
                    <a:pt x="3163" y="18980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0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1ED0FAEE-29E5-4273-BA1A-F607E4320875}"/>
                </a:ext>
              </a:extLst>
            </p:cNvPr>
            <p:cNvSpPr/>
            <p:nvPr/>
          </p:nvSpPr>
          <p:spPr bwMode="auto">
            <a:xfrm>
              <a:off x="9778930" y="2388618"/>
              <a:ext cx="683743" cy="769872"/>
            </a:xfrm>
            <a:custGeom>
              <a:avLst/>
              <a:gdLst>
                <a:gd name="T0" fmla="*/ 2147483646 w 21597"/>
                <a:gd name="T1" fmla="*/ 2147483646 h 21600"/>
                <a:gd name="T2" fmla="*/ 2147483646 w 21597"/>
                <a:gd name="T3" fmla="*/ 2147483646 h 21600"/>
                <a:gd name="T4" fmla="*/ 2147483646 w 21597"/>
                <a:gd name="T5" fmla="*/ 2147483646 h 21600"/>
                <a:gd name="T6" fmla="*/ 2147483646 w 21597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7" h="21600" extrusionOk="0">
                  <a:moveTo>
                    <a:pt x="3163" y="18980"/>
                  </a:moveTo>
                  <a:cubicBezTo>
                    <a:pt x="1208" y="17359"/>
                    <a:pt x="3" y="15121"/>
                    <a:pt x="0" y="12653"/>
                  </a:cubicBezTo>
                  <a:cubicBezTo>
                    <a:pt x="-3" y="10068"/>
                    <a:pt x="1252" y="7771"/>
                    <a:pt x="3465" y="6076"/>
                  </a:cubicBezTo>
                  <a:lnTo>
                    <a:pt x="10799" y="0"/>
                  </a:lnTo>
                  <a:lnTo>
                    <a:pt x="18412" y="6308"/>
                  </a:lnTo>
                  <a:cubicBezTo>
                    <a:pt x="20379" y="7929"/>
                    <a:pt x="21597" y="10173"/>
                    <a:pt x="21597" y="12653"/>
                  </a:cubicBezTo>
                  <a:cubicBezTo>
                    <a:pt x="21597" y="17594"/>
                    <a:pt x="16762" y="21599"/>
                    <a:pt x="10799" y="21600"/>
                  </a:cubicBezTo>
                  <a:cubicBezTo>
                    <a:pt x="7817" y="21600"/>
                    <a:pt x="5116" y="20599"/>
                    <a:pt x="3163" y="18980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1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55BD7E1-066A-45C9-A271-ED6E5ABD0C80}"/>
                </a:ext>
              </a:extLst>
            </p:cNvPr>
            <p:cNvSpPr/>
            <p:nvPr/>
          </p:nvSpPr>
          <p:spPr bwMode="auto">
            <a:xfrm>
              <a:off x="8001896" y="1562500"/>
              <a:ext cx="676714" cy="769872"/>
            </a:xfrm>
            <a:custGeom>
              <a:avLst/>
              <a:gdLst>
                <a:gd name="T0" fmla="*/ 2147483646 w 21597"/>
                <a:gd name="T1" fmla="*/ 2147483646 h 21600"/>
                <a:gd name="T2" fmla="*/ 2147483646 w 21597"/>
                <a:gd name="T3" fmla="*/ 2147483646 h 21600"/>
                <a:gd name="T4" fmla="*/ 2147483646 w 21597"/>
                <a:gd name="T5" fmla="*/ 2147483646 h 21600"/>
                <a:gd name="T6" fmla="*/ 2147483646 w 21597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7" h="21600" extrusionOk="0">
                  <a:moveTo>
                    <a:pt x="3163" y="18980"/>
                  </a:moveTo>
                  <a:cubicBezTo>
                    <a:pt x="1208" y="17359"/>
                    <a:pt x="3" y="15121"/>
                    <a:pt x="0" y="12653"/>
                  </a:cubicBezTo>
                  <a:cubicBezTo>
                    <a:pt x="-3" y="10068"/>
                    <a:pt x="1252" y="7771"/>
                    <a:pt x="3465" y="6076"/>
                  </a:cubicBezTo>
                  <a:lnTo>
                    <a:pt x="10799" y="0"/>
                  </a:lnTo>
                  <a:lnTo>
                    <a:pt x="18412" y="6308"/>
                  </a:lnTo>
                  <a:cubicBezTo>
                    <a:pt x="20379" y="7929"/>
                    <a:pt x="21597" y="10173"/>
                    <a:pt x="21597" y="12653"/>
                  </a:cubicBezTo>
                  <a:cubicBezTo>
                    <a:pt x="21597" y="17594"/>
                    <a:pt x="16762" y="21599"/>
                    <a:pt x="10799" y="21600"/>
                  </a:cubicBezTo>
                  <a:cubicBezTo>
                    <a:pt x="7817" y="21600"/>
                    <a:pt x="5116" y="20599"/>
                    <a:pt x="3163" y="18980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1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77EC701-68C2-43A4-A0A5-D4E808647112}"/>
                </a:ext>
              </a:extLst>
            </p:cNvPr>
            <p:cNvSpPr/>
            <p:nvPr/>
          </p:nvSpPr>
          <p:spPr bwMode="auto">
            <a:xfrm>
              <a:off x="9007298" y="1778697"/>
              <a:ext cx="683745" cy="769872"/>
            </a:xfrm>
            <a:custGeom>
              <a:avLst/>
              <a:gdLst>
                <a:gd name="T0" fmla="*/ 2147483646 w 21597"/>
                <a:gd name="T1" fmla="*/ 2147483646 h 21600"/>
                <a:gd name="T2" fmla="*/ 2147483646 w 21597"/>
                <a:gd name="T3" fmla="*/ 2147483646 h 21600"/>
                <a:gd name="T4" fmla="*/ 2147483646 w 21597"/>
                <a:gd name="T5" fmla="*/ 2147483646 h 21600"/>
                <a:gd name="T6" fmla="*/ 2147483646 w 21597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7" h="21600" extrusionOk="0">
                  <a:moveTo>
                    <a:pt x="3163" y="18980"/>
                  </a:moveTo>
                  <a:cubicBezTo>
                    <a:pt x="1208" y="17359"/>
                    <a:pt x="3" y="15121"/>
                    <a:pt x="0" y="12653"/>
                  </a:cubicBezTo>
                  <a:cubicBezTo>
                    <a:pt x="-3" y="10068"/>
                    <a:pt x="1252" y="7771"/>
                    <a:pt x="3465" y="6076"/>
                  </a:cubicBezTo>
                  <a:lnTo>
                    <a:pt x="10799" y="0"/>
                  </a:lnTo>
                  <a:lnTo>
                    <a:pt x="18412" y="6308"/>
                  </a:lnTo>
                  <a:cubicBezTo>
                    <a:pt x="20379" y="7929"/>
                    <a:pt x="21597" y="10173"/>
                    <a:pt x="21597" y="12653"/>
                  </a:cubicBezTo>
                  <a:cubicBezTo>
                    <a:pt x="21597" y="17594"/>
                    <a:pt x="16762" y="21599"/>
                    <a:pt x="10799" y="21600"/>
                  </a:cubicBezTo>
                  <a:cubicBezTo>
                    <a:pt x="7817" y="21600"/>
                    <a:pt x="5116" y="20599"/>
                    <a:pt x="3163" y="18980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lIns="0" tIns="0" rIns="0" bIns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1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7D9516B-9226-44C5-8ECC-7C03A2E01C4E}"/>
                </a:ext>
              </a:extLst>
            </p:cNvPr>
            <p:cNvSpPr/>
            <p:nvPr/>
          </p:nvSpPr>
          <p:spPr bwMode="auto">
            <a:xfrm>
              <a:off x="8186455" y="1822476"/>
              <a:ext cx="288263" cy="244643"/>
            </a:xfrm>
            <a:custGeom>
              <a:avLst/>
              <a:gdLst>
                <a:gd name="connsiteX0" fmla="*/ 111435 w 607639"/>
                <a:gd name="connsiteY0" fmla="*/ 384255 h 515692"/>
                <a:gd name="connsiteX1" fmla="*/ 111435 w 607639"/>
                <a:gd name="connsiteY1" fmla="*/ 424691 h 515692"/>
                <a:gd name="connsiteX2" fmla="*/ 486058 w 607639"/>
                <a:gd name="connsiteY2" fmla="*/ 424691 h 515692"/>
                <a:gd name="connsiteX3" fmla="*/ 486058 w 607639"/>
                <a:gd name="connsiteY3" fmla="*/ 384255 h 515692"/>
                <a:gd name="connsiteX4" fmla="*/ 0 w 607639"/>
                <a:gd name="connsiteY4" fmla="*/ 101120 h 515692"/>
                <a:gd name="connsiteX5" fmla="*/ 60791 w 607639"/>
                <a:gd name="connsiteY5" fmla="*/ 101120 h 515692"/>
                <a:gd name="connsiteX6" fmla="*/ 60791 w 607639"/>
                <a:gd name="connsiteY6" fmla="*/ 161728 h 515692"/>
                <a:gd name="connsiteX7" fmla="*/ 161990 w 607639"/>
                <a:gd name="connsiteY7" fmla="*/ 262861 h 515692"/>
                <a:gd name="connsiteX8" fmla="*/ 546849 w 607639"/>
                <a:gd name="connsiteY8" fmla="*/ 262861 h 515692"/>
                <a:gd name="connsiteX9" fmla="*/ 546849 w 607639"/>
                <a:gd name="connsiteY9" fmla="*/ 222426 h 515692"/>
                <a:gd name="connsiteX10" fmla="*/ 607639 w 607639"/>
                <a:gd name="connsiteY10" fmla="*/ 222426 h 515692"/>
                <a:gd name="connsiteX11" fmla="*/ 607639 w 607639"/>
                <a:gd name="connsiteY11" fmla="*/ 262861 h 515692"/>
                <a:gd name="connsiteX12" fmla="*/ 607639 w 607639"/>
                <a:gd name="connsiteY12" fmla="*/ 384255 h 515692"/>
                <a:gd name="connsiteX13" fmla="*/ 546849 w 607639"/>
                <a:gd name="connsiteY13" fmla="*/ 384255 h 515692"/>
                <a:gd name="connsiteX14" fmla="*/ 546849 w 607639"/>
                <a:gd name="connsiteY14" fmla="*/ 448507 h 515692"/>
                <a:gd name="connsiteX15" fmla="*/ 556995 w 607639"/>
                <a:gd name="connsiteY15" fmla="*/ 475257 h 515692"/>
                <a:gd name="connsiteX16" fmla="*/ 516498 w 607639"/>
                <a:gd name="connsiteY16" fmla="*/ 515692 h 515692"/>
                <a:gd name="connsiteX17" fmla="*/ 477247 w 607639"/>
                <a:gd name="connsiteY17" fmla="*/ 485299 h 515692"/>
                <a:gd name="connsiteX18" fmla="*/ 120157 w 607639"/>
                <a:gd name="connsiteY18" fmla="*/ 485299 h 515692"/>
                <a:gd name="connsiteX19" fmla="*/ 80995 w 607639"/>
                <a:gd name="connsiteY19" fmla="*/ 515692 h 515692"/>
                <a:gd name="connsiteX20" fmla="*/ 40498 w 607639"/>
                <a:gd name="connsiteY20" fmla="*/ 475257 h 515692"/>
                <a:gd name="connsiteX21" fmla="*/ 50644 w 607639"/>
                <a:gd name="connsiteY21" fmla="*/ 448507 h 515692"/>
                <a:gd name="connsiteX22" fmla="*/ 50644 w 607639"/>
                <a:gd name="connsiteY22" fmla="*/ 384255 h 515692"/>
                <a:gd name="connsiteX23" fmla="*/ 0 w 607639"/>
                <a:gd name="connsiteY23" fmla="*/ 384255 h 515692"/>
                <a:gd name="connsiteX24" fmla="*/ 263284 w 607639"/>
                <a:gd name="connsiteY24" fmla="*/ 0 h 515692"/>
                <a:gd name="connsiteX25" fmla="*/ 344265 w 607639"/>
                <a:gd name="connsiteY25" fmla="*/ 0 h 515692"/>
                <a:gd name="connsiteX26" fmla="*/ 344265 w 607639"/>
                <a:gd name="connsiteY26" fmla="*/ 60690 h 515692"/>
                <a:gd name="connsiteX27" fmla="*/ 405045 w 607639"/>
                <a:gd name="connsiteY27" fmla="*/ 60690 h 515692"/>
                <a:gd name="connsiteX28" fmla="*/ 405045 w 607639"/>
                <a:gd name="connsiteY28" fmla="*/ 141550 h 515692"/>
                <a:gd name="connsiteX29" fmla="*/ 344265 w 607639"/>
                <a:gd name="connsiteY29" fmla="*/ 141550 h 515692"/>
                <a:gd name="connsiteX30" fmla="*/ 344265 w 607639"/>
                <a:gd name="connsiteY30" fmla="*/ 202240 h 515692"/>
                <a:gd name="connsiteX31" fmla="*/ 263284 w 607639"/>
                <a:gd name="connsiteY31" fmla="*/ 202240 h 515692"/>
                <a:gd name="connsiteX32" fmla="*/ 263284 w 607639"/>
                <a:gd name="connsiteY32" fmla="*/ 141550 h 515692"/>
                <a:gd name="connsiteX33" fmla="*/ 202593 w 607639"/>
                <a:gd name="connsiteY33" fmla="*/ 141550 h 515692"/>
                <a:gd name="connsiteX34" fmla="*/ 202593 w 607639"/>
                <a:gd name="connsiteY34" fmla="*/ 60690 h 515692"/>
                <a:gd name="connsiteX35" fmla="*/ 263284 w 607639"/>
                <a:gd name="connsiteY35" fmla="*/ 60690 h 5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7639" h="515692">
                  <a:moveTo>
                    <a:pt x="111435" y="384255"/>
                  </a:moveTo>
                  <a:lnTo>
                    <a:pt x="111435" y="424691"/>
                  </a:lnTo>
                  <a:lnTo>
                    <a:pt x="486058" y="424691"/>
                  </a:lnTo>
                  <a:lnTo>
                    <a:pt x="486058" y="384255"/>
                  </a:lnTo>
                  <a:close/>
                  <a:moveTo>
                    <a:pt x="0" y="101120"/>
                  </a:moveTo>
                  <a:lnTo>
                    <a:pt x="60791" y="101120"/>
                  </a:lnTo>
                  <a:lnTo>
                    <a:pt x="60791" y="161728"/>
                  </a:lnTo>
                  <a:cubicBezTo>
                    <a:pt x="116686" y="161728"/>
                    <a:pt x="161990" y="207051"/>
                    <a:pt x="161990" y="262861"/>
                  </a:cubicBezTo>
                  <a:lnTo>
                    <a:pt x="546849" y="262861"/>
                  </a:lnTo>
                  <a:lnTo>
                    <a:pt x="546849" y="222426"/>
                  </a:lnTo>
                  <a:lnTo>
                    <a:pt x="607639" y="222426"/>
                  </a:lnTo>
                  <a:lnTo>
                    <a:pt x="607639" y="262861"/>
                  </a:lnTo>
                  <a:lnTo>
                    <a:pt x="607639" y="384255"/>
                  </a:lnTo>
                  <a:lnTo>
                    <a:pt x="546849" y="384255"/>
                  </a:lnTo>
                  <a:lnTo>
                    <a:pt x="546849" y="448507"/>
                  </a:lnTo>
                  <a:cubicBezTo>
                    <a:pt x="553168" y="455617"/>
                    <a:pt x="556995" y="464948"/>
                    <a:pt x="556995" y="475257"/>
                  </a:cubicBezTo>
                  <a:cubicBezTo>
                    <a:pt x="556995" y="497563"/>
                    <a:pt x="538838" y="515692"/>
                    <a:pt x="516498" y="515692"/>
                  </a:cubicBezTo>
                  <a:cubicBezTo>
                    <a:pt x="497629" y="515692"/>
                    <a:pt x="481786" y="502806"/>
                    <a:pt x="477247" y="485299"/>
                  </a:cubicBezTo>
                  <a:lnTo>
                    <a:pt x="120157" y="485299"/>
                  </a:lnTo>
                  <a:cubicBezTo>
                    <a:pt x="115707" y="502806"/>
                    <a:pt x="99864" y="515692"/>
                    <a:pt x="80995" y="515692"/>
                  </a:cubicBezTo>
                  <a:cubicBezTo>
                    <a:pt x="58655" y="515692"/>
                    <a:pt x="40498" y="497563"/>
                    <a:pt x="40498" y="475257"/>
                  </a:cubicBezTo>
                  <a:cubicBezTo>
                    <a:pt x="40498" y="464948"/>
                    <a:pt x="44325" y="455617"/>
                    <a:pt x="50644" y="448507"/>
                  </a:cubicBezTo>
                  <a:lnTo>
                    <a:pt x="50644" y="384255"/>
                  </a:lnTo>
                  <a:lnTo>
                    <a:pt x="0" y="384255"/>
                  </a:lnTo>
                  <a:close/>
                  <a:moveTo>
                    <a:pt x="263284" y="0"/>
                  </a:moveTo>
                  <a:lnTo>
                    <a:pt x="344265" y="0"/>
                  </a:lnTo>
                  <a:lnTo>
                    <a:pt x="344265" y="60690"/>
                  </a:lnTo>
                  <a:lnTo>
                    <a:pt x="405045" y="60690"/>
                  </a:lnTo>
                  <a:lnTo>
                    <a:pt x="405045" y="141550"/>
                  </a:lnTo>
                  <a:lnTo>
                    <a:pt x="344265" y="141550"/>
                  </a:lnTo>
                  <a:lnTo>
                    <a:pt x="344265" y="202240"/>
                  </a:lnTo>
                  <a:lnTo>
                    <a:pt x="263284" y="202240"/>
                  </a:lnTo>
                  <a:lnTo>
                    <a:pt x="263284" y="141550"/>
                  </a:lnTo>
                  <a:lnTo>
                    <a:pt x="202593" y="141550"/>
                  </a:lnTo>
                  <a:lnTo>
                    <a:pt x="202593" y="60690"/>
                  </a:lnTo>
                  <a:lnTo>
                    <a:pt x="263284" y="606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1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F3098DF-8B07-41AB-9700-AE77D4CD13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84277" y="2030924"/>
              <a:ext cx="278298" cy="326932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1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767B9A6-1BE9-4677-8D48-CA6C672EF66C}"/>
                </a:ext>
              </a:extLst>
            </p:cNvPr>
            <p:cNvSpPr/>
            <p:nvPr/>
          </p:nvSpPr>
          <p:spPr bwMode="auto">
            <a:xfrm>
              <a:off x="6424295" y="2678638"/>
              <a:ext cx="276094" cy="295293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7275" h="606722">
                  <a:moveTo>
                    <a:pt x="112276" y="467285"/>
                  </a:moveTo>
                  <a:lnTo>
                    <a:pt x="382229" y="467285"/>
                  </a:lnTo>
                  <a:cubicBezTo>
                    <a:pt x="395669" y="467285"/>
                    <a:pt x="406528" y="478137"/>
                    <a:pt x="406528" y="491568"/>
                  </a:cubicBezTo>
                  <a:cubicBezTo>
                    <a:pt x="406528" y="504911"/>
                    <a:pt x="395669" y="515763"/>
                    <a:pt x="382229" y="515763"/>
                  </a:cubicBezTo>
                  <a:lnTo>
                    <a:pt x="112276" y="515763"/>
                  </a:lnTo>
                  <a:cubicBezTo>
                    <a:pt x="98925" y="515763"/>
                    <a:pt x="88066" y="504911"/>
                    <a:pt x="88066" y="491568"/>
                  </a:cubicBezTo>
                  <a:cubicBezTo>
                    <a:pt x="88066" y="478137"/>
                    <a:pt x="98925" y="467285"/>
                    <a:pt x="112276" y="467285"/>
                  </a:cubicBezTo>
                  <a:close/>
                  <a:moveTo>
                    <a:pt x="112276" y="393120"/>
                  </a:moveTo>
                  <a:lnTo>
                    <a:pt x="382229" y="393120"/>
                  </a:lnTo>
                  <a:cubicBezTo>
                    <a:pt x="395669" y="393120"/>
                    <a:pt x="406528" y="403871"/>
                    <a:pt x="406528" y="417289"/>
                  </a:cubicBezTo>
                  <a:cubicBezTo>
                    <a:pt x="406528" y="430617"/>
                    <a:pt x="395669" y="441457"/>
                    <a:pt x="382229" y="441457"/>
                  </a:cubicBezTo>
                  <a:lnTo>
                    <a:pt x="112276" y="441457"/>
                  </a:lnTo>
                  <a:cubicBezTo>
                    <a:pt x="98925" y="441457"/>
                    <a:pt x="88066" y="430617"/>
                    <a:pt x="88066" y="417289"/>
                  </a:cubicBezTo>
                  <a:cubicBezTo>
                    <a:pt x="88066" y="403871"/>
                    <a:pt x="98925" y="393120"/>
                    <a:pt x="112276" y="393120"/>
                  </a:cubicBezTo>
                  <a:close/>
                  <a:moveTo>
                    <a:pt x="112276" y="318815"/>
                  </a:moveTo>
                  <a:lnTo>
                    <a:pt x="382229" y="318815"/>
                  </a:lnTo>
                  <a:cubicBezTo>
                    <a:pt x="395669" y="318815"/>
                    <a:pt x="406528" y="329655"/>
                    <a:pt x="406528" y="342983"/>
                  </a:cubicBezTo>
                  <a:cubicBezTo>
                    <a:pt x="406528" y="356312"/>
                    <a:pt x="395669" y="367152"/>
                    <a:pt x="382229" y="367152"/>
                  </a:cubicBezTo>
                  <a:lnTo>
                    <a:pt x="112276" y="367152"/>
                  </a:lnTo>
                  <a:cubicBezTo>
                    <a:pt x="98925" y="367152"/>
                    <a:pt x="88066" y="356312"/>
                    <a:pt x="88066" y="342983"/>
                  </a:cubicBezTo>
                  <a:cubicBezTo>
                    <a:pt x="88066" y="329655"/>
                    <a:pt x="98925" y="318815"/>
                    <a:pt x="112276" y="318815"/>
                  </a:cubicBezTo>
                  <a:close/>
                  <a:moveTo>
                    <a:pt x="247270" y="98298"/>
                  </a:moveTo>
                  <a:cubicBezTo>
                    <a:pt x="260622" y="98298"/>
                    <a:pt x="271481" y="109139"/>
                    <a:pt x="271481" y="122469"/>
                  </a:cubicBezTo>
                  <a:lnTo>
                    <a:pt x="271481" y="158726"/>
                  </a:lnTo>
                  <a:lnTo>
                    <a:pt x="307799" y="158726"/>
                  </a:lnTo>
                  <a:cubicBezTo>
                    <a:pt x="321239" y="158726"/>
                    <a:pt x="332010" y="169567"/>
                    <a:pt x="332010" y="182897"/>
                  </a:cubicBezTo>
                  <a:cubicBezTo>
                    <a:pt x="332010" y="196316"/>
                    <a:pt x="321150" y="207157"/>
                    <a:pt x="307799" y="207157"/>
                  </a:cubicBezTo>
                  <a:lnTo>
                    <a:pt x="271481" y="207157"/>
                  </a:lnTo>
                  <a:lnTo>
                    <a:pt x="271481" y="243414"/>
                  </a:lnTo>
                  <a:cubicBezTo>
                    <a:pt x="271481" y="256744"/>
                    <a:pt x="260622" y="267585"/>
                    <a:pt x="247270" y="267585"/>
                  </a:cubicBezTo>
                  <a:cubicBezTo>
                    <a:pt x="233829" y="267585"/>
                    <a:pt x="222970" y="256744"/>
                    <a:pt x="222970" y="243414"/>
                  </a:cubicBezTo>
                  <a:lnTo>
                    <a:pt x="222970" y="207157"/>
                  </a:lnTo>
                  <a:lnTo>
                    <a:pt x="186652" y="207157"/>
                  </a:lnTo>
                  <a:cubicBezTo>
                    <a:pt x="173301" y="207157"/>
                    <a:pt x="162441" y="196316"/>
                    <a:pt x="162441" y="182897"/>
                  </a:cubicBezTo>
                  <a:cubicBezTo>
                    <a:pt x="162441" y="169567"/>
                    <a:pt x="173301" y="158726"/>
                    <a:pt x="186652" y="158726"/>
                  </a:cubicBezTo>
                  <a:lnTo>
                    <a:pt x="222970" y="158726"/>
                  </a:lnTo>
                  <a:lnTo>
                    <a:pt x="222970" y="122469"/>
                  </a:lnTo>
                  <a:cubicBezTo>
                    <a:pt x="222970" y="109139"/>
                    <a:pt x="233829" y="98298"/>
                    <a:pt x="247270" y="98298"/>
                  </a:cubicBezTo>
                  <a:close/>
                  <a:moveTo>
                    <a:pt x="494463" y="48435"/>
                  </a:moveTo>
                  <a:lnTo>
                    <a:pt x="494463" y="106823"/>
                  </a:lnTo>
                  <a:lnTo>
                    <a:pt x="518763" y="106823"/>
                  </a:lnTo>
                  <a:lnTo>
                    <a:pt x="518763" y="48435"/>
                  </a:lnTo>
                  <a:close/>
                  <a:moveTo>
                    <a:pt x="48512" y="48435"/>
                  </a:moveTo>
                  <a:lnTo>
                    <a:pt x="48512" y="558287"/>
                  </a:lnTo>
                  <a:lnTo>
                    <a:pt x="446040" y="558287"/>
                  </a:lnTo>
                  <a:lnTo>
                    <a:pt x="446040" y="130996"/>
                  </a:lnTo>
                  <a:lnTo>
                    <a:pt x="446040" y="48435"/>
                  </a:lnTo>
                  <a:close/>
                  <a:moveTo>
                    <a:pt x="24211" y="0"/>
                  </a:moveTo>
                  <a:lnTo>
                    <a:pt x="542975" y="0"/>
                  </a:lnTo>
                  <a:cubicBezTo>
                    <a:pt x="556416" y="0"/>
                    <a:pt x="567275" y="10842"/>
                    <a:pt x="567275" y="24173"/>
                  </a:cubicBezTo>
                  <a:lnTo>
                    <a:pt x="567275" y="130996"/>
                  </a:lnTo>
                  <a:cubicBezTo>
                    <a:pt x="567275" y="144415"/>
                    <a:pt x="556416" y="155258"/>
                    <a:pt x="542975" y="155258"/>
                  </a:cubicBezTo>
                  <a:lnTo>
                    <a:pt x="494463" y="155258"/>
                  </a:lnTo>
                  <a:lnTo>
                    <a:pt x="494463" y="582460"/>
                  </a:lnTo>
                  <a:cubicBezTo>
                    <a:pt x="494463" y="595880"/>
                    <a:pt x="483604" y="606722"/>
                    <a:pt x="470252" y="606722"/>
                  </a:cubicBezTo>
                  <a:lnTo>
                    <a:pt x="24211" y="606722"/>
                  </a:lnTo>
                  <a:cubicBezTo>
                    <a:pt x="10860" y="606722"/>
                    <a:pt x="0" y="595880"/>
                    <a:pt x="0" y="582460"/>
                  </a:cubicBezTo>
                  <a:lnTo>
                    <a:pt x="0" y="24173"/>
                  </a:lnTo>
                  <a:cubicBezTo>
                    <a:pt x="0" y="10842"/>
                    <a:pt x="10860" y="0"/>
                    <a:pt x="242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1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5185335-8633-46D2-99A6-F5602EEDEEA5}"/>
                </a:ext>
              </a:extLst>
            </p:cNvPr>
            <p:cNvSpPr/>
            <p:nvPr/>
          </p:nvSpPr>
          <p:spPr bwMode="auto">
            <a:xfrm>
              <a:off x="9202126" y="2101379"/>
              <a:ext cx="280688" cy="239388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607639" h="518233">
                  <a:moveTo>
                    <a:pt x="265856" y="189588"/>
                  </a:moveTo>
                  <a:lnTo>
                    <a:pt x="265856" y="252781"/>
                  </a:lnTo>
                  <a:cubicBezTo>
                    <a:pt x="265856" y="259802"/>
                    <a:pt x="260159" y="265401"/>
                    <a:pt x="253127" y="265401"/>
                  </a:cubicBezTo>
                  <a:lnTo>
                    <a:pt x="189839" y="265401"/>
                  </a:lnTo>
                  <a:lnTo>
                    <a:pt x="189839" y="341303"/>
                  </a:lnTo>
                  <a:lnTo>
                    <a:pt x="253127" y="341303"/>
                  </a:lnTo>
                  <a:cubicBezTo>
                    <a:pt x="260159" y="341303"/>
                    <a:pt x="265856" y="346902"/>
                    <a:pt x="265856" y="353924"/>
                  </a:cubicBezTo>
                  <a:lnTo>
                    <a:pt x="265856" y="417116"/>
                  </a:lnTo>
                  <a:lnTo>
                    <a:pt x="341784" y="417116"/>
                  </a:lnTo>
                  <a:lnTo>
                    <a:pt x="341784" y="353924"/>
                  </a:lnTo>
                  <a:cubicBezTo>
                    <a:pt x="341784" y="346902"/>
                    <a:pt x="347481" y="341303"/>
                    <a:pt x="354424" y="341303"/>
                  </a:cubicBezTo>
                  <a:lnTo>
                    <a:pt x="417712" y="341303"/>
                  </a:lnTo>
                  <a:lnTo>
                    <a:pt x="417712" y="265401"/>
                  </a:lnTo>
                  <a:lnTo>
                    <a:pt x="354424" y="265401"/>
                  </a:lnTo>
                  <a:cubicBezTo>
                    <a:pt x="347481" y="265401"/>
                    <a:pt x="341784" y="259802"/>
                    <a:pt x="341784" y="252781"/>
                  </a:cubicBezTo>
                  <a:lnTo>
                    <a:pt x="341784" y="189588"/>
                  </a:lnTo>
                  <a:close/>
                  <a:moveTo>
                    <a:pt x="253127" y="164347"/>
                  </a:moveTo>
                  <a:lnTo>
                    <a:pt x="354424" y="164347"/>
                  </a:lnTo>
                  <a:cubicBezTo>
                    <a:pt x="361456" y="164347"/>
                    <a:pt x="367064" y="169946"/>
                    <a:pt x="367064" y="176968"/>
                  </a:cubicBezTo>
                  <a:lnTo>
                    <a:pt x="367064" y="240160"/>
                  </a:lnTo>
                  <a:lnTo>
                    <a:pt x="430441" y="240160"/>
                  </a:lnTo>
                  <a:cubicBezTo>
                    <a:pt x="437384" y="240160"/>
                    <a:pt x="443081" y="245848"/>
                    <a:pt x="443081" y="252781"/>
                  </a:cubicBezTo>
                  <a:lnTo>
                    <a:pt x="443081" y="353924"/>
                  </a:lnTo>
                  <a:cubicBezTo>
                    <a:pt x="443081" y="360945"/>
                    <a:pt x="437384" y="366544"/>
                    <a:pt x="430441" y="366544"/>
                  </a:cubicBezTo>
                  <a:lnTo>
                    <a:pt x="367064" y="366544"/>
                  </a:lnTo>
                  <a:lnTo>
                    <a:pt x="367064" y="429736"/>
                  </a:lnTo>
                  <a:cubicBezTo>
                    <a:pt x="367064" y="436758"/>
                    <a:pt x="361456" y="442446"/>
                    <a:pt x="354424" y="442446"/>
                  </a:cubicBezTo>
                  <a:lnTo>
                    <a:pt x="253127" y="442446"/>
                  </a:lnTo>
                  <a:cubicBezTo>
                    <a:pt x="246184" y="442446"/>
                    <a:pt x="240487" y="436758"/>
                    <a:pt x="240487" y="429736"/>
                  </a:cubicBezTo>
                  <a:lnTo>
                    <a:pt x="240487" y="366544"/>
                  </a:lnTo>
                  <a:lnTo>
                    <a:pt x="177199" y="366544"/>
                  </a:lnTo>
                  <a:cubicBezTo>
                    <a:pt x="170256" y="366544"/>
                    <a:pt x="164559" y="360945"/>
                    <a:pt x="164559" y="353924"/>
                  </a:cubicBezTo>
                  <a:lnTo>
                    <a:pt x="164559" y="252781"/>
                  </a:lnTo>
                  <a:cubicBezTo>
                    <a:pt x="164559" y="245848"/>
                    <a:pt x="170256" y="240160"/>
                    <a:pt x="177199" y="240160"/>
                  </a:cubicBezTo>
                  <a:lnTo>
                    <a:pt x="240487" y="240160"/>
                  </a:lnTo>
                  <a:lnTo>
                    <a:pt x="240487" y="176968"/>
                  </a:lnTo>
                  <a:cubicBezTo>
                    <a:pt x="240487" y="169946"/>
                    <a:pt x="246184" y="164347"/>
                    <a:pt x="253127" y="164347"/>
                  </a:cubicBezTo>
                  <a:close/>
                  <a:moveTo>
                    <a:pt x="72895" y="113761"/>
                  </a:moveTo>
                  <a:cubicBezTo>
                    <a:pt x="46639" y="113761"/>
                    <a:pt x="25367" y="135002"/>
                    <a:pt x="25278" y="161220"/>
                  </a:cubicBezTo>
                  <a:lnTo>
                    <a:pt x="25278" y="445444"/>
                  </a:lnTo>
                  <a:cubicBezTo>
                    <a:pt x="25367" y="471662"/>
                    <a:pt x="46639" y="492904"/>
                    <a:pt x="72895" y="492904"/>
                  </a:cubicBezTo>
                  <a:lnTo>
                    <a:pt x="534744" y="492904"/>
                  </a:lnTo>
                  <a:cubicBezTo>
                    <a:pt x="561000" y="492904"/>
                    <a:pt x="582273" y="471662"/>
                    <a:pt x="582273" y="445355"/>
                  </a:cubicBezTo>
                  <a:lnTo>
                    <a:pt x="582273" y="161220"/>
                  </a:lnTo>
                  <a:cubicBezTo>
                    <a:pt x="582273" y="135002"/>
                    <a:pt x="561000" y="113761"/>
                    <a:pt x="534744" y="113761"/>
                  </a:cubicBezTo>
                  <a:close/>
                  <a:moveTo>
                    <a:pt x="251351" y="25241"/>
                  </a:moveTo>
                  <a:cubicBezTo>
                    <a:pt x="235063" y="25241"/>
                    <a:pt x="227854" y="38839"/>
                    <a:pt x="227854" y="52259"/>
                  </a:cubicBezTo>
                  <a:lnTo>
                    <a:pt x="227854" y="88431"/>
                  </a:lnTo>
                  <a:lnTo>
                    <a:pt x="379786" y="88431"/>
                  </a:lnTo>
                  <a:lnTo>
                    <a:pt x="379786" y="52259"/>
                  </a:lnTo>
                  <a:cubicBezTo>
                    <a:pt x="379786" y="37417"/>
                    <a:pt x="367147" y="25241"/>
                    <a:pt x="351749" y="25241"/>
                  </a:cubicBezTo>
                  <a:close/>
                  <a:moveTo>
                    <a:pt x="251351" y="0"/>
                  </a:moveTo>
                  <a:lnTo>
                    <a:pt x="351749" y="0"/>
                  </a:lnTo>
                  <a:cubicBezTo>
                    <a:pt x="381121" y="0"/>
                    <a:pt x="405063" y="23463"/>
                    <a:pt x="405063" y="52259"/>
                  </a:cubicBezTo>
                  <a:lnTo>
                    <a:pt x="405063" y="88431"/>
                  </a:lnTo>
                  <a:lnTo>
                    <a:pt x="534744" y="88431"/>
                  </a:lnTo>
                  <a:cubicBezTo>
                    <a:pt x="574974" y="88520"/>
                    <a:pt x="607550" y="121048"/>
                    <a:pt x="607639" y="161220"/>
                  </a:cubicBezTo>
                  <a:lnTo>
                    <a:pt x="607639" y="445444"/>
                  </a:lnTo>
                  <a:cubicBezTo>
                    <a:pt x="607550" y="485616"/>
                    <a:pt x="574974" y="518144"/>
                    <a:pt x="534744" y="518233"/>
                  </a:cubicBezTo>
                  <a:lnTo>
                    <a:pt x="72895" y="518233"/>
                  </a:lnTo>
                  <a:cubicBezTo>
                    <a:pt x="32665" y="518144"/>
                    <a:pt x="0" y="485616"/>
                    <a:pt x="0" y="445444"/>
                  </a:cubicBezTo>
                  <a:lnTo>
                    <a:pt x="0" y="161220"/>
                  </a:lnTo>
                  <a:cubicBezTo>
                    <a:pt x="0" y="121048"/>
                    <a:pt x="32665" y="88520"/>
                    <a:pt x="72895" y="88431"/>
                  </a:cubicBezTo>
                  <a:lnTo>
                    <a:pt x="202576" y="88431"/>
                  </a:lnTo>
                  <a:lnTo>
                    <a:pt x="202576" y="52259"/>
                  </a:lnTo>
                  <a:cubicBezTo>
                    <a:pt x="202576" y="21952"/>
                    <a:pt x="223047" y="0"/>
                    <a:pt x="2513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1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3210A870-D0CD-4FC3-93E6-5DE2C9EF64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9162" y="2677759"/>
              <a:ext cx="287454" cy="323416"/>
            </a:xfrm>
            <a:custGeom>
              <a:avLst/>
              <a:gdLst>
                <a:gd name="T0" fmla="*/ 7680 w 10240"/>
                <a:gd name="T1" fmla="*/ 2560 h 11520"/>
                <a:gd name="T2" fmla="*/ 8320 w 10240"/>
                <a:gd name="T3" fmla="*/ 1920 h 11520"/>
                <a:gd name="T4" fmla="*/ 8640 w 10240"/>
                <a:gd name="T5" fmla="*/ 320 h 11520"/>
                <a:gd name="T6" fmla="*/ 1920 w 10240"/>
                <a:gd name="T7" fmla="*/ 0 h 11520"/>
                <a:gd name="T8" fmla="*/ 1600 w 10240"/>
                <a:gd name="T9" fmla="*/ 1600 h 11520"/>
                <a:gd name="T10" fmla="*/ 2560 w 10240"/>
                <a:gd name="T11" fmla="*/ 1920 h 11520"/>
                <a:gd name="T12" fmla="*/ 192 w 10240"/>
                <a:gd name="T13" fmla="*/ 3456 h 11520"/>
                <a:gd name="T14" fmla="*/ 0 w 10240"/>
                <a:gd name="T15" fmla="*/ 11200 h 11520"/>
                <a:gd name="T16" fmla="*/ 9920 w 10240"/>
                <a:gd name="T17" fmla="*/ 11520 h 11520"/>
                <a:gd name="T18" fmla="*/ 10240 w 10240"/>
                <a:gd name="T19" fmla="*/ 3744 h 11520"/>
                <a:gd name="T20" fmla="*/ 2240 w 10240"/>
                <a:gd name="T21" fmla="*/ 1280 h 11520"/>
                <a:gd name="T22" fmla="*/ 8000 w 10240"/>
                <a:gd name="T23" fmla="*/ 640 h 11520"/>
                <a:gd name="T24" fmla="*/ 2240 w 10240"/>
                <a:gd name="T25" fmla="*/ 1280 h 11520"/>
                <a:gd name="T26" fmla="*/ 640 w 10240"/>
                <a:gd name="T27" fmla="*/ 10880 h 11520"/>
                <a:gd name="T28" fmla="*/ 9600 w 10240"/>
                <a:gd name="T29" fmla="*/ 10240 h 11520"/>
                <a:gd name="T30" fmla="*/ 9600 w 10240"/>
                <a:gd name="T31" fmla="*/ 9600 h 11520"/>
                <a:gd name="T32" fmla="*/ 640 w 10240"/>
                <a:gd name="T33" fmla="*/ 5120 h 11520"/>
                <a:gd name="T34" fmla="*/ 9600 w 10240"/>
                <a:gd name="T35" fmla="*/ 9600 h 11520"/>
                <a:gd name="T36" fmla="*/ 640 w 10240"/>
                <a:gd name="T37" fmla="*/ 4480 h 11520"/>
                <a:gd name="T38" fmla="*/ 2784 w 10240"/>
                <a:gd name="T39" fmla="*/ 3168 h 11520"/>
                <a:gd name="T40" fmla="*/ 3200 w 10240"/>
                <a:gd name="T41" fmla="*/ 1920 h 11520"/>
                <a:gd name="T42" fmla="*/ 7040 w 10240"/>
                <a:gd name="T43" fmla="*/ 3008 h 11520"/>
                <a:gd name="T44" fmla="*/ 9600 w 10240"/>
                <a:gd name="T45" fmla="*/ 3968 h 11520"/>
                <a:gd name="T46" fmla="*/ 6400 w 10240"/>
                <a:gd name="T47" fmla="*/ 7040 h 11520"/>
                <a:gd name="T48" fmla="*/ 5440 w 10240"/>
                <a:gd name="T49" fmla="*/ 6080 h 11520"/>
                <a:gd name="T50" fmla="*/ 4800 w 10240"/>
                <a:gd name="T51" fmla="*/ 6080 h 11520"/>
                <a:gd name="T52" fmla="*/ 3840 w 10240"/>
                <a:gd name="T53" fmla="*/ 7040 h 11520"/>
                <a:gd name="T54" fmla="*/ 3840 w 10240"/>
                <a:gd name="T55" fmla="*/ 7680 h 11520"/>
                <a:gd name="T56" fmla="*/ 4800 w 10240"/>
                <a:gd name="T57" fmla="*/ 8640 h 11520"/>
                <a:gd name="T58" fmla="*/ 5440 w 10240"/>
                <a:gd name="T59" fmla="*/ 8640 h 11520"/>
                <a:gd name="T60" fmla="*/ 6400 w 10240"/>
                <a:gd name="T61" fmla="*/ 7680 h 11520"/>
                <a:gd name="T62" fmla="*/ 6400 w 10240"/>
                <a:gd name="T63" fmla="*/ 7040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240" h="11520">
                  <a:moveTo>
                    <a:pt x="10048" y="3456"/>
                  </a:moveTo>
                  <a:lnTo>
                    <a:pt x="7680" y="2560"/>
                  </a:lnTo>
                  <a:lnTo>
                    <a:pt x="7680" y="1920"/>
                  </a:lnTo>
                  <a:lnTo>
                    <a:pt x="8320" y="1920"/>
                  </a:lnTo>
                  <a:cubicBezTo>
                    <a:pt x="8480" y="1920"/>
                    <a:pt x="8640" y="1760"/>
                    <a:pt x="8640" y="1600"/>
                  </a:cubicBezTo>
                  <a:lnTo>
                    <a:pt x="8640" y="320"/>
                  </a:lnTo>
                  <a:cubicBezTo>
                    <a:pt x="8640" y="160"/>
                    <a:pt x="8480" y="0"/>
                    <a:pt x="8320" y="0"/>
                  </a:cubicBezTo>
                  <a:lnTo>
                    <a:pt x="1920" y="0"/>
                  </a:lnTo>
                  <a:cubicBezTo>
                    <a:pt x="1760" y="0"/>
                    <a:pt x="1600" y="160"/>
                    <a:pt x="1600" y="320"/>
                  </a:cubicBezTo>
                  <a:lnTo>
                    <a:pt x="1600" y="1600"/>
                  </a:lnTo>
                  <a:cubicBezTo>
                    <a:pt x="1600" y="1760"/>
                    <a:pt x="1760" y="1920"/>
                    <a:pt x="1920" y="1920"/>
                  </a:cubicBezTo>
                  <a:lnTo>
                    <a:pt x="2560" y="1920"/>
                  </a:lnTo>
                  <a:lnTo>
                    <a:pt x="2560" y="2560"/>
                  </a:lnTo>
                  <a:lnTo>
                    <a:pt x="192" y="3456"/>
                  </a:lnTo>
                  <a:cubicBezTo>
                    <a:pt x="64" y="3488"/>
                    <a:pt x="0" y="3616"/>
                    <a:pt x="0" y="3744"/>
                  </a:cubicBezTo>
                  <a:lnTo>
                    <a:pt x="0" y="11200"/>
                  </a:lnTo>
                  <a:cubicBezTo>
                    <a:pt x="0" y="11360"/>
                    <a:pt x="160" y="11520"/>
                    <a:pt x="320" y="11520"/>
                  </a:cubicBezTo>
                  <a:lnTo>
                    <a:pt x="9920" y="11520"/>
                  </a:lnTo>
                  <a:cubicBezTo>
                    <a:pt x="10080" y="11520"/>
                    <a:pt x="10240" y="11360"/>
                    <a:pt x="10240" y="11200"/>
                  </a:cubicBezTo>
                  <a:lnTo>
                    <a:pt x="10240" y="3744"/>
                  </a:lnTo>
                  <a:cubicBezTo>
                    <a:pt x="10240" y="3616"/>
                    <a:pt x="10144" y="3488"/>
                    <a:pt x="10048" y="3456"/>
                  </a:cubicBezTo>
                  <a:close/>
                  <a:moveTo>
                    <a:pt x="2240" y="1280"/>
                  </a:moveTo>
                  <a:lnTo>
                    <a:pt x="2240" y="640"/>
                  </a:lnTo>
                  <a:lnTo>
                    <a:pt x="8000" y="640"/>
                  </a:lnTo>
                  <a:lnTo>
                    <a:pt x="8000" y="1280"/>
                  </a:lnTo>
                  <a:lnTo>
                    <a:pt x="2240" y="1280"/>
                  </a:lnTo>
                  <a:close/>
                  <a:moveTo>
                    <a:pt x="9600" y="10880"/>
                  </a:moveTo>
                  <a:lnTo>
                    <a:pt x="640" y="10880"/>
                  </a:lnTo>
                  <a:lnTo>
                    <a:pt x="640" y="10240"/>
                  </a:lnTo>
                  <a:lnTo>
                    <a:pt x="9600" y="10240"/>
                  </a:lnTo>
                  <a:lnTo>
                    <a:pt x="9600" y="10880"/>
                  </a:lnTo>
                  <a:close/>
                  <a:moveTo>
                    <a:pt x="9600" y="9600"/>
                  </a:moveTo>
                  <a:lnTo>
                    <a:pt x="640" y="9600"/>
                  </a:lnTo>
                  <a:lnTo>
                    <a:pt x="640" y="5120"/>
                  </a:lnTo>
                  <a:lnTo>
                    <a:pt x="9600" y="5120"/>
                  </a:lnTo>
                  <a:lnTo>
                    <a:pt x="9600" y="9600"/>
                  </a:lnTo>
                  <a:close/>
                  <a:moveTo>
                    <a:pt x="9600" y="4480"/>
                  </a:moveTo>
                  <a:lnTo>
                    <a:pt x="640" y="4480"/>
                  </a:lnTo>
                  <a:lnTo>
                    <a:pt x="640" y="3968"/>
                  </a:lnTo>
                  <a:lnTo>
                    <a:pt x="2784" y="3168"/>
                  </a:lnTo>
                  <a:lnTo>
                    <a:pt x="3200" y="3008"/>
                  </a:lnTo>
                  <a:lnTo>
                    <a:pt x="3200" y="1920"/>
                  </a:lnTo>
                  <a:lnTo>
                    <a:pt x="7040" y="1920"/>
                  </a:lnTo>
                  <a:lnTo>
                    <a:pt x="7040" y="3008"/>
                  </a:lnTo>
                  <a:lnTo>
                    <a:pt x="7456" y="3168"/>
                  </a:lnTo>
                  <a:lnTo>
                    <a:pt x="9600" y="3968"/>
                  </a:lnTo>
                  <a:lnTo>
                    <a:pt x="9600" y="4480"/>
                  </a:lnTo>
                  <a:close/>
                  <a:moveTo>
                    <a:pt x="6400" y="7040"/>
                  </a:moveTo>
                  <a:lnTo>
                    <a:pt x="5440" y="7040"/>
                  </a:lnTo>
                  <a:lnTo>
                    <a:pt x="5440" y="6080"/>
                  </a:lnTo>
                  <a:cubicBezTo>
                    <a:pt x="5440" y="5920"/>
                    <a:pt x="5280" y="5760"/>
                    <a:pt x="5120" y="5760"/>
                  </a:cubicBezTo>
                  <a:cubicBezTo>
                    <a:pt x="4960" y="5760"/>
                    <a:pt x="4800" y="5920"/>
                    <a:pt x="4800" y="6080"/>
                  </a:cubicBezTo>
                  <a:lnTo>
                    <a:pt x="4800" y="7040"/>
                  </a:lnTo>
                  <a:lnTo>
                    <a:pt x="3840" y="7040"/>
                  </a:lnTo>
                  <a:cubicBezTo>
                    <a:pt x="3680" y="7040"/>
                    <a:pt x="3520" y="7200"/>
                    <a:pt x="3520" y="7360"/>
                  </a:cubicBezTo>
                  <a:cubicBezTo>
                    <a:pt x="3520" y="7520"/>
                    <a:pt x="3680" y="7680"/>
                    <a:pt x="3840" y="7680"/>
                  </a:cubicBezTo>
                  <a:lnTo>
                    <a:pt x="4800" y="7680"/>
                  </a:lnTo>
                  <a:lnTo>
                    <a:pt x="4800" y="8640"/>
                  </a:lnTo>
                  <a:cubicBezTo>
                    <a:pt x="4800" y="8800"/>
                    <a:pt x="4960" y="8960"/>
                    <a:pt x="5120" y="8960"/>
                  </a:cubicBezTo>
                  <a:cubicBezTo>
                    <a:pt x="5280" y="8960"/>
                    <a:pt x="5440" y="8800"/>
                    <a:pt x="5440" y="8640"/>
                  </a:cubicBezTo>
                  <a:lnTo>
                    <a:pt x="5440" y="7680"/>
                  </a:lnTo>
                  <a:lnTo>
                    <a:pt x="6400" y="7680"/>
                  </a:lnTo>
                  <a:cubicBezTo>
                    <a:pt x="6560" y="7680"/>
                    <a:pt x="6720" y="7520"/>
                    <a:pt x="6720" y="7360"/>
                  </a:cubicBezTo>
                  <a:cubicBezTo>
                    <a:pt x="6720" y="7200"/>
                    <a:pt x="6560" y="7040"/>
                    <a:pt x="6400" y="70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1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7F319B50-2DD1-43AE-8E5C-78B27382BC19}"/>
                </a:ext>
              </a:extLst>
            </p:cNvPr>
            <p:cNvSpPr/>
            <p:nvPr/>
          </p:nvSpPr>
          <p:spPr>
            <a:xfrm>
              <a:off x="1758772" y="2071714"/>
              <a:ext cx="752249" cy="749807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>
                <a:defRPr/>
              </a:pPr>
              <a:endParaRPr lang="en-US" sz="900">
                <a:solidFill>
                  <a:schemeClr val="tx1"/>
                </a:solidFill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31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22324DF-B057-4C21-B41A-14F7710B719B}"/>
                </a:ext>
              </a:extLst>
            </p:cNvPr>
            <p:cNvSpPr/>
            <p:nvPr/>
          </p:nvSpPr>
          <p:spPr bwMode="auto">
            <a:xfrm>
              <a:off x="1947883" y="2234617"/>
              <a:ext cx="381357" cy="407876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67275" h="606722">
                  <a:moveTo>
                    <a:pt x="112276" y="467285"/>
                  </a:moveTo>
                  <a:lnTo>
                    <a:pt x="382229" y="467285"/>
                  </a:lnTo>
                  <a:cubicBezTo>
                    <a:pt x="395669" y="467285"/>
                    <a:pt x="406528" y="478137"/>
                    <a:pt x="406528" y="491568"/>
                  </a:cubicBezTo>
                  <a:cubicBezTo>
                    <a:pt x="406528" y="504911"/>
                    <a:pt x="395669" y="515763"/>
                    <a:pt x="382229" y="515763"/>
                  </a:cubicBezTo>
                  <a:lnTo>
                    <a:pt x="112276" y="515763"/>
                  </a:lnTo>
                  <a:cubicBezTo>
                    <a:pt x="98925" y="515763"/>
                    <a:pt x="88066" y="504911"/>
                    <a:pt x="88066" y="491568"/>
                  </a:cubicBezTo>
                  <a:cubicBezTo>
                    <a:pt x="88066" y="478137"/>
                    <a:pt x="98925" y="467285"/>
                    <a:pt x="112276" y="467285"/>
                  </a:cubicBezTo>
                  <a:close/>
                  <a:moveTo>
                    <a:pt x="112276" y="393120"/>
                  </a:moveTo>
                  <a:lnTo>
                    <a:pt x="382229" y="393120"/>
                  </a:lnTo>
                  <a:cubicBezTo>
                    <a:pt x="395669" y="393120"/>
                    <a:pt x="406528" y="403871"/>
                    <a:pt x="406528" y="417289"/>
                  </a:cubicBezTo>
                  <a:cubicBezTo>
                    <a:pt x="406528" y="430617"/>
                    <a:pt x="395669" y="441457"/>
                    <a:pt x="382229" y="441457"/>
                  </a:cubicBezTo>
                  <a:lnTo>
                    <a:pt x="112276" y="441457"/>
                  </a:lnTo>
                  <a:cubicBezTo>
                    <a:pt x="98925" y="441457"/>
                    <a:pt x="88066" y="430617"/>
                    <a:pt x="88066" y="417289"/>
                  </a:cubicBezTo>
                  <a:cubicBezTo>
                    <a:pt x="88066" y="403871"/>
                    <a:pt x="98925" y="393120"/>
                    <a:pt x="112276" y="393120"/>
                  </a:cubicBezTo>
                  <a:close/>
                  <a:moveTo>
                    <a:pt x="112276" y="318815"/>
                  </a:moveTo>
                  <a:lnTo>
                    <a:pt x="382229" y="318815"/>
                  </a:lnTo>
                  <a:cubicBezTo>
                    <a:pt x="395669" y="318815"/>
                    <a:pt x="406528" y="329655"/>
                    <a:pt x="406528" y="342983"/>
                  </a:cubicBezTo>
                  <a:cubicBezTo>
                    <a:pt x="406528" y="356312"/>
                    <a:pt x="395669" y="367152"/>
                    <a:pt x="382229" y="367152"/>
                  </a:cubicBezTo>
                  <a:lnTo>
                    <a:pt x="112276" y="367152"/>
                  </a:lnTo>
                  <a:cubicBezTo>
                    <a:pt x="98925" y="367152"/>
                    <a:pt x="88066" y="356312"/>
                    <a:pt x="88066" y="342983"/>
                  </a:cubicBezTo>
                  <a:cubicBezTo>
                    <a:pt x="88066" y="329655"/>
                    <a:pt x="98925" y="318815"/>
                    <a:pt x="112276" y="318815"/>
                  </a:cubicBezTo>
                  <a:close/>
                  <a:moveTo>
                    <a:pt x="247270" y="98298"/>
                  </a:moveTo>
                  <a:cubicBezTo>
                    <a:pt x="260622" y="98298"/>
                    <a:pt x="271481" y="109139"/>
                    <a:pt x="271481" y="122469"/>
                  </a:cubicBezTo>
                  <a:lnTo>
                    <a:pt x="271481" y="158726"/>
                  </a:lnTo>
                  <a:lnTo>
                    <a:pt x="307799" y="158726"/>
                  </a:lnTo>
                  <a:cubicBezTo>
                    <a:pt x="321239" y="158726"/>
                    <a:pt x="332010" y="169567"/>
                    <a:pt x="332010" y="182897"/>
                  </a:cubicBezTo>
                  <a:cubicBezTo>
                    <a:pt x="332010" y="196316"/>
                    <a:pt x="321150" y="207157"/>
                    <a:pt x="307799" y="207157"/>
                  </a:cubicBezTo>
                  <a:lnTo>
                    <a:pt x="271481" y="207157"/>
                  </a:lnTo>
                  <a:lnTo>
                    <a:pt x="271481" y="243414"/>
                  </a:lnTo>
                  <a:cubicBezTo>
                    <a:pt x="271481" y="256744"/>
                    <a:pt x="260622" y="267585"/>
                    <a:pt x="247270" y="267585"/>
                  </a:cubicBezTo>
                  <a:cubicBezTo>
                    <a:pt x="233829" y="267585"/>
                    <a:pt x="222970" y="256744"/>
                    <a:pt x="222970" y="243414"/>
                  </a:cubicBezTo>
                  <a:lnTo>
                    <a:pt x="222970" y="207157"/>
                  </a:lnTo>
                  <a:lnTo>
                    <a:pt x="186652" y="207157"/>
                  </a:lnTo>
                  <a:cubicBezTo>
                    <a:pt x="173301" y="207157"/>
                    <a:pt x="162441" y="196316"/>
                    <a:pt x="162441" y="182897"/>
                  </a:cubicBezTo>
                  <a:cubicBezTo>
                    <a:pt x="162441" y="169567"/>
                    <a:pt x="173301" y="158726"/>
                    <a:pt x="186652" y="158726"/>
                  </a:cubicBezTo>
                  <a:lnTo>
                    <a:pt x="222970" y="158726"/>
                  </a:lnTo>
                  <a:lnTo>
                    <a:pt x="222970" y="122469"/>
                  </a:lnTo>
                  <a:cubicBezTo>
                    <a:pt x="222970" y="109139"/>
                    <a:pt x="233829" y="98298"/>
                    <a:pt x="247270" y="98298"/>
                  </a:cubicBezTo>
                  <a:close/>
                  <a:moveTo>
                    <a:pt x="494463" y="48435"/>
                  </a:moveTo>
                  <a:lnTo>
                    <a:pt x="494463" y="106823"/>
                  </a:lnTo>
                  <a:lnTo>
                    <a:pt x="518763" y="106823"/>
                  </a:lnTo>
                  <a:lnTo>
                    <a:pt x="518763" y="48435"/>
                  </a:lnTo>
                  <a:close/>
                  <a:moveTo>
                    <a:pt x="48512" y="48435"/>
                  </a:moveTo>
                  <a:lnTo>
                    <a:pt x="48512" y="558287"/>
                  </a:lnTo>
                  <a:lnTo>
                    <a:pt x="446040" y="558287"/>
                  </a:lnTo>
                  <a:lnTo>
                    <a:pt x="446040" y="130996"/>
                  </a:lnTo>
                  <a:lnTo>
                    <a:pt x="446040" y="48435"/>
                  </a:lnTo>
                  <a:close/>
                  <a:moveTo>
                    <a:pt x="24211" y="0"/>
                  </a:moveTo>
                  <a:lnTo>
                    <a:pt x="542975" y="0"/>
                  </a:lnTo>
                  <a:cubicBezTo>
                    <a:pt x="556416" y="0"/>
                    <a:pt x="567275" y="10842"/>
                    <a:pt x="567275" y="24173"/>
                  </a:cubicBezTo>
                  <a:lnTo>
                    <a:pt x="567275" y="130996"/>
                  </a:lnTo>
                  <a:cubicBezTo>
                    <a:pt x="567275" y="144415"/>
                    <a:pt x="556416" y="155258"/>
                    <a:pt x="542975" y="155258"/>
                  </a:cubicBezTo>
                  <a:lnTo>
                    <a:pt x="494463" y="155258"/>
                  </a:lnTo>
                  <a:lnTo>
                    <a:pt x="494463" y="582460"/>
                  </a:lnTo>
                  <a:cubicBezTo>
                    <a:pt x="494463" y="595880"/>
                    <a:pt x="483604" y="606722"/>
                    <a:pt x="470252" y="606722"/>
                  </a:cubicBezTo>
                  <a:lnTo>
                    <a:pt x="24211" y="606722"/>
                  </a:lnTo>
                  <a:cubicBezTo>
                    <a:pt x="10860" y="606722"/>
                    <a:pt x="0" y="595880"/>
                    <a:pt x="0" y="582460"/>
                  </a:cubicBezTo>
                  <a:lnTo>
                    <a:pt x="0" y="24173"/>
                  </a:lnTo>
                  <a:cubicBezTo>
                    <a:pt x="0" y="10842"/>
                    <a:pt x="10860" y="0"/>
                    <a:pt x="242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Lato Light"/>
                <a:ea typeface="MS PGothic" panose="020B0600070205080204" pitchFamily="34" charset="-128"/>
              </a:endParaRPr>
            </a:p>
          </p:txBody>
        </p:sp>
        <p:grpSp>
          <p:nvGrpSpPr>
            <p:cNvPr id="319" name="Group 20出自【趣你的PPT】(微信:qunideppt)：最优质的PPT资源库">
              <a:extLst>
                <a:ext uri="{FF2B5EF4-FFF2-40B4-BE49-F238E27FC236}">
                  <a16:creationId xmlns:a16="http://schemas.microsoft.com/office/drawing/2014/main" id="{D930BF72-53A5-4BB2-BA8C-00CB48D7AF0C}"/>
                </a:ext>
              </a:extLst>
            </p:cNvPr>
            <p:cNvGrpSpPr/>
            <p:nvPr/>
          </p:nvGrpSpPr>
          <p:grpSpPr>
            <a:xfrm>
              <a:off x="2584047" y="1993299"/>
              <a:ext cx="2754313" cy="909638"/>
              <a:chOff x="2160589" y="2148342"/>
              <a:chExt cx="2754313" cy="909638"/>
            </a:xfrm>
          </p:grpSpPr>
          <p:sp>
            <p:nvSpPr>
              <p:cNvPr id="330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732068EC-2528-40EC-946C-DBAEE6F69664}"/>
                  </a:ext>
                </a:extLst>
              </p:cNvPr>
              <p:cNvSpPr txBox="1"/>
              <p:nvPr/>
            </p:nvSpPr>
            <p:spPr bwMode="auto">
              <a:xfrm>
                <a:off x="2160589" y="2529342"/>
                <a:ext cx="2754313" cy="528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2" tIns="45711" rIns="91422" bIns="45711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defTabSz="912495" fontAlgn="base">
                  <a:lnSpc>
                    <a:spcPts val="17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单击添加标题，建议您在展示时采用微软雅黑字体</a:t>
                </a:r>
              </a:p>
            </p:txBody>
          </p:sp>
          <p:sp>
            <p:nvSpPr>
              <p:cNvPr id="331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83BD5E57-C4F9-440F-B0BB-54A1E9EF45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5351" y="2148342"/>
                <a:ext cx="2330450" cy="343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2495" fontAlgn="base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单击此处编辑内容</a:t>
                </a:r>
              </a:p>
            </p:txBody>
          </p:sp>
        </p:grpSp>
        <p:sp>
          <p:nvSpPr>
            <p:cNvPr id="32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4F63088-0835-4788-BA15-FBC88CB43776}"/>
                </a:ext>
              </a:extLst>
            </p:cNvPr>
            <p:cNvSpPr/>
            <p:nvPr/>
          </p:nvSpPr>
          <p:spPr>
            <a:xfrm>
              <a:off x="1758772" y="3490470"/>
              <a:ext cx="752249" cy="752249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>
                <a:defRPr/>
              </a:pPr>
              <a:endParaRPr lang="en-US" sz="900">
                <a:solidFill>
                  <a:schemeClr val="tx1"/>
                </a:solidFill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32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B4168DC-5BC8-45D8-975A-2F53B64CDD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40899" y="3646782"/>
              <a:ext cx="351360" cy="412761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Lato Light"/>
                <a:ea typeface="MS PGothic" panose="020B0600070205080204" pitchFamily="34" charset="-128"/>
              </a:endParaRPr>
            </a:p>
          </p:txBody>
        </p:sp>
        <p:grpSp>
          <p:nvGrpSpPr>
            <p:cNvPr id="322" name="Group 26出自【趣你的PPT】(微信:qunideppt)：最优质的PPT资源库">
              <a:extLst>
                <a:ext uri="{FF2B5EF4-FFF2-40B4-BE49-F238E27FC236}">
                  <a16:creationId xmlns:a16="http://schemas.microsoft.com/office/drawing/2014/main" id="{491BBA2D-20B0-434F-BFF5-3A390B353F37}"/>
                </a:ext>
              </a:extLst>
            </p:cNvPr>
            <p:cNvGrpSpPr/>
            <p:nvPr/>
          </p:nvGrpSpPr>
          <p:grpSpPr>
            <a:xfrm>
              <a:off x="2584047" y="3396202"/>
              <a:ext cx="2754313" cy="909638"/>
              <a:chOff x="2160589" y="2148342"/>
              <a:chExt cx="2754313" cy="909638"/>
            </a:xfrm>
          </p:grpSpPr>
          <p:sp>
            <p:nvSpPr>
              <p:cNvPr id="328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2FCFD40A-7C2C-40CB-96CF-1D68BF82B1DA}"/>
                  </a:ext>
                </a:extLst>
              </p:cNvPr>
              <p:cNvSpPr txBox="1"/>
              <p:nvPr/>
            </p:nvSpPr>
            <p:spPr bwMode="auto">
              <a:xfrm>
                <a:off x="2160589" y="2529342"/>
                <a:ext cx="2754313" cy="528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2" tIns="45711" rIns="91422" bIns="45711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defTabSz="912495" fontAlgn="base">
                  <a:lnSpc>
                    <a:spcPts val="17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单击添加标题，建议您在展示时采用微软雅黑字体</a:t>
                </a:r>
              </a:p>
            </p:txBody>
          </p:sp>
          <p:sp>
            <p:nvSpPr>
              <p:cNvPr id="329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6F396EBC-8949-4425-8866-BECDA48D06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5351" y="2148342"/>
                <a:ext cx="2330450" cy="343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2495" fontAlgn="base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单击此处编辑内容</a:t>
                </a:r>
              </a:p>
            </p:txBody>
          </p:sp>
        </p:grpSp>
        <p:sp>
          <p:nvSpPr>
            <p:cNvPr id="32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200F477-B1BA-45AA-A0A5-80CBBA1B1C31}"/>
                </a:ext>
              </a:extLst>
            </p:cNvPr>
            <p:cNvSpPr/>
            <p:nvPr/>
          </p:nvSpPr>
          <p:spPr>
            <a:xfrm>
              <a:off x="1758772" y="4899783"/>
              <a:ext cx="752249" cy="752249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>
                <a:defRPr/>
              </a:pPr>
              <a:endParaRPr lang="en-US" sz="900">
                <a:solidFill>
                  <a:schemeClr val="tx1"/>
                </a:solidFill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32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7EF7A68D-A34F-463E-9C05-DF9F75C31C80}"/>
                </a:ext>
              </a:extLst>
            </p:cNvPr>
            <p:cNvSpPr/>
            <p:nvPr/>
          </p:nvSpPr>
          <p:spPr bwMode="auto">
            <a:xfrm>
              <a:off x="1905314" y="5067373"/>
              <a:ext cx="439626" cy="373102"/>
            </a:xfrm>
            <a:custGeom>
              <a:avLst/>
              <a:gdLst>
                <a:gd name="connsiteX0" fmla="*/ 111435 w 607639"/>
                <a:gd name="connsiteY0" fmla="*/ 384255 h 515692"/>
                <a:gd name="connsiteX1" fmla="*/ 111435 w 607639"/>
                <a:gd name="connsiteY1" fmla="*/ 424691 h 515692"/>
                <a:gd name="connsiteX2" fmla="*/ 486058 w 607639"/>
                <a:gd name="connsiteY2" fmla="*/ 424691 h 515692"/>
                <a:gd name="connsiteX3" fmla="*/ 486058 w 607639"/>
                <a:gd name="connsiteY3" fmla="*/ 384255 h 515692"/>
                <a:gd name="connsiteX4" fmla="*/ 0 w 607639"/>
                <a:gd name="connsiteY4" fmla="*/ 101120 h 515692"/>
                <a:gd name="connsiteX5" fmla="*/ 60791 w 607639"/>
                <a:gd name="connsiteY5" fmla="*/ 101120 h 515692"/>
                <a:gd name="connsiteX6" fmla="*/ 60791 w 607639"/>
                <a:gd name="connsiteY6" fmla="*/ 161728 h 515692"/>
                <a:gd name="connsiteX7" fmla="*/ 161990 w 607639"/>
                <a:gd name="connsiteY7" fmla="*/ 262861 h 515692"/>
                <a:gd name="connsiteX8" fmla="*/ 546849 w 607639"/>
                <a:gd name="connsiteY8" fmla="*/ 262861 h 515692"/>
                <a:gd name="connsiteX9" fmla="*/ 546849 w 607639"/>
                <a:gd name="connsiteY9" fmla="*/ 222426 h 515692"/>
                <a:gd name="connsiteX10" fmla="*/ 607639 w 607639"/>
                <a:gd name="connsiteY10" fmla="*/ 222426 h 515692"/>
                <a:gd name="connsiteX11" fmla="*/ 607639 w 607639"/>
                <a:gd name="connsiteY11" fmla="*/ 262861 h 515692"/>
                <a:gd name="connsiteX12" fmla="*/ 607639 w 607639"/>
                <a:gd name="connsiteY12" fmla="*/ 384255 h 515692"/>
                <a:gd name="connsiteX13" fmla="*/ 546849 w 607639"/>
                <a:gd name="connsiteY13" fmla="*/ 384255 h 515692"/>
                <a:gd name="connsiteX14" fmla="*/ 546849 w 607639"/>
                <a:gd name="connsiteY14" fmla="*/ 448507 h 515692"/>
                <a:gd name="connsiteX15" fmla="*/ 556995 w 607639"/>
                <a:gd name="connsiteY15" fmla="*/ 475257 h 515692"/>
                <a:gd name="connsiteX16" fmla="*/ 516498 w 607639"/>
                <a:gd name="connsiteY16" fmla="*/ 515692 h 515692"/>
                <a:gd name="connsiteX17" fmla="*/ 477247 w 607639"/>
                <a:gd name="connsiteY17" fmla="*/ 485299 h 515692"/>
                <a:gd name="connsiteX18" fmla="*/ 120157 w 607639"/>
                <a:gd name="connsiteY18" fmla="*/ 485299 h 515692"/>
                <a:gd name="connsiteX19" fmla="*/ 80995 w 607639"/>
                <a:gd name="connsiteY19" fmla="*/ 515692 h 515692"/>
                <a:gd name="connsiteX20" fmla="*/ 40498 w 607639"/>
                <a:gd name="connsiteY20" fmla="*/ 475257 h 515692"/>
                <a:gd name="connsiteX21" fmla="*/ 50644 w 607639"/>
                <a:gd name="connsiteY21" fmla="*/ 448507 h 515692"/>
                <a:gd name="connsiteX22" fmla="*/ 50644 w 607639"/>
                <a:gd name="connsiteY22" fmla="*/ 384255 h 515692"/>
                <a:gd name="connsiteX23" fmla="*/ 0 w 607639"/>
                <a:gd name="connsiteY23" fmla="*/ 384255 h 515692"/>
                <a:gd name="connsiteX24" fmla="*/ 263284 w 607639"/>
                <a:gd name="connsiteY24" fmla="*/ 0 h 515692"/>
                <a:gd name="connsiteX25" fmla="*/ 344265 w 607639"/>
                <a:gd name="connsiteY25" fmla="*/ 0 h 515692"/>
                <a:gd name="connsiteX26" fmla="*/ 344265 w 607639"/>
                <a:gd name="connsiteY26" fmla="*/ 60690 h 515692"/>
                <a:gd name="connsiteX27" fmla="*/ 405045 w 607639"/>
                <a:gd name="connsiteY27" fmla="*/ 60690 h 515692"/>
                <a:gd name="connsiteX28" fmla="*/ 405045 w 607639"/>
                <a:gd name="connsiteY28" fmla="*/ 141550 h 515692"/>
                <a:gd name="connsiteX29" fmla="*/ 344265 w 607639"/>
                <a:gd name="connsiteY29" fmla="*/ 141550 h 515692"/>
                <a:gd name="connsiteX30" fmla="*/ 344265 w 607639"/>
                <a:gd name="connsiteY30" fmla="*/ 202240 h 515692"/>
                <a:gd name="connsiteX31" fmla="*/ 263284 w 607639"/>
                <a:gd name="connsiteY31" fmla="*/ 202240 h 515692"/>
                <a:gd name="connsiteX32" fmla="*/ 263284 w 607639"/>
                <a:gd name="connsiteY32" fmla="*/ 141550 h 515692"/>
                <a:gd name="connsiteX33" fmla="*/ 202593 w 607639"/>
                <a:gd name="connsiteY33" fmla="*/ 141550 h 515692"/>
                <a:gd name="connsiteX34" fmla="*/ 202593 w 607639"/>
                <a:gd name="connsiteY34" fmla="*/ 60690 h 515692"/>
                <a:gd name="connsiteX35" fmla="*/ 263284 w 607639"/>
                <a:gd name="connsiteY35" fmla="*/ 60690 h 5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7639" h="515692">
                  <a:moveTo>
                    <a:pt x="111435" y="384255"/>
                  </a:moveTo>
                  <a:lnTo>
                    <a:pt x="111435" y="424691"/>
                  </a:lnTo>
                  <a:lnTo>
                    <a:pt x="486058" y="424691"/>
                  </a:lnTo>
                  <a:lnTo>
                    <a:pt x="486058" y="384255"/>
                  </a:lnTo>
                  <a:close/>
                  <a:moveTo>
                    <a:pt x="0" y="101120"/>
                  </a:moveTo>
                  <a:lnTo>
                    <a:pt x="60791" y="101120"/>
                  </a:lnTo>
                  <a:lnTo>
                    <a:pt x="60791" y="161728"/>
                  </a:lnTo>
                  <a:cubicBezTo>
                    <a:pt x="116686" y="161728"/>
                    <a:pt x="161990" y="207051"/>
                    <a:pt x="161990" y="262861"/>
                  </a:cubicBezTo>
                  <a:lnTo>
                    <a:pt x="546849" y="262861"/>
                  </a:lnTo>
                  <a:lnTo>
                    <a:pt x="546849" y="222426"/>
                  </a:lnTo>
                  <a:lnTo>
                    <a:pt x="607639" y="222426"/>
                  </a:lnTo>
                  <a:lnTo>
                    <a:pt x="607639" y="262861"/>
                  </a:lnTo>
                  <a:lnTo>
                    <a:pt x="607639" y="384255"/>
                  </a:lnTo>
                  <a:lnTo>
                    <a:pt x="546849" y="384255"/>
                  </a:lnTo>
                  <a:lnTo>
                    <a:pt x="546849" y="448507"/>
                  </a:lnTo>
                  <a:cubicBezTo>
                    <a:pt x="553168" y="455617"/>
                    <a:pt x="556995" y="464948"/>
                    <a:pt x="556995" y="475257"/>
                  </a:cubicBezTo>
                  <a:cubicBezTo>
                    <a:pt x="556995" y="497563"/>
                    <a:pt x="538838" y="515692"/>
                    <a:pt x="516498" y="515692"/>
                  </a:cubicBezTo>
                  <a:cubicBezTo>
                    <a:pt x="497629" y="515692"/>
                    <a:pt x="481786" y="502806"/>
                    <a:pt x="477247" y="485299"/>
                  </a:cubicBezTo>
                  <a:lnTo>
                    <a:pt x="120157" y="485299"/>
                  </a:lnTo>
                  <a:cubicBezTo>
                    <a:pt x="115707" y="502806"/>
                    <a:pt x="99864" y="515692"/>
                    <a:pt x="80995" y="515692"/>
                  </a:cubicBezTo>
                  <a:cubicBezTo>
                    <a:pt x="58655" y="515692"/>
                    <a:pt x="40498" y="497563"/>
                    <a:pt x="40498" y="475257"/>
                  </a:cubicBezTo>
                  <a:cubicBezTo>
                    <a:pt x="40498" y="464948"/>
                    <a:pt x="44325" y="455617"/>
                    <a:pt x="50644" y="448507"/>
                  </a:cubicBezTo>
                  <a:lnTo>
                    <a:pt x="50644" y="384255"/>
                  </a:lnTo>
                  <a:lnTo>
                    <a:pt x="0" y="384255"/>
                  </a:lnTo>
                  <a:close/>
                  <a:moveTo>
                    <a:pt x="263284" y="0"/>
                  </a:moveTo>
                  <a:lnTo>
                    <a:pt x="344265" y="0"/>
                  </a:lnTo>
                  <a:lnTo>
                    <a:pt x="344265" y="60690"/>
                  </a:lnTo>
                  <a:lnTo>
                    <a:pt x="405045" y="60690"/>
                  </a:lnTo>
                  <a:lnTo>
                    <a:pt x="405045" y="141550"/>
                  </a:lnTo>
                  <a:lnTo>
                    <a:pt x="344265" y="141550"/>
                  </a:lnTo>
                  <a:lnTo>
                    <a:pt x="344265" y="202240"/>
                  </a:lnTo>
                  <a:lnTo>
                    <a:pt x="263284" y="202240"/>
                  </a:lnTo>
                  <a:lnTo>
                    <a:pt x="263284" y="141550"/>
                  </a:lnTo>
                  <a:lnTo>
                    <a:pt x="202593" y="141550"/>
                  </a:lnTo>
                  <a:lnTo>
                    <a:pt x="202593" y="60690"/>
                  </a:lnTo>
                  <a:lnTo>
                    <a:pt x="263284" y="606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Lato Light"/>
                <a:ea typeface="MS PGothic" panose="020B0600070205080204" pitchFamily="34" charset="-128"/>
              </a:endParaRPr>
            </a:p>
          </p:txBody>
        </p:sp>
        <p:grpSp>
          <p:nvGrpSpPr>
            <p:cNvPr id="325" name="Group 32出自【趣你的PPT】(微信:qunideppt)：最优质的PPT资源库">
              <a:extLst>
                <a:ext uri="{FF2B5EF4-FFF2-40B4-BE49-F238E27FC236}">
                  <a16:creationId xmlns:a16="http://schemas.microsoft.com/office/drawing/2014/main" id="{7ED726AE-0D42-403D-AA01-68520DB27D5E}"/>
                </a:ext>
              </a:extLst>
            </p:cNvPr>
            <p:cNvGrpSpPr/>
            <p:nvPr/>
          </p:nvGrpSpPr>
          <p:grpSpPr>
            <a:xfrm>
              <a:off x="2584047" y="4799106"/>
              <a:ext cx="2754313" cy="909638"/>
              <a:chOff x="2160589" y="2148342"/>
              <a:chExt cx="2754313" cy="909638"/>
            </a:xfrm>
          </p:grpSpPr>
          <p:sp>
            <p:nvSpPr>
              <p:cNvPr id="326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77FED4BF-70EB-4861-90B8-9A17374246EE}"/>
                  </a:ext>
                </a:extLst>
              </p:cNvPr>
              <p:cNvSpPr txBox="1"/>
              <p:nvPr/>
            </p:nvSpPr>
            <p:spPr bwMode="auto">
              <a:xfrm>
                <a:off x="2160589" y="2529342"/>
                <a:ext cx="2754313" cy="528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2" tIns="45711" rIns="91422" bIns="45711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defTabSz="912495" fontAlgn="base">
                  <a:lnSpc>
                    <a:spcPts val="17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单击添加标题，建议您在展示时采用微软雅黑字体</a:t>
                </a:r>
              </a:p>
            </p:txBody>
          </p:sp>
          <p:sp>
            <p:nvSpPr>
              <p:cNvPr id="327" name="出自【趣你的PPT】(微信:qunideppt)：最优质的PPT资源库">
                <a:extLst>
                  <a:ext uri="{FF2B5EF4-FFF2-40B4-BE49-F238E27FC236}">
                    <a16:creationId xmlns:a16="http://schemas.microsoft.com/office/drawing/2014/main" id="{9F735EA2-B683-43E1-8C3C-04BFD61C0D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5351" y="2148342"/>
                <a:ext cx="2330450" cy="343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2495" fontAlgn="base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单击此处编辑内容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出自【趣你的PPT】(微信:qunideppt)：最优质的PPT资源库"/>
          <p:cNvSpPr/>
          <p:nvPr/>
        </p:nvSpPr>
        <p:spPr>
          <a:xfrm>
            <a:off x="1930400" y="1359581"/>
            <a:ext cx="4133850" cy="2095500"/>
          </a:xfrm>
          <a:custGeom>
            <a:avLst/>
            <a:gdLst/>
            <a:ahLst/>
            <a:cxnLst>
              <a:cxn ang="0">
                <a:pos x="0" y="2093913"/>
              </a:cxn>
              <a:cxn ang="0">
                <a:pos x="3067050" y="2095500"/>
              </a:cxn>
              <a:cxn ang="0">
                <a:pos x="3067050" y="1514475"/>
              </a:cxn>
              <a:cxn ang="0">
                <a:pos x="4133850" y="1514475"/>
              </a:cxn>
              <a:cxn ang="0">
                <a:pos x="4133850" y="0"/>
              </a:cxn>
            </a:cxnLst>
            <a:rect l="0" t="0" r="0" b="0"/>
            <a:pathLst>
              <a:path w="2604" h="1320">
                <a:moveTo>
                  <a:pt x="0" y="1319"/>
                </a:moveTo>
                <a:lnTo>
                  <a:pt x="1932" y="1320"/>
                </a:lnTo>
                <a:lnTo>
                  <a:pt x="1932" y="954"/>
                </a:lnTo>
                <a:lnTo>
                  <a:pt x="2604" y="954"/>
                </a:lnTo>
                <a:lnTo>
                  <a:pt x="2604" y="0"/>
                </a:lnTo>
              </a:path>
            </a:pathLst>
          </a:custGeom>
          <a:noFill/>
          <a:ln w="22225" cap="flat" cmpd="sng">
            <a:solidFill>
              <a:srgbClr val="00734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出自【趣你的PPT】(微信:qunideppt)：最优质的PPT资源库"/>
          <p:cNvSpPr/>
          <p:nvPr/>
        </p:nvSpPr>
        <p:spPr>
          <a:xfrm flipH="1">
            <a:off x="6330950" y="1359581"/>
            <a:ext cx="4133850" cy="2095500"/>
          </a:xfrm>
          <a:custGeom>
            <a:avLst/>
            <a:gdLst/>
            <a:ahLst/>
            <a:cxnLst>
              <a:cxn ang="0">
                <a:pos x="0" y="2093913"/>
              </a:cxn>
              <a:cxn ang="0">
                <a:pos x="3067050" y="2095500"/>
              </a:cxn>
              <a:cxn ang="0">
                <a:pos x="3067050" y="1514475"/>
              </a:cxn>
              <a:cxn ang="0">
                <a:pos x="4133850" y="1514475"/>
              </a:cxn>
              <a:cxn ang="0">
                <a:pos x="4133850" y="0"/>
              </a:cxn>
            </a:cxnLst>
            <a:rect l="0" t="0" r="0" b="0"/>
            <a:pathLst>
              <a:path w="2604" h="1320">
                <a:moveTo>
                  <a:pt x="0" y="1319"/>
                </a:moveTo>
                <a:lnTo>
                  <a:pt x="1932" y="1320"/>
                </a:lnTo>
                <a:lnTo>
                  <a:pt x="1932" y="954"/>
                </a:lnTo>
                <a:lnTo>
                  <a:pt x="2604" y="954"/>
                </a:lnTo>
                <a:lnTo>
                  <a:pt x="2604" y="0"/>
                </a:lnTo>
              </a:path>
            </a:pathLst>
          </a:custGeom>
          <a:noFill/>
          <a:ln w="22225" cap="flat" cmpd="sng">
            <a:solidFill>
              <a:srgbClr val="00734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出自【趣你的PPT】(微信:qunideppt)：最优质的PPT资源库"/>
          <p:cNvSpPr/>
          <p:nvPr/>
        </p:nvSpPr>
        <p:spPr>
          <a:xfrm flipV="1">
            <a:off x="1930400" y="3693206"/>
            <a:ext cx="4133850" cy="2095500"/>
          </a:xfrm>
          <a:custGeom>
            <a:avLst/>
            <a:gdLst/>
            <a:ahLst/>
            <a:cxnLst>
              <a:cxn ang="0">
                <a:pos x="0" y="2093913"/>
              </a:cxn>
              <a:cxn ang="0">
                <a:pos x="3067050" y="2095500"/>
              </a:cxn>
              <a:cxn ang="0">
                <a:pos x="3067050" y="1514475"/>
              </a:cxn>
              <a:cxn ang="0">
                <a:pos x="4133850" y="1514475"/>
              </a:cxn>
              <a:cxn ang="0">
                <a:pos x="4133850" y="0"/>
              </a:cxn>
            </a:cxnLst>
            <a:rect l="0" t="0" r="0" b="0"/>
            <a:pathLst>
              <a:path w="2604" h="1320">
                <a:moveTo>
                  <a:pt x="0" y="1319"/>
                </a:moveTo>
                <a:lnTo>
                  <a:pt x="1932" y="1320"/>
                </a:lnTo>
                <a:lnTo>
                  <a:pt x="1932" y="954"/>
                </a:lnTo>
                <a:lnTo>
                  <a:pt x="2604" y="954"/>
                </a:lnTo>
                <a:lnTo>
                  <a:pt x="2604" y="0"/>
                </a:lnTo>
              </a:path>
            </a:pathLst>
          </a:custGeom>
          <a:noFill/>
          <a:ln w="22225" cap="flat" cmpd="sng">
            <a:solidFill>
              <a:srgbClr val="00734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出自【趣你的PPT】(微信:qunideppt)：最优质的PPT资源库"/>
          <p:cNvSpPr/>
          <p:nvPr/>
        </p:nvSpPr>
        <p:spPr>
          <a:xfrm flipH="1" flipV="1">
            <a:off x="6330950" y="3693206"/>
            <a:ext cx="4133850" cy="2095500"/>
          </a:xfrm>
          <a:custGeom>
            <a:avLst/>
            <a:gdLst/>
            <a:ahLst/>
            <a:cxnLst>
              <a:cxn ang="0">
                <a:pos x="0" y="2093913"/>
              </a:cxn>
              <a:cxn ang="0">
                <a:pos x="3067050" y="2095500"/>
              </a:cxn>
              <a:cxn ang="0">
                <a:pos x="3067050" y="1514475"/>
              </a:cxn>
              <a:cxn ang="0">
                <a:pos x="4133850" y="1514475"/>
              </a:cxn>
              <a:cxn ang="0">
                <a:pos x="4133850" y="0"/>
              </a:cxn>
            </a:cxnLst>
            <a:rect l="0" t="0" r="0" b="0"/>
            <a:pathLst>
              <a:path w="2604" h="1320">
                <a:moveTo>
                  <a:pt x="0" y="1319"/>
                </a:moveTo>
                <a:lnTo>
                  <a:pt x="1932" y="1320"/>
                </a:lnTo>
                <a:lnTo>
                  <a:pt x="1932" y="954"/>
                </a:lnTo>
                <a:lnTo>
                  <a:pt x="2604" y="954"/>
                </a:lnTo>
                <a:lnTo>
                  <a:pt x="2604" y="0"/>
                </a:lnTo>
              </a:path>
            </a:pathLst>
          </a:custGeom>
          <a:noFill/>
          <a:ln w="22225" cap="flat" cmpd="sng">
            <a:solidFill>
              <a:srgbClr val="00734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>
            <a:off x="5130800" y="3015343"/>
            <a:ext cx="2108200" cy="1104900"/>
          </a:xfrm>
          <a:prstGeom prst="rect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出自【趣你的PPT】(微信:qunideppt)：最优质的PPT资源库">
            <a:extLst>
              <a:ext uri="{FF2B5EF4-FFF2-40B4-BE49-F238E27FC236}">
                <a16:creationId xmlns:a16="http://schemas.microsoft.com/office/drawing/2014/main" id="{840FF1E4-2E4C-4614-B962-3677B0882F4D}"/>
              </a:ext>
            </a:extLst>
          </p:cNvPr>
          <p:cNvSpPr/>
          <p:nvPr/>
        </p:nvSpPr>
        <p:spPr bwMode="auto">
          <a:xfrm>
            <a:off x="5883979" y="3179060"/>
            <a:ext cx="627242" cy="777465"/>
          </a:xfrm>
          <a:custGeom>
            <a:avLst/>
            <a:gdLst>
              <a:gd name="T0" fmla="*/ 4070 w 8630"/>
              <a:gd name="T1" fmla="*/ 2276 h 10694"/>
              <a:gd name="T2" fmla="*/ 4256 w 8630"/>
              <a:gd name="T3" fmla="*/ 2276 h 10694"/>
              <a:gd name="T4" fmla="*/ 4256 w 8630"/>
              <a:gd name="T5" fmla="*/ 2043 h 10694"/>
              <a:gd name="T6" fmla="*/ 4494 w 8630"/>
              <a:gd name="T7" fmla="*/ 2043 h 10694"/>
              <a:gd name="T8" fmla="*/ 4494 w 8630"/>
              <a:gd name="T9" fmla="*/ 1857 h 10694"/>
              <a:gd name="T10" fmla="*/ 4256 w 8630"/>
              <a:gd name="T11" fmla="*/ 1857 h 10694"/>
              <a:gd name="T12" fmla="*/ 4256 w 8630"/>
              <a:gd name="T13" fmla="*/ 1624 h 10694"/>
              <a:gd name="T14" fmla="*/ 4070 w 8630"/>
              <a:gd name="T15" fmla="*/ 1624 h 10694"/>
              <a:gd name="T16" fmla="*/ 4070 w 8630"/>
              <a:gd name="T17" fmla="*/ 1857 h 10694"/>
              <a:gd name="T18" fmla="*/ 3842 w 8630"/>
              <a:gd name="T19" fmla="*/ 1857 h 10694"/>
              <a:gd name="T20" fmla="*/ 3842 w 8630"/>
              <a:gd name="T21" fmla="*/ 2043 h 10694"/>
              <a:gd name="T22" fmla="*/ 4070 w 8630"/>
              <a:gd name="T23" fmla="*/ 2043 h 10694"/>
              <a:gd name="T24" fmla="*/ 4070 w 8630"/>
              <a:gd name="T25" fmla="*/ 2276 h 10694"/>
              <a:gd name="T26" fmla="*/ 6085 w 8630"/>
              <a:gd name="T27" fmla="*/ 3471 h 10694"/>
              <a:gd name="T28" fmla="*/ 6085 w 8630"/>
              <a:gd name="T29" fmla="*/ 1493 h 10694"/>
              <a:gd name="T30" fmla="*/ 2251 w 8630"/>
              <a:gd name="T31" fmla="*/ 1493 h 10694"/>
              <a:gd name="T32" fmla="*/ 2251 w 8630"/>
              <a:gd name="T33" fmla="*/ 3471 h 10694"/>
              <a:gd name="T34" fmla="*/ 4144 w 8630"/>
              <a:gd name="T35" fmla="*/ 2840 h 10694"/>
              <a:gd name="T36" fmla="*/ 6085 w 8630"/>
              <a:gd name="T37" fmla="*/ 3471 h 10694"/>
              <a:gd name="T38" fmla="*/ 3458 w 8630"/>
              <a:gd name="T39" fmla="*/ 1725 h 10694"/>
              <a:gd name="T40" fmla="*/ 3864 w 8630"/>
              <a:gd name="T41" fmla="*/ 1319 h 10694"/>
              <a:gd name="T42" fmla="*/ 4168 w 8630"/>
              <a:gd name="T43" fmla="*/ 1457 h 10694"/>
              <a:gd name="T44" fmla="*/ 4472 w 8630"/>
              <a:gd name="T45" fmla="*/ 1319 h 10694"/>
              <a:gd name="T46" fmla="*/ 4878 w 8630"/>
              <a:gd name="T47" fmla="*/ 1725 h 10694"/>
              <a:gd name="T48" fmla="*/ 4734 w 8630"/>
              <a:gd name="T49" fmla="*/ 2034 h 10694"/>
              <a:gd name="T50" fmla="*/ 4734 w 8630"/>
              <a:gd name="T51" fmla="*/ 2034 h 10694"/>
              <a:gd name="T52" fmla="*/ 4176 w 8630"/>
              <a:gd name="T53" fmla="*/ 2581 h 10694"/>
              <a:gd name="T54" fmla="*/ 3601 w 8630"/>
              <a:gd name="T55" fmla="*/ 2034 h 10694"/>
              <a:gd name="T56" fmla="*/ 3601 w 8630"/>
              <a:gd name="T57" fmla="*/ 2034 h 10694"/>
              <a:gd name="T58" fmla="*/ 3458 w 8630"/>
              <a:gd name="T59" fmla="*/ 1725 h 10694"/>
              <a:gd name="T60" fmla="*/ 2106 w 8630"/>
              <a:gd name="T61" fmla="*/ 4218 h 10694"/>
              <a:gd name="T62" fmla="*/ 4168 w 8630"/>
              <a:gd name="T63" fmla="*/ 6785 h 10694"/>
              <a:gd name="T64" fmla="*/ 6230 w 8630"/>
              <a:gd name="T65" fmla="*/ 4218 h 10694"/>
              <a:gd name="T66" fmla="*/ 6222 w 8630"/>
              <a:gd name="T67" fmla="*/ 4059 h 10694"/>
              <a:gd name="T68" fmla="*/ 5899 w 8630"/>
              <a:gd name="T69" fmla="*/ 3738 h 10694"/>
              <a:gd name="T70" fmla="*/ 4229 w 8630"/>
              <a:gd name="T71" fmla="*/ 3193 h 10694"/>
              <a:gd name="T72" fmla="*/ 4173 w 8630"/>
              <a:gd name="T73" fmla="*/ 3193 h 10694"/>
              <a:gd name="T74" fmla="*/ 2485 w 8630"/>
              <a:gd name="T75" fmla="*/ 3738 h 10694"/>
              <a:gd name="T76" fmla="*/ 2113 w 8630"/>
              <a:gd name="T77" fmla="*/ 4099 h 10694"/>
              <a:gd name="T78" fmla="*/ 2106 w 8630"/>
              <a:gd name="T79" fmla="*/ 4218 h 10694"/>
              <a:gd name="T80" fmla="*/ 6314 w 8630"/>
              <a:gd name="T81" fmla="*/ 6153 h 10694"/>
              <a:gd name="T82" fmla="*/ 4210 w 8630"/>
              <a:gd name="T83" fmla="*/ 9750 h 10694"/>
              <a:gd name="T84" fmla="*/ 2317 w 8630"/>
              <a:gd name="T85" fmla="*/ 6153 h 10694"/>
              <a:gd name="T86" fmla="*/ 88 w 8630"/>
              <a:gd name="T87" fmla="*/ 8727 h 10694"/>
              <a:gd name="T88" fmla="*/ 584 w 8630"/>
              <a:gd name="T89" fmla="*/ 10032 h 10694"/>
              <a:gd name="T90" fmla="*/ 4315 w 8630"/>
              <a:gd name="T91" fmla="*/ 10676 h 10694"/>
              <a:gd name="T92" fmla="*/ 8046 w 8630"/>
              <a:gd name="T93" fmla="*/ 10032 h 10694"/>
              <a:gd name="T94" fmla="*/ 8542 w 8630"/>
              <a:gd name="T95" fmla="*/ 8727 h 10694"/>
              <a:gd name="T96" fmla="*/ 6314 w 8630"/>
              <a:gd name="T97" fmla="*/ 6153 h 10694"/>
              <a:gd name="T98" fmla="*/ 2647 w 8630"/>
              <a:gd name="T99" fmla="*/ 10212 h 10694"/>
              <a:gd name="T100" fmla="*/ 1187 w 8630"/>
              <a:gd name="T101" fmla="*/ 9914 h 10694"/>
              <a:gd name="T102" fmla="*/ 1342 w 8630"/>
              <a:gd name="T103" fmla="*/ 9545 h 10694"/>
              <a:gd name="T104" fmla="*/ 3093 w 8630"/>
              <a:gd name="T105" fmla="*/ 9766 h 10694"/>
              <a:gd name="T106" fmla="*/ 3181 w 8630"/>
              <a:gd name="T107" fmla="*/ 10156 h 10694"/>
              <a:gd name="T108" fmla="*/ 2647 w 8630"/>
              <a:gd name="T109" fmla="*/ 10212 h 10694"/>
              <a:gd name="T110" fmla="*/ 5783 w 8630"/>
              <a:gd name="T111" fmla="*/ 10288 h 10694"/>
              <a:gd name="T112" fmla="*/ 5249 w 8630"/>
              <a:gd name="T113" fmla="*/ 10232 h 10694"/>
              <a:gd name="T114" fmla="*/ 5337 w 8630"/>
              <a:gd name="T115" fmla="*/ 9842 h 10694"/>
              <a:gd name="T116" fmla="*/ 7088 w 8630"/>
              <a:gd name="T117" fmla="*/ 9622 h 10694"/>
              <a:gd name="T118" fmla="*/ 7243 w 8630"/>
              <a:gd name="T119" fmla="*/ 9990 h 10694"/>
              <a:gd name="T120" fmla="*/ 5783 w 8630"/>
              <a:gd name="T121" fmla="*/ 10288 h 10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630" h="10694">
                <a:moveTo>
                  <a:pt x="4070" y="2276"/>
                </a:moveTo>
                <a:lnTo>
                  <a:pt x="4256" y="2276"/>
                </a:lnTo>
                <a:lnTo>
                  <a:pt x="4256" y="2043"/>
                </a:lnTo>
                <a:lnTo>
                  <a:pt x="4494" y="2043"/>
                </a:lnTo>
                <a:lnTo>
                  <a:pt x="4494" y="1857"/>
                </a:lnTo>
                <a:lnTo>
                  <a:pt x="4256" y="1857"/>
                </a:lnTo>
                <a:lnTo>
                  <a:pt x="4256" y="1624"/>
                </a:lnTo>
                <a:lnTo>
                  <a:pt x="4070" y="1624"/>
                </a:lnTo>
                <a:lnTo>
                  <a:pt x="4070" y="1857"/>
                </a:lnTo>
                <a:lnTo>
                  <a:pt x="3842" y="1857"/>
                </a:lnTo>
                <a:lnTo>
                  <a:pt x="3842" y="2043"/>
                </a:lnTo>
                <a:lnTo>
                  <a:pt x="4070" y="2043"/>
                </a:lnTo>
                <a:lnTo>
                  <a:pt x="4070" y="2276"/>
                </a:lnTo>
                <a:close/>
                <a:moveTo>
                  <a:pt x="6085" y="3471"/>
                </a:moveTo>
                <a:lnTo>
                  <a:pt x="6085" y="1493"/>
                </a:lnTo>
                <a:cubicBezTo>
                  <a:pt x="6085" y="1493"/>
                  <a:pt x="4168" y="0"/>
                  <a:pt x="2251" y="1493"/>
                </a:cubicBezTo>
                <a:lnTo>
                  <a:pt x="2251" y="3471"/>
                </a:lnTo>
                <a:cubicBezTo>
                  <a:pt x="2251" y="3471"/>
                  <a:pt x="2861" y="2861"/>
                  <a:pt x="4144" y="2840"/>
                </a:cubicBezTo>
                <a:cubicBezTo>
                  <a:pt x="5427" y="2819"/>
                  <a:pt x="6085" y="3471"/>
                  <a:pt x="6085" y="3471"/>
                </a:cubicBezTo>
                <a:close/>
                <a:moveTo>
                  <a:pt x="3458" y="1725"/>
                </a:moveTo>
                <a:cubicBezTo>
                  <a:pt x="3458" y="1501"/>
                  <a:pt x="3640" y="1319"/>
                  <a:pt x="3864" y="1319"/>
                </a:cubicBezTo>
                <a:cubicBezTo>
                  <a:pt x="3985" y="1319"/>
                  <a:pt x="4093" y="1373"/>
                  <a:pt x="4168" y="1457"/>
                </a:cubicBezTo>
                <a:cubicBezTo>
                  <a:pt x="4242" y="1373"/>
                  <a:pt x="4351" y="1319"/>
                  <a:pt x="4472" y="1319"/>
                </a:cubicBezTo>
                <a:cubicBezTo>
                  <a:pt x="4696" y="1319"/>
                  <a:pt x="4878" y="1501"/>
                  <a:pt x="4878" y="1725"/>
                </a:cubicBezTo>
                <a:cubicBezTo>
                  <a:pt x="4878" y="1849"/>
                  <a:pt x="4822" y="1959"/>
                  <a:pt x="4734" y="2034"/>
                </a:cubicBezTo>
                <a:lnTo>
                  <a:pt x="4734" y="2034"/>
                </a:lnTo>
                <a:lnTo>
                  <a:pt x="4176" y="2581"/>
                </a:lnTo>
                <a:lnTo>
                  <a:pt x="3601" y="2034"/>
                </a:lnTo>
                <a:lnTo>
                  <a:pt x="3601" y="2034"/>
                </a:lnTo>
                <a:cubicBezTo>
                  <a:pt x="3514" y="1959"/>
                  <a:pt x="3458" y="1849"/>
                  <a:pt x="3458" y="1725"/>
                </a:cubicBezTo>
                <a:close/>
                <a:moveTo>
                  <a:pt x="2106" y="4218"/>
                </a:moveTo>
                <a:cubicBezTo>
                  <a:pt x="2106" y="5357"/>
                  <a:pt x="3029" y="6785"/>
                  <a:pt x="4168" y="6785"/>
                </a:cubicBezTo>
                <a:cubicBezTo>
                  <a:pt x="5306" y="6785"/>
                  <a:pt x="6230" y="5357"/>
                  <a:pt x="6230" y="4218"/>
                </a:cubicBezTo>
                <a:cubicBezTo>
                  <a:pt x="6230" y="4164"/>
                  <a:pt x="6226" y="4111"/>
                  <a:pt x="6222" y="4059"/>
                </a:cubicBezTo>
                <a:lnTo>
                  <a:pt x="5899" y="3738"/>
                </a:lnTo>
                <a:cubicBezTo>
                  <a:pt x="5869" y="3710"/>
                  <a:pt x="5314" y="3193"/>
                  <a:pt x="4229" y="3193"/>
                </a:cubicBezTo>
                <a:lnTo>
                  <a:pt x="4173" y="3193"/>
                </a:lnTo>
                <a:cubicBezTo>
                  <a:pt x="3042" y="3212"/>
                  <a:pt x="2507" y="3717"/>
                  <a:pt x="2485" y="3738"/>
                </a:cubicBezTo>
                <a:lnTo>
                  <a:pt x="2113" y="4099"/>
                </a:lnTo>
                <a:cubicBezTo>
                  <a:pt x="2110" y="4138"/>
                  <a:pt x="2106" y="4178"/>
                  <a:pt x="2106" y="4218"/>
                </a:cubicBezTo>
                <a:close/>
                <a:moveTo>
                  <a:pt x="6314" y="6153"/>
                </a:moveTo>
                <a:lnTo>
                  <a:pt x="4210" y="9750"/>
                </a:lnTo>
                <a:lnTo>
                  <a:pt x="2317" y="6153"/>
                </a:lnTo>
                <a:cubicBezTo>
                  <a:pt x="2317" y="6153"/>
                  <a:pt x="577" y="6310"/>
                  <a:pt x="88" y="8727"/>
                </a:cubicBezTo>
                <a:cubicBezTo>
                  <a:pt x="0" y="9160"/>
                  <a:pt x="196" y="9820"/>
                  <a:pt x="584" y="10032"/>
                </a:cubicBezTo>
                <a:cubicBezTo>
                  <a:pt x="1162" y="10350"/>
                  <a:pt x="2264" y="10694"/>
                  <a:pt x="4315" y="10676"/>
                </a:cubicBezTo>
                <a:cubicBezTo>
                  <a:pt x="6366" y="10694"/>
                  <a:pt x="7468" y="10350"/>
                  <a:pt x="8046" y="10032"/>
                </a:cubicBezTo>
                <a:cubicBezTo>
                  <a:pt x="8434" y="9820"/>
                  <a:pt x="8630" y="9160"/>
                  <a:pt x="8542" y="8727"/>
                </a:cubicBezTo>
                <a:cubicBezTo>
                  <a:pt x="8053" y="6310"/>
                  <a:pt x="6314" y="6153"/>
                  <a:pt x="6314" y="6153"/>
                </a:cubicBezTo>
                <a:close/>
                <a:moveTo>
                  <a:pt x="2647" y="10212"/>
                </a:moveTo>
                <a:cubicBezTo>
                  <a:pt x="1904" y="10212"/>
                  <a:pt x="1222" y="9929"/>
                  <a:pt x="1187" y="9914"/>
                </a:cubicBezTo>
                <a:lnTo>
                  <a:pt x="1342" y="9545"/>
                </a:lnTo>
                <a:cubicBezTo>
                  <a:pt x="1352" y="9549"/>
                  <a:pt x="2304" y="9943"/>
                  <a:pt x="3093" y="9766"/>
                </a:cubicBezTo>
                <a:lnTo>
                  <a:pt x="3181" y="10156"/>
                </a:lnTo>
                <a:cubicBezTo>
                  <a:pt x="3005" y="10196"/>
                  <a:pt x="2824" y="10212"/>
                  <a:pt x="2647" y="10212"/>
                </a:cubicBezTo>
                <a:close/>
                <a:moveTo>
                  <a:pt x="5783" y="10288"/>
                </a:moveTo>
                <a:cubicBezTo>
                  <a:pt x="5606" y="10288"/>
                  <a:pt x="5425" y="10272"/>
                  <a:pt x="5249" y="10232"/>
                </a:cubicBezTo>
                <a:lnTo>
                  <a:pt x="5337" y="9842"/>
                </a:lnTo>
                <a:cubicBezTo>
                  <a:pt x="6128" y="10021"/>
                  <a:pt x="7078" y="9626"/>
                  <a:pt x="7088" y="9622"/>
                </a:cubicBezTo>
                <a:lnTo>
                  <a:pt x="7243" y="9990"/>
                </a:lnTo>
                <a:cubicBezTo>
                  <a:pt x="7208" y="10005"/>
                  <a:pt x="6526" y="10288"/>
                  <a:pt x="5783" y="102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bg1"/>
              </a:solidFill>
              <a:latin typeface="+mn-lt"/>
              <a:ea typeface="+mn-ea"/>
            </a:endParaRPr>
          </a:p>
        </p:txBody>
      </p:sp>
      <p:grpSp>
        <p:nvGrpSpPr>
          <p:cNvPr id="17" name="Group 16出自【趣你的PPT】(微信:qunideppt)：最优质的PPT资源库"/>
          <p:cNvGrpSpPr/>
          <p:nvPr/>
        </p:nvGrpSpPr>
        <p:grpSpPr>
          <a:xfrm>
            <a:off x="1841866" y="1904886"/>
            <a:ext cx="2583542" cy="867980"/>
            <a:chOff x="1146629" y="1849438"/>
            <a:chExt cx="2583542" cy="867980"/>
          </a:xfrm>
        </p:grpSpPr>
        <p:sp>
          <p:nvSpPr>
            <p:cNvPr id="2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07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点击添加标题</a:t>
              </a:r>
            </a:p>
          </p:txBody>
        </p:sp>
        <p:sp>
          <p:nvSpPr>
            <p:cNvPr id="28" name="出自【趣你的PPT】(微信:qunideppt)：最优质的PPT资源库"/>
            <p:cNvSpPr txBox="1"/>
            <p:nvPr/>
          </p:nvSpPr>
          <p:spPr>
            <a:xfrm>
              <a:off x="1146629" y="2130334"/>
              <a:ext cx="2583542" cy="587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出自【趣你的PPT】(微信:qunideppt)：最优质的PPT资源库"/>
          <p:cNvGrpSpPr/>
          <p:nvPr/>
        </p:nvGrpSpPr>
        <p:grpSpPr>
          <a:xfrm>
            <a:off x="8061241" y="1897629"/>
            <a:ext cx="2583542" cy="882494"/>
            <a:chOff x="1146629" y="1834924"/>
            <a:chExt cx="2583542" cy="882494"/>
          </a:xfrm>
        </p:grpSpPr>
        <p:sp>
          <p:nvSpPr>
            <p:cNvPr id="25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07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点击添加标题</a:t>
              </a:r>
            </a:p>
          </p:txBody>
        </p:sp>
        <p:sp>
          <p:nvSpPr>
            <p:cNvPr id="26" name="出自【趣你的PPT】(微信:qunideppt)：最优质的PPT资源库"/>
            <p:cNvSpPr txBox="1"/>
            <p:nvPr/>
          </p:nvSpPr>
          <p:spPr>
            <a:xfrm>
              <a:off x="1146629" y="2130334"/>
              <a:ext cx="2583542" cy="587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出自【趣你的PPT】(微信:qunideppt)：最优质的PPT资源库"/>
          <p:cNvGrpSpPr/>
          <p:nvPr/>
        </p:nvGrpSpPr>
        <p:grpSpPr>
          <a:xfrm>
            <a:off x="8061241" y="4517453"/>
            <a:ext cx="2583542" cy="882494"/>
            <a:chOff x="1146629" y="1834924"/>
            <a:chExt cx="2583542" cy="882494"/>
          </a:xfrm>
        </p:grpSpPr>
        <p:sp>
          <p:nvSpPr>
            <p:cNvPr id="23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07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点击添加标题</a:t>
              </a:r>
            </a:p>
          </p:txBody>
        </p:sp>
        <p:sp>
          <p:nvSpPr>
            <p:cNvPr id="24" name="出自【趣你的PPT】(微信:qunideppt)：最优质的PPT资源库"/>
            <p:cNvSpPr txBox="1"/>
            <p:nvPr/>
          </p:nvSpPr>
          <p:spPr>
            <a:xfrm>
              <a:off x="1146629" y="2130334"/>
              <a:ext cx="2583542" cy="587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出自【趣你的PPT】(微信:qunideppt)：最优质的PPT资源库"/>
          <p:cNvGrpSpPr/>
          <p:nvPr/>
        </p:nvGrpSpPr>
        <p:grpSpPr>
          <a:xfrm>
            <a:off x="1841866" y="4524710"/>
            <a:ext cx="2583542" cy="867980"/>
            <a:chOff x="1146629" y="1849438"/>
            <a:chExt cx="2583542" cy="867980"/>
          </a:xfrm>
        </p:grpSpPr>
        <p:sp>
          <p:nvSpPr>
            <p:cNvPr id="21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07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点击添加标题</a:t>
              </a:r>
            </a:p>
          </p:txBody>
        </p:sp>
        <p:sp>
          <p:nvSpPr>
            <p:cNvPr id="22" name="出自【趣你的PPT】(微信:qunideppt)：最优质的PPT资源库"/>
            <p:cNvSpPr txBox="1"/>
            <p:nvPr/>
          </p:nvSpPr>
          <p:spPr>
            <a:xfrm>
              <a:off x="1146629" y="2130334"/>
              <a:ext cx="2583542" cy="587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">
            <a:extLst>
              <a:ext uri="{FF2B5EF4-FFF2-40B4-BE49-F238E27FC236}">
                <a16:creationId xmlns:a16="http://schemas.microsoft.com/office/drawing/2014/main" id="{8ECA144B-1DA1-44D9-ABF5-8962047AE17B}"/>
              </a:ext>
            </a:extLst>
          </p:cNvPr>
          <p:cNvGrpSpPr/>
          <p:nvPr/>
        </p:nvGrpSpPr>
        <p:grpSpPr>
          <a:xfrm>
            <a:off x="1273771" y="2047091"/>
            <a:ext cx="9504387" cy="3444202"/>
            <a:chOff x="1328341" y="2047091"/>
            <a:chExt cx="9504387" cy="3444202"/>
          </a:xfrm>
        </p:grpSpPr>
        <p:sp>
          <p:nvSpPr>
            <p:cNvPr id="15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3DE6256-748F-4B00-A590-665FEFF696B6}"/>
                </a:ext>
              </a:extLst>
            </p:cNvPr>
            <p:cNvSpPr/>
            <p:nvPr/>
          </p:nvSpPr>
          <p:spPr>
            <a:xfrm>
              <a:off x="1355280" y="2979902"/>
              <a:ext cx="2511390" cy="2511391"/>
            </a:xfrm>
            <a:prstGeom prst="blockArc">
              <a:avLst>
                <a:gd name="adj1" fmla="val 10800000"/>
                <a:gd name="adj2" fmla="val 0"/>
                <a:gd name="adj3" fmla="val 7951"/>
              </a:avLst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>
                <a:solidFill>
                  <a:prstClr val="black"/>
                </a:solidFill>
              </a:endParaRPr>
            </a:p>
          </p:txBody>
        </p:sp>
        <p:sp>
          <p:nvSpPr>
            <p:cNvPr id="15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1654228-5621-49CE-A3A6-5943ACBDD6C6}"/>
                </a:ext>
              </a:extLst>
            </p:cNvPr>
            <p:cNvSpPr/>
            <p:nvPr/>
          </p:nvSpPr>
          <p:spPr>
            <a:xfrm>
              <a:off x="3677305" y="2979902"/>
              <a:ext cx="2511390" cy="2511391"/>
            </a:xfrm>
            <a:prstGeom prst="blockArc">
              <a:avLst>
                <a:gd name="adj1" fmla="val 10800000"/>
                <a:gd name="adj2" fmla="val 0"/>
                <a:gd name="adj3" fmla="val 7951"/>
              </a:avLst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>
                <a:solidFill>
                  <a:prstClr val="black"/>
                </a:solidFill>
              </a:endParaRPr>
            </a:p>
          </p:txBody>
        </p:sp>
        <p:sp>
          <p:nvSpPr>
            <p:cNvPr id="15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3DDF4C7-9063-4262-9AD2-2F56E53562CE}"/>
                </a:ext>
              </a:extLst>
            </p:cNvPr>
            <p:cNvSpPr/>
            <p:nvPr/>
          </p:nvSpPr>
          <p:spPr>
            <a:xfrm>
              <a:off x="5999329" y="2979902"/>
              <a:ext cx="2511390" cy="2511391"/>
            </a:xfrm>
            <a:prstGeom prst="blockArc">
              <a:avLst>
                <a:gd name="adj1" fmla="val 10800000"/>
                <a:gd name="adj2" fmla="val 0"/>
                <a:gd name="adj3" fmla="val 7951"/>
              </a:avLst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>
                <a:solidFill>
                  <a:prstClr val="black"/>
                </a:solidFill>
              </a:endParaRPr>
            </a:p>
          </p:txBody>
        </p:sp>
        <p:sp>
          <p:nvSpPr>
            <p:cNvPr id="15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6C5E81A3-7EC0-4FCB-9F67-2A0062B9D7AE}"/>
                </a:ext>
              </a:extLst>
            </p:cNvPr>
            <p:cNvSpPr/>
            <p:nvPr/>
          </p:nvSpPr>
          <p:spPr>
            <a:xfrm>
              <a:off x="8321338" y="2979902"/>
              <a:ext cx="2511390" cy="2511391"/>
            </a:xfrm>
            <a:prstGeom prst="blockArc">
              <a:avLst>
                <a:gd name="adj1" fmla="val 10800000"/>
                <a:gd name="adj2" fmla="val 0"/>
                <a:gd name="adj3" fmla="val 7951"/>
              </a:avLst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 dirty="0">
                <a:solidFill>
                  <a:prstClr val="black"/>
                </a:solidFill>
              </a:endParaRPr>
            </a:p>
          </p:txBody>
        </p:sp>
        <p:sp>
          <p:nvSpPr>
            <p:cNvPr id="15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580B17F-B976-497D-AFDD-436991D59C11}"/>
                </a:ext>
              </a:extLst>
            </p:cNvPr>
            <p:cNvSpPr/>
            <p:nvPr/>
          </p:nvSpPr>
          <p:spPr>
            <a:xfrm>
              <a:off x="2209108" y="2047091"/>
              <a:ext cx="803733" cy="803733"/>
            </a:xfrm>
            <a:prstGeom prst="ellipse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>
                <a:solidFill>
                  <a:prstClr val="white"/>
                </a:solidFill>
              </a:endParaRPr>
            </a:p>
          </p:txBody>
        </p:sp>
        <p:sp>
          <p:nvSpPr>
            <p:cNvPr id="15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35164E63-3DB0-4291-B69E-A5B28557BC2E}"/>
                </a:ext>
              </a:extLst>
            </p:cNvPr>
            <p:cNvSpPr txBox="1"/>
            <p:nvPr/>
          </p:nvSpPr>
          <p:spPr>
            <a:xfrm>
              <a:off x="2209108" y="2151004"/>
              <a:ext cx="803733" cy="55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3255" dirty="0">
                  <a:ln w="3175">
                    <a:noFill/>
                  </a:ln>
                  <a:solidFill>
                    <a:prstClr val="white"/>
                  </a:solidFill>
                  <a:latin typeface="Calibri Light" panose="020F0302020204030204"/>
                </a:rPr>
                <a:t>01</a:t>
              </a:r>
              <a:endParaRPr lang="en-US" sz="3255" dirty="0">
                <a:ln w="3175">
                  <a:noFill/>
                </a:ln>
                <a:solidFill>
                  <a:prstClr val="white"/>
                </a:solidFill>
                <a:latin typeface="Calibri Light" panose="020F0302020204030204"/>
              </a:endParaRPr>
            </a:p>
          </p:txBody>
        </p:sp>
        <p:sp>
          <p:nvSpPr>
            <p:cNvPr id="15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85A202CC-C6BB-4BFF-8048-9730471317DC}"/>
                </a:ext>
              </a:extLst>
            </p:cNvPr>
            <p:cNvSpPr/>
            <p:nvPr/>
          </p:nvSpPr>
          <p:spPr>
            <a:xfrm>
              <a:off x="4531133" y="2047091"/>
              <a:ext cx="803733" cy="803733"/>
            </a:xfrm>
            <a:prstGeom prst="ellipse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>
                <a:solidFill>
                  <a:prstClr val="white"/>
                </a:solidFill>
              </a:endParaRPr>
            </a:p>
          </p:txBody>
        </p:sp>
        <p:sp>
          <p:nvSpPr>
            <p:cNvPr id="15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D391E9FE-8531-47CF-8190-0C416C1401AC}"/>
                </a:ext>
              </a:extLst>
            </p:cNvPr>
            <p:cNvSpPr/>
            <p:nvPr/>
          </p:nvSpPr>
          <p:spPr>
            <a:xfrm>
              <a:off x="6853156" y="2047091"/>
              <a:ext cx="803733" cy="803733"/>
            </a:xfrm>
            <a:prstGeom prst="ellipse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 dirty="0">
                <a:solidFill>
                  <a:prstClr val="white"/>
                </a:solidFill>
              </a:endParaRPr>
            </a:p>
          </p:txBody>
        </p:sp>
        <p:sp>
          <p:nvSpPr>
            <p:cNvPr id="15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317346D-F8D4-4550-A198-88408BF48082}"/>
                </a:ext>
              </a:extLst>
            </p:cNvPr>
            <p:cNvSpPr/>
            <p:nvPr/>
          </p:nvSpPr>
          <p:spPr>
            <a:xfrm>
              <a:off x="9175179" y="2047091"/>
              <a:ext cx="803733" cy="803733"/>
            </a:xfrm>
            <a:prstGeom prst="ellipse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345" dirty="0">
                <a:solidFill>
                  <a:prstClr val="white"/>
                </a:solidFill>
              </a:endParaRPr>
            </a:p>
          </p:txBody>
        </p:sp>
        <p:sp>
          <p:nvSpPr>
            <p:cNvPr id="15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29171920-B72F-4F6D-A6C0-5A5E96294790}"/>
                </a:ext>
              </a:extLst>
            </p:cNvPr>
            <p:cNvSpPr txBox="1"/>
            <p:nvPr/>
          </p:nvSpPr>
          <p:spPr>
            <a:xfrm>
              <a:off x="4528206" y="2151004"/>
              <a:ext cx="803733" cy="55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3255" dirty="0">
                  <a:ln w="3175">
                    <a:noFill/>
                  </a:ln>
                  <a:solidFill>
                    <a:prstClr val="white"/>
                  </a:solidFill>
                  <a:latin typeface="Calibri Light" panose="020F0302020204030204"/>
                </a:rPr>
                <a:t>02</a:t>
              </a:r>
              <a:endParaRPr lang="en-US" sz="3255" dirty="0">
                <a:ln w="3175">
                  <a:noFill/>
                </a:ln>
                <a:solidFill>
                  <a:prstClr val="white"/>
                </a:solidFill>
                <a:latin typeface="Calibri Light" panose="020F0302020204030204"/>
              </a:endParaRPr>
            </a:p>
          </p:txBody>
        </p:sp>
        <p:sp>
          <p:nvSpPr>
            <p:cNvPr id="16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57A038C-3427-4308-B140-923B6AFF8384}"/>
                </a:ext>
              </a:extLst>
            </p:cNvPr>
            <p:cNvSpPr txBox="1"/>
            <p:nvPr/>
          </p:nvSpPr>
          <p:spPr>
            <a:xfrm>
              <a:off x="6853156" y="2151004"/>
              <a:ext cx="803733" cy="55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3255" dirty="0">
                  <a:ln w="3175">
                    <a:noFill/>
                  </a:ln>
                  <a:solidFill>
                    <a:prstClr val="white"/>
                  </a:solidFill>
                  <a:latin typeface="Calibri Light" panose="020F0302020204030204"/>
                </a:rPr>
                <a:t>03</a:t>
              </a:r>
              <a:endParaRPr lang="en-US" sz="3255" dirty="0">
                <a:ln w="3175">
                  <a:noFill/>
                </a:ln>
                <a:solidFill>
                  <a:prstClr val="white"/>
                </a:solidFill>
                <a:latin typeface="Calibri Light" panose="020F0302020204030204"/>
              </a:endParaRPr>
            </a:p>
          </p:txBody>
        </p:sp>
        <p:sp>
          <p:nvSpPr>
            <p:cNvPr id="16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6CE0EA98-8195-46AA-A8DC-80F0ED65002D}"/>
                </a:ext>
              </a:extLst>
            </p:cNvPr>
            <p:cNvSpPr txBox="1"/>
            <p:nvPr/>
          </p:nvSpPr>
          <p:spPr>
            <a:xfrm>
              <a:off x="9175179" y="2151004"/>
              <a:ext cx="803733" cy="55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3255" dirty="0">
                  <a:ln w="3175">
                    <a:noFill/>
                  </a:ln>
                  <a:solidFill>
                    <a:prstClr val="white"/>
                  </a:solidFill>
                  <a:latin typeface="Calibri Light" panose="020F0302020204030204"/>
                </a:rPr>
                <a:t>04</a:t>
              </a:r>
              <a:endParaRPr lang="en-US" sz="3255" dirty="0">
                <a:ln w="3175">
                  <a:noFill/>
                </a:ln>
                <a:solidFill>
                  <a:prstClr val="white"/>
                </a:solidFill>
                <a:latin typeface="Calibri Light" panose="020F0302020204030204"/>
              </a:endParaRPr>
            </a:p>
          </p:txBody>
        </p:sp>
        <p:sp>
          <p:nvSpPr>
            <p:cNvPr id="16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A43C7189-A3FF-49C0-A49F-34ACB9AFBD1A}"/>
                </a:ext>
              </a:extLst>
            </p:cNvPr>
            <p:cNvSpPr txBox="1"/>
            <p:nvPr/>
          </p:nvSpPr>
          <p:spPr>
            <a:xfrm>
              <a:off x="1822096" y="4519688"/>
              <a:ext cx="1688370" cy="518840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srgbClr val="0073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b="1" dirty="0">
                <a:solidFill>
                  <a:srgbClr val="0073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4000" b="1" dirty="0">
                <a:solidFill>
                  <a:srgbClr val="007344"/>
                </a:solidFill>
              </a:endParaRPr>
            </a:p>
          </p:txBody>
        </p:sp>
        <p:sp>
          <p:nvSpPr>
            <p:cNvPr id="16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3A4FBC0-C458-4087-B182-BDB26A9B4731}"/>
                </a:ext>
              </a:extLst>
            </p:cNvPr>
            <p:cNvSpPr txBox="1"/>
            <p:nvPr/>
          </p:nvSpPr>
          <p:spPr>
            <a:xfrm>
              <a:off x="4103718" y="4516441"/>
              <a:ext cx="1539391" cy="518840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altLang="zh-CN" sz="4000" b="1" dirty="0">
                <a:solidFill>
                  <a:schemeClr val="accent2"/>
                </a:solidFill>
              </a:endParaRPr>
            </a:p>
          </p:txBody>
        </p:sp>
        <p:sp>
          <p:nvSpPr>
            <p:cNvPr id="16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87032F7-9DFC-4720-A6A3-6216B07D55F0}"/>
                </a:ext>
              </a:extLst>
            </p:cNvPr>
            <p:cNvSpPr txBox="1"/>
            <p:nvPr/>
          </p:nvSpPr>
          <p:spPr>
            <a:xfrm>
              <a:off x="6485313" y="4516441"/>
              <a:ext cx="1539391" cy="518840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srgbClr val="0073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altLang="zh-CN" sz="4000" b="1" dirty="0">
                <a:solidFill>
                  <a:srgbClr val="007344"/>
                </a:solidFill>
              </a:endParaRPr>
            </a:p>
          </p:txBody>
        </p:sp>
        <p:sp>
          <p:nvSpPr>
            <p:cNvPr id="165" name="出自【趣你的PPT】(微信:qunideppt)：最优质的PPT资源库">
              <a:extLst>
                <a:ext uri="{FF2B5EF4-FFF2-40B4-BE49-F238E27FC236}">
                  <a16:creationId xmlns:a16="http://schemas.microsoft.com/office/drawing/2014/main" id="{329D3441-B621-4527-B5B1-596D053B988D}"/>
                </a:ext>
              </a:extLst>
            </p:cNvPr>
            <p:cNvSpPr txBox="1"/>
            <p:nvPr/>
          </p:nvSpPr>
          <p:spPr>
            <a:xfrm>
              <a:off x="8857091" y="4516441"/>
              <a:ext cx="1539391" cy="518840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altLang="zh-CN" sz="4000" b="1" dirty="0">
                <a:solidFill>
                  <a:schemeClr val="accent2"/>
                </a:solidFill>
              </a:endParaRPr>
            </a:p>
          </p:txBody>
        </p:sp>
        <p:sp>
          <p:nvSpPr>
            <p:cNvPr id="16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5608B63-6122-42E0-84D5-8D247B3FDD74}"/>
                </a:ext>
              </a:extLst>
            </p:cNvPr>
            <p:cNvSpPr/>
            <p:nvPr/>
          </p:nvSpPr>
          <p:spPr bwMode="auto">
            <a:xfrm>
              <a:off x="9323276" y="3719379"/>
              <a:ext cx="435868" cy="427596"/>
            </a:xfrm>
            <a:custGeom>
              <a:avLst/>
              <a:gdLst>
                <a:gd name="T0" fmla="*/ 2688 w 11744"/>
                <a:gd name="T1" fmla="*/ 8000 h 11520"/>
                <a:gd name="T2" fmla="*/ 3648 w 11744"/>
                <a:gd name="T3" fmla="*/ 8960 h 11520"/>
                <a:gd name="T4" fmla="*/ 7808 w 11744"/>
                <a:gd name="T5" fmla="*/ 11520 h 11520"/>
                <a:gd name="T6" fmla="*/ 8768 w 11744"/>
                <a:gd name="T7" fmla="*/ 8960 h 11520"/>
                <a:gd name="T8" fmla="*/ 8128 w 11744"/>
                <a:gd name="T9" fmla="*/ 7040 h 11520"/>
                <a:gd name="T10" fmla="*/ 4288 w 11744"/>
                <a:gd name="T11" fmla="*/ 8960 h 11520"/>
                <a:gd name="T12" fmla="*/ 8448 w 11744"/>
                <a:gd name="T13" fmla="*/ 8320 h 11520"/>
                <a:gd name="T14" fmla="*/ 3648 w 11744"/>
                <a:gd name="T15" fmla="*/ 7680 h 11520"/>
                <a:gd name="T16" fmla="*/ 8448 w 11744"/>
                <a:gd name="T17" fmla="*/ 8320 h 11520"/>
                <a:gd name="T18" fmla="*/ 128 w 11744"/>
                <a:gd name="T19" fmla="*/ 5344 h 11520"/>
                <a:gd name="T20" fmla="*/ 2880 w 11744"/>
                <a:gd name="T21" fmla="*/ 9888 h 11520"/>
                <a:gd name="T22" fmla="*/ 5888 w 11744"/>
                <a:gd name="T23" fmla="*/ 640 h 11520"/>
                <a:gd name="T24" fmla="*/ 8768 w 11744"/>
                <a:gd name="T25" fmla="*/ 10144 h 11520"/>
                <a:gd name="T26" fmla="*/ 6816 w 11744"/>
                <a:gd name="T27" fmla="*/ 96 h 11520"/>
                <a:gd name="T28" fmla="*/ 9728 w 11744"/>
                <a:gd name="T29" fmla="*/ 6080 h 11520"/>
                <a:gd name="T30" fmla="*/ 9408 w 11744"/>
                <a:gd name="T31" fmla="*/ 5760 h 11520"/>
                <a:gd name="T32" fmla="*/ 2048 w 11744"/>
                <a:gd name="T33" fmla="*/ 6080 h 11520"/>
                <a:gd name="T34" fmla="*/ 1728 w 11744"/>
                <a:gd name="T35" fmla="*/ 5760 h 11520"/>
                <a:gd name="T36" fmla="*/ 4384 w 11744"/>
                <a:gd name="T37" fmla="*/ 5728 h 11520"/>
                <a:gd name="T38" fmla="*/ 4192 w 11744"/>
                <a:gd name="T39" fmla="*/ 6080 h 11520"/>
                <a:gd name="T40" fmla="*/ 2752 w 11744"/>
                <a:gd name="T41" fmla="*/ 5888 h 11520"/>
                <a:gd name="T42" fmla="*/ 3008 w 11744"/>
                <a:gd name="T43" fmla="*/ 3456 h 11520"/>
                <a:gd name="T44" fmla="*/ 4416 w 11744"/>
                <a:gd name="T45" fmla="*/ 3680 h 11520"/>
                <a:gd name="T46" fmla="*/ 3264 w 11744"/>
                <a:gd name="T47" fmla="*/ 3872 h 11520"/>
                <a:gd name="T48" fmla="*/ 4352 w 11744"/>
                <a:gd name="T49" fmla="*/ 4576 h 11520"/>
                <a:gd name="T50" fmla="*/ 4160 w 11744"/>
                <a:gd name="T51" fmla="*/ 4928 h 11520"/>
                <a:gd name="T52" fmla="*/ 6112 w 11744"/>
                <a:gd name="T53" fmla="*/ 6208 h 11520"/>
                <a:gd name="T54" fmla="*/ 4864 w 11744"/>
                <a:gd name="T55" fmla="*/ 5376 h 11520"/>
                <a:gd name="T56" fmla="*/ 5120 w 11744"/>
                <a:gd name="T57" fmla="*/ 3712 h 11520"/>
                <a:gd name="T58" fmla="*/ 6336 w 11744"/>
                <a:gd name="T59" fmla="*/ 3392 h 11520"/>
                <a:gd name="T60" fmla="*/ 6880 w 11744"/>
                <a:gd name="T61" fmla="*/ 3808 h 11520"/>
                <a:gd name="T62" fmla="*/ 6816 w 11744"/>
                <a:gd name="T63" fmla="*/ 4000 h 11520"/>
                <a:gd name="T64" fmla="*/ 6464 w 11744"/>
                <a:gd name="T65" fmla="*/ 3936 h 11520"/>
                <a:gd name="T66" fmla="*/ 5696 w 11744"/>
                <a:gd name="T67" fmla="*/ 3872 h 11520"/>
                <a:gd name="T68" fmla="*/ 5280 w 11744"/>
                <a:gd name="T69" fmla="*/ 4768 h 11520"/>
                <a:gd name="T70" fmla="*/ 5760 w 11744"/>
                <a:gd name="T71" fmla="*/ 5664 h 11520"/>
                <a:gd name="T72" fmla="*/ 6432 w 11744"/>
                <a:gd name="T73" fmla="*/ 5632 h 11520"/>
                <a:gd name="T74" fmla="*/ 6816 w 11744"/>
                <a:gd name="T75" fmla="*/ 5472 h 11520"/>
                <a:gd name="T76" fmla="*/ 6912 w 11744"/>
                <a:gd name="T77" fmla="*/ 5824 h 11520"/>
                <a:gd name="T78" fmla="*/ 6112 w 11744"/>
                <a:gd name="T79" fmla="*/ 6208 h 11520"/>
                <a:gd name="T80" fmla="*/ 8352 w 11744"/>
                <a:gd name="T81" fmla="*/ 6080 h 11520"/>
                <a:gd name="T82" fmla="*/ 7904 w 11744"/>
                <a:gd name="T83" fmla="*/ 5952 h 11520"/>
                <a:gd name="T84" fmla="*/ 7296 w 11744"/>
                <a:gd name="T85" fmla="*/ 3808 h 11520"/>
                <a:gd name="T86" fmla="*/ 7424 w 11744"/>
                <a:gd name="T87" fmla="*/ 3424 h 11520"/>
                <a:gd name="T88" fmla="*/ 9088 w 11744"/>
                <a:gd name="T89" fmla="*/ 3648 h 11520"/>
                <a:gd name="T90" fmla="*/ 8416 w 11744"/>
                <a:gd name="T91" fmla="*/ 387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44" h="11520">
                  <a:moveTo>
                    <a:pt x="8128" y="7040"/>
                  </a:moveTo>
                  <a:lnTo>
                    <a:pt x="3648" y="7040"/>
                  </a:lnTo>
                  <a:cubicBezTo>
                    <a:pt x="3104" y="7040"/>
                    <a:pt x="2688" y="7456"/>
                    <a:pt x="2688" y="8000"/>
                  </a:cubicBezTo>
                  <a:lnTo>
                    <a:pt x="2688" y="8640"/>
                  </a:lnTo>
                  <a:cubicBezTo>
                    <a:pt x="2688" y="8832"/>
                    <a:pt x="2848" y="8960"/>
                    <a:pt x="3008" y="8960"/>
                  </a:cubicBezTo>
                  <a:lnTo>
                    <a:pt x="3648" y="8960"/>
                  </a:lnTo>
                  <a:lnTo>
                    <a:pt x="3648" y="11200"/>
                  </a:lnTo>
                  <a:cubicBezTo>
                    <a:pt x="3648" y="11392"/>
                    <a:pt x="3808" y="11520"/>
                    <a:pt x="3968" y="11520"/>
                  </a:cubicBezTo>
                  <a:lnTo>
                    <a:pt x="7808" y="11520"/>
                  </a:lnTo>
                  <a:cubicBezTo>
                    <a:pt x="7968" y="11520"/>
                    <a:pt x="8128" y="11392"/>
                    <a:pt x="8128" y="11200"/>
                  </a:cubicBezTo>
                  <a:lnTo>
                    <a:pt x="8128" y="8960"/>
                  </a:lnTo>
                  <a:lnTo>
                    <a:pt x="8768" y="8960"/>
                  </a:lnTo>
                  <a:cubicBezTo>
                    <a:pt x="8928" y="8960"/>
                    <a:pt x="9088" y="8832"/>
                    <a:pt x="9088" y="8640"/>
                  </a:cubicBezTo>
                  <a:lnTo>
                    <a:pt x="9088" y="8000"/>
                  </a:lnTo>
                  <a:cubicBezTo>
                    <a:pt x="9088" y="7456"/>
                    <a:pt x="8640" y="7040"/>
                    <a:pt x="8128" y="7040"/>
                  </a:cubicBezTo>
                  <a:close/>
                  <a:moveTo>
                    <a:pt x="7488" y="10880"/>
                  </a:moveTo>
                  <a:lnTo>
                    <a:pt x="4288" y="10880"/>
                  </a:lnTo>
                  <a:lnTo>
                    <a:pt x="4288" y="8960"/>
                  </a:lnTo>
                  <a:lnTo>
                    <a:pt x="7488" y="8960"/>
                  </a:lnTo>
                  <a:lnTo>
                    <a:pt x="7488" y="10880"/>
                  </a:lnTo>
                  <a:close/>
                  <a:moveTo>
                    <a:pt x="8448" y="8320"/>
                  </a:moveTo>
                  <a:lnTo>
                    <a:pt x="3328" y="8320"/>
                  </a:lnTo>
                  <a:lnTo>
                    <a:pt x="3328" y="8000"/>
                  </a:lnTo>
                  <a:cubicBezTo>
                    <a:pt x="3328" y="7840"/>
                    <a:pt x="3488" y="7680"/>
                    <a:pt x="3648" y="7680"/>
                  </a:cubicBezTo>
                  <a:lnTo>
                    <a:pt x="8128" y="7680"/>
                  </a:lnTo>
                  <a:cubicBezTo>
                    <a:pt x="8288" y="7680"/>
                    <a:pt x="8448" y="7840"/>
                    <a:pt x="8448" y="8000"/>
                  </a:cubicBezTo>
                  <a:lnTo>
                    <a:pt x="8448" y="8320"/>
                  </a:lnTo>
                  <a:close/>
                  <a:moveTo>
                    <a:pt x="6816" y="96"/>
                  </a:moveTo>
                  <a:cubicBezTo>
                    <a:pt x="6272" y="0"/>
                    <a:pt x="5760" y="0"/>
                    <a:pt x="5216" y="32"/>
                  </a:cubicBezTo>
                  <a:cubicBezTo>
                    <a:pt x="2496" y="352"/>
                    <a:pt x="320" y="2624"/>
                    <a:pt x="128" y="5344"/>
                  </a:cubicBezTo>
                  <a:cubicBezTo>
                    <a:pt x="0" y="7424"/>
                    <a:pt x="960" y="9280"/>
                    <a:pt x="2496" y="10400"/>
                  </a:cubicBezTo>
                  <a:cubicBezTo>
                    <a:pt x="2707" y="10558"/>
                    <a:pt x="3008" y="10408"/>
                    <a:pt x="3008" y="10144"/>
                  </a:cubicBezTo>
                  <a:cubicBezTo>
                    <a:pt x="3008" y="10048"/>
                    <a:pt x="2944" y="9952"/>
                    <a:pt x="2880" y="9888"/>
                  </a:cubicBezTo>
                  <a:cubicBezTo>
                    <a:pt x="1504" y="8864"/>
                    <a:pt x="672" y="7168"/>
                    <a:pt x="800" y="5408"/>
                  </a:cubicBezTo>
                  <a:cubicBezTo>
                    <a:pt x="960" y="2976"/>
                    <a:pt x="2912" y="960"/>
                    <a:pt x="5312" y="672"/>
                  </a:cubicBezTo>
                  <a:cubicBezTo>
                    <a:pt x="5504" y="640"/>
                    <a:pt x="5696" y="640"/>
                    <a:pt x="5888" y="640"/>
                  </a:cubicBezTo>
                  <a:cubicBezTo>
                    <a:pt x="8704" y="640"/>
                    <a:pt x="11008" y="2944"/>
                    <a:pt x="11008" y="5760"/>
                  </a:cubicBezTo>
                  <a:cubicBezTo>
                    <a:pt x="11008" y="7424"/>
                    <a:pt x="10208" y="8960"/>
                    <a:pt x="8896" y="9888"/>
                  </a:cubicBezTo>
                  <a:cubicBezTo>
                    <a:pt x="8800" y="9952"/>
                    <a:pt x="8768" y="10048"/>
                    <a:pt x="8768" y="10144"/>
                  </a:cubicBezTo>
                  <a:cubicBezTo>
                    <a:pt x="8768" y="10400"/>
                    <a:pt x="9056" y="10560"/>
                    <a:pt x="9280" y="10400"/>
                  </a:cubicBezTo>
                  <a:cubicBezTo>
                    <a:pt x="10784" y="9312"/>
                    <a:pt x="11744" y="7520"/>
                    <a:pt x="11648" y="5536"/>
                  </a:cubicBezTo>
                  <a:cubicBezTo>
                    <a:pt x="11520" y="2816"/>
                    <a:pt x="9472" y="576"/>
                    <a:pt x="6816" y="96"/>
                  </a:cubicBezTo>
                  <a:close/>
                  <a:moveTo>
                    <a:pt x="9728" y="5760"/>
                  </a:moveTo>
                  <a:close/>
                  <a:moveTo>
                    <a:pt x="9408" y="5760"/>
                  </a:moveTo>
                  <a:cubicBezTo>
                    <a:pt x="9408" y="5937"/>
                    <a:pt x="9551" y="6080"/>
                    <a:pt x="9728" y="6080"/>
                  </a:cubicBezTo>
                  <a:cubicBezTo>
                    <a:pt x="9905" y="6080"/>
                    <a:pt x="10048" y="5937"/>
                    <a:pt x="10048" y="5760"/>
                  </a:cubicBezTo>
                  <a:cubicBezTo>
                    <a:pt x="10048" y="5583"/>
                    <a:pt x="9905" y="5440"/>
                    <a:pt x="9728" y="5440"/>
                  </a:cubicBezTo>
                  <a:cubicBezTo>
                    <a:pt x="9551" y="5440"/>
                    <a:pt x="9408" y="5583"/>
                    <a:pt x="9408" y="5760"/>
                  </a:cubicBezTo>
                  <a:close/>
                  <a:moveTo>
                    <a:pt x="2048" y="5760"/>
                  </a:moveTo>
                  <a:close/>
                  <a:moveTo>
                    <a:pt x="1728" y="5760"/>
                  </a:moveTo>
                  <a:cubicBezTo>
                    <a:pt x="1728" y="5937"/>
                    <a:pt x="1871" y="6080"/>
                    <a:pt x="2048" y="6080"/>
                  </a:cubicBezTo>
                  <a:cubicBezTo>
                    <a:pt x="2225" y="6080"/>
                    <a:pt x="2368" y="5937"/>
                    <a:pt x="2368" y="5760"/>
                  </a:cubicBezTo>
                  <a:cubicBezTo>
                    <a:pt x="2368" y="5583"/>
                    <a:pt x="2225" y="5440"/>
                    <a:pt x="2048" y="5440"/>
                  </a:cubicBezTo>
                  <a:cubicBezTo>
                    <a:pt x="1871" y="5440"/>
                    <a:pt x="1728" y="5583"/>
                    <a:pt x="1728" y="5760"/>
                  </a:cubicBezTo>
                  <a:close/>
                  <a:moveTo>
                    <a:pt x="3264" y="5696"/>
                  </a:moveTo>
                  <a:lnTo>
                    <a:pt x="4192" y="5696"/>
                  </a:lnTo>
                  <a:cubicBezTo>
                    <a:pt x="4288" y="5696"/>
                    <a:pt x="4352" y="5696"/>
                    <a:pt x="4384" y="5728"/>
                  </a:cubicBezTo>
                  <a:cubicBezTo>
                    <a:pt x="4416" y="5760"/>
                    <a:pt x="4448" y="5824"/>
                    <a:pt x="4448" y="5888"/>
                  </a:cubicBezTo>
                  <a:cubicBezTo>
                    <a:pt x="4448" y="5952"/>
                    <a:pt x="4416" y="6016"/>
                    <a:pt x="4384" y="6048"/>
                  </a:cubicBezTo>
                  <a:cubicBezTo>
                    <a:pt x="4352" y="6080"/>
                    <a:pt x="4288" y="6080"/>
                    <a:pt x="4192" y="6080"/>
                  </a:cubicBezTo>
                  <a:lnTo>
                    <a:pt x="3008" y="6080"/>
                  </a:lnTo>
                  <a:cubicBezTo>
                    <a:pt x="2944" y="6080"/>
                    <a:pt x="2880" y="6080"/>
                    <a:pt x="2816" y="6048"/>
                  </a:cubicBezTo>
                  <a:cubicBezTo>
                    <a:pt x="2784" y="6016"/>
                    <a:pt x="2752" y="5952"/>
                    <a:pt x="2752" y="5888"/>
                  </a:cubicBezTo>
                  <a:lnTo>
                    <a:pt x="2752" y="3648"/>
                  </a:lnTo>
                  <a:cubicBezTo>
                    <a:pt x="2752" y="3584"/>
                    <a:pt x="2784" y="3520"/>
                    <a:pt x="2816" y="3488"/>
                  </a:cubicBezTo>
                  <a:cubicBezTo>
                    <a:pt x="2848" y="3456"/>
                    <a:pt x="2912" y="3456"/>
                    <a:pt x="3008" y="3456"/>
                  </a:cubicBezTo>
                  <a:lnTo>
                    <a:pt x="4192" y="3456"/>
                  </a:lnTo>
                  <a:cubicBezTo>
                    <a:pt x="4256" y="3456"/>
                    <a:pt x="4320" y="3456"/>
                    <a:pt x="4352" y="3520"/>
                  </a:cubicBezTo>
                  <a:cubicBezTo>
                    <a:pt x="4384" y="3552"/>
                    <a:pt x="4416" y="3616"/>
                    <a:pt x="4416" y="3680"/>
                  </a:cubicBezTo>
                  <a:cubicBezTo>
                    <a:pt x="4416" y="3744"/>
                    <a:pt x="4384" y="3808"/>
                    <a:pt x="4352" y="3840"/>
                  </a:cubicBezTo>
                  <a:cubicBezTo>
                    <a:pt x="4320" y="3872"/>
                    <a:pt x="4256" y="3872"/>
                    <a:pt x="4192" y="3872"/>
                  </a:cubicBezTo>
                  <a:lnTo>
                    <a:pt x="3264" y="3872"/>
                  </a:lnTo>
                  <a:lnTo>
                    <a:pt x="3264" y="4512"/>
                  </a:lnTo>
                  <a:lnTo>
                    <a:pt x="4160" y="4512"/>
                  </a:lnTo>
                  <a:cubicBezTo>
                    <a:pt x="4256" y="4512"/>
                    <a:pt x="4288" y="4544"/>
                    <a:pt x="4352" y="4576"/>
                  </a:cubicBezTo>
                  <a:cubicBezTo>
                    <a:pt x="4384" y="4608"/>
                    <a:pt x="4416" y="4672"/>
                    <a:pt x="4416" y="4736"/>
                  </a:cubicBezTo>
                  <a:cubicBezTo>
                    <a:pt x="4416" y="4800"/>
                    <a:pt x="4384" y="4864"/>
                    <a:pt x="4352" y="4896"/>
                  </a:cubicBezTo>
                  <a:cubicBezTo>
                    <a:pt x="4320" y="4928"/>
                    <a:pt x="4256" y="4928"/>
                    <a:pt x="4160" y="4928"/>
                  </a:cubicBezTo>
                  <a:lnTo>
                    <a:pt x="3264" y="4928"/>
                  </a:lnTo>
                  <a:lnTo>
                    <a:pt x="3264" y="5696"/>
                  </a:lnTo>
                  <a:close/>
                  <a:moveTo>
                    <a:pt x="6112" y="6208"/>
                  </a:moveTo>
                  <a:cubicBezTo>
                    <a:pt x="5920" y="6208"/>
                    <a:pt x="5728" y="6176"/>
                    <a:pt x="5568" y="6112"/>
                  </a:cubicBezTo>
                  <a:cubicBezTo>
                    <a:pt x="5408" y="6048"/>
                    <a:pt x="5248" y="5952"/>
                    <a:pt x="5152" y="5824"/>
                  </a:cubicBezTo>
                  <a:cubicBezTo>
                    <a:pt x="5024" y="5696"/>
                    <a:pt x="4928" y="5568"/>
                    <a:pt x="4864" y="5376"/>
                  </a:cubicBezTo>
                  <a:cubicBezTo>
                    <a:pt x="4800" y="5184"/>
                    <a:pt x="4768" y="4992"/>
                    <a:pt x="4768" y="4768"/>
                  </a:cubicBezTo>
                  <a:cubicBezTo>
                    <a:pt x="4768" y="4544"/>
                    <a:pt x="4800" y="4352"/>
                    <a:pt x="4864" y="4160"/>
                  </a:cubicBezTo>
                  <a:cubicBezTo>
                    <a:pt x="4928" y="4000"/>
                    <a:pt x="5024" y="3840"/>
                    <a:pt x="5120" y="3712"/>
                  </a:cubicBezTo>
                  <a:cubicBezTo>
                    <a:pt x="5216" y="3584"/>
                    <a:pt x="5376" y="3488"/>
                    <a:pt x="5504" y="3424"/>
                  </a:cubicBezTo>
                  <a:cubicBezTo>
                    <a:pt x="5664" y="3360"/>
                    <a:pt x="5824" y="3328"/>
                    <a:pt x="5984" y="3328"/>
                  </a:cubicBezTo>
                  <a:cubicBezTo>
                    <a:pt x="6112" y="3328"/>
                    <a:pt x="6240" y="3360"/>
                    <a:pt x="6336" y="3392"/>
                  </a:cubicBezTo>
                  <a:cubicBezTo>
                    <a:pt x="6432" y="3424"/>
                    <a:pt x="6528" y="3456"/>
                    <a:pt x="6624" y="3520"/>
                  </a:cubicBezTo>
                  <a:cubicBezTo>
                    <a:pt x="6688" y="3552"/>
                    <a:pt x="6752" y="3616"/>
                    <a:pt x="6816" y="3680"/>
                  </a:cubicBezTo>
                  <a:cubicBezTo>
                    <a:pt x="6880" y="3744"/>
                    <a:pt x="6880" y="3776"/>
                    <a:pt x="6880" y="3808"/>
                  </a:cubicBezTo>
                  <a:lnTo>
                    <a:pt x="6880" y="3904"/>
                  </a:lnTo>
                  <a:cubicBezTo>
                    <a:pt x="6880" y="3936"/>
                    <a:pt x="6880" y="3936"/>
                    <a:pt x="6848" y="3968"/>
                  </a:cubicBezTo>
                  <a:lnTo>
                    <a:pt x="6816" y="4000"/>
                  </a:lnTo>
                  <a:cubicBezTo>
                    <a:pt x="6784" y="4032"/>
                    <a:pt x="6784" y="4032"/>
                    <a:pt x="6752" y="4032"/>
                  </a:cubicBezTo>
                  <a:cubicBezTo>
                    <a:pt x="6720" y="4064"/>
                    <a:pt x="6656" y="4064"/>
                    <a:pt x="6624" y="4032"/>
                  </a:cubicBezTo>
                  <a:cubicBezTo>
                    <a:pt x="6592" y="4000"/>
                    <a:pt x="6528" y="3968"/>
                    <a:pt x="6464" y="3936"/>
                  </a:cubicBezTo>
                  <a:lnTo>
                    <a:pt x="6272" y="3840"/>
                  </a:lnTo>
                  <a:cubicBezTo>
                    <a:pt x="6208" y="3808"/>
                    <a:pt x="6112" y="3776"/>
                    <a:pt x="6016" y="3776"/>
                  </a:cubicBezTo>
                  <a:cubicBezTo>
                    <a:pt x="5888" y="3776"/>
                    <a:pt x="5792" y="3808"/>
                    <a:pt x="5696" y="3872"/>
                  </a:cubicBezTo>
                  <a:cubicBezTo>
                    <a:pt x="5600" y="3936"/>
                    <a:pt x="5536" y="4000"/>
                    <a:pt x="5472" y="4096"/>
                  </a:cubicBezTo>
                  <a:cubicBezTo>
                    <a:pt x="5408" y="4192"/>
                    <a:pt x="5376" y="4288"/>
                    <a:pt x="5344" y="4416"/>
                  </a:cubicBezTo>
                  <a:cubicBezTo>
                    <a:pt x="5312" y="4544"/>
                    <a:pt x="5280" y="4640"/>
                    <a:pt x="5280" y="4768"/>
                  </a:cubicBezTo>
                  <a:cubicBezTo>
                    <a:pt x="5280" y="4896"/>
                    <a:pt x="5312" y="5024"/>
                    <a:pt x="5344" y="5120"/>
                  </a:cubicBezTo>
                  <a:cubicBezTo>
                    <a:pt x="5376" y="5248"/>
                    <a:pt x="5440" y="5344"/>
                    <a:pt x="5504" y="5440"/>
                  </a:cubicBezTo>
                  <a:cubicBezTo>
                    <a:pt x="5568" y="5536"/>
                    <a:pt x="5664" y="5600"/>
                    <a:pt x="5760" y="5664"/>
                  </a:cubicBezTo>
                  <a:cubicBezTo>
                    <a:pt x="5856" y="5728"/>
                    <a:pt x="5984" y="5760"/>
                    <a:pt x="6112" y="5728"/>
                  </a:cubicBezTo>
                  <a:cubicBezTo>
                    <a:pt x="6176" y="5728"/>
                    <a:pt x="6240" y="5728"/>
                    <a:pt x="6304" y="5696"/>
                  </a:cubicBezTo>
                  <a:cubicBezTo>
                    <a:pt x="6368" y="5664"/>
                    <a:pt x="6400" y="5664"/>
                    <a:pt x="6432" y="5632"/>
                  </a:cubicBezTo>
                  <a:cubicBezTo>
                    <a:pt x="6464" y="5600"/>
                    <a:pt x="6496" y="5600"/>
                    <a:pt x="6528" y="5568"/>
                  </a:cubicBezTo>
                  <a:cubicBezTo>
                    <a:pt x="6560" y="5536"/>
                    <a:pt x="6592" y="5504"/>
                    <a:pt x="6624" y="5504"/>
                  </a:cubicBezTo>
                  <a:cubicBezTo>
                    <a:pt x="6688" y="5472"/>
                    <a:pt x="6752" y="5440"/>
                    <a:pt x="6816" y="5472"/>
                  </a:cubicBezTo>
                  <a:cubicBezTo>
                    <a:pt x="6880" y="5504"/>
                    <a:pt x="6912" y="5536"/>
                    <a:pt x="6944" y="5568"/>
                  </a:cubicBezTo>
                  <a:cubicBezTo>
                    <a:pt x="6976" y="5600"/>
                    <a:pt x="6976" y="5664"/>
                    <a:pt x="6976" y="5696"/>
                  </a:cubicBezTo>
                  <a:cubicBezTo>
                    <a:pt x="6976" y="5728"/>
                    <a:pt x="6944" y="5760"/>
                    <a:pt x="6912" y="5824"/>
                  </a:cubicBezTo>
                  <a:cubicBezTo>
                    <a:pt x="6880" y="5888"/>
                    <a:pt x="6816" y="5920"/>
                    <a:pt x="6752" y="5984"/>
                  </a:cubicBezTo>
                  <a:cubicBezTo>
                    <a:pt x="6688" y="6048"/>
                    <a:pt x="6592" y="6080"/>
                    <a:pt x="6496" y="6112"/>
                  </a:cubicBezTo>
                  <a:cubicBezTo>
                    <a:pt x="6368" y="6176"/>
                    <a:pt x="6240" y="6208"/>
                    <a:pt x="6112" y="6208"/>
                  </a:cubicBezTo>
                  <a:close/>
                  <a:moveTo>
                    <a:pt x="8416" y="3872"/>
                  </a:moveTo>
                  <a:lnTo>
                    <a:pt x="8416" y="5952"/>
                  </a:lnTo>
                  <a:cubicBezTo>
                    <a:pt x="8416" y="6016"/>
                    <a:pt x="8384" y="6048"/>
                    <a:pt x="8352" y="6080"/>
                  </a:cubicBezTo>
                  <a:cubicBezTo>
                    <a:pt x="8320" y="6112"/>
                    <a:pt x="8256" y="6144"/>
                    <a:pt x="8160" y="6144"/>
                  </a:cubicBezTo>
                  <a:cubicBezTo>
                    <a:pt x="8064" y="6144"/>
                    <a:pt x="8000" y="6112"/>
                    <a:pt x="7968" y="6080"/>
                  </a:cubicBezTo>
                  <a:cubicBezTo>
                    <a:pt x="7936" y="6048"/>
                    <a:pt x="7904" y="5984"/>
                    <a:pt x="7904" y="5952"/>
                  </a:cubicBezTo>
                  <a:lnTo>
                    <a:pt x="7904" y="3872"/>
                  </a:lnTo>
                  <a:lnTo>
                    <a:pt x="7424" y="3872"/>
                  </a:lnTo>
                  <a:cubicBezTo>
                    <a:pt x="7392" y="3872"/>
                    <a:pt x="7328" y="3840"/>
                    <a:pt x="7296" y="3808"/>
                  </a:cubicBezTo>
                  <a:cubicBezTo>
                    <a:pt x="7264" y="3776"/>
                    <a:pt x="7232" y="3712"/>
                    <a:pt x="7232" y="3648"/>
                  </a:cubicBezTo>
                  <a:cubicBezTo>
                    <a:pt x="7232" y="3584"/>
                    <a:pt x="7264" y="3520"/>
                    <a:pt x="7296" y="3488"/>
                  </a:cubicBezTo>
                  <a:cubicBezTo>
                    <a:pt x="7328" y="3456"/>
                    <a:pt x="7392" y="3424"/>
                    <a:pt x="7424" y="3424"/>
                  </a:cubicBezTo>
                  <a:lnTo>
                    <a:pt x="8896" y="3424"/>
                  </a:lnTo>
                  <a:cubicBezTo>
                    <a:pt x="8960" y="3424"/>
                    <a:pt x="8992" y="3456"/>
                    <a:pt x="9024" y="3488"/>
                  </a:cubicBezTo>
                  <a:cubicBezTo>
                    <a:pt x="9056" y="3520"/>
                    <a:pt x="9088" y="3584"/>
                    <a:pt x="9088" y="3648"/>
                  </a:cubicBezTo>
                  <a:cubicBezTo>
                    <a:pt x="9088" y="3744"/>
                    <a:pt x="9056" y="3776"/>
                    <a:pt x="9024" y="3808"/>
                  </a:cubicBezTo>
                  <a:cubicBezTo>
                    <a:pt x="8992" y="3840"/>
                    <a:pt x="8928" y="3872"/>
                    <a:pt x="8896" y="3872"/>
                  </a:cubicBezTo>
                  <a:lnTo>
                    <a:pt x="8416" y="3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015118E-AA34-413A-9624-E898E4C4ECB6}"/>
                </a:ext>
              </a:extLst>
            </p:cNvPr>
            <p:cNvSpPr/>
            <p:nvPr/>
          </p:nvSpPr>
          <p:spPr bwMode="auto">
            <a:xfrm>
              <a:off x="2374241" y="3692316"/>
              <a:ext cx="348205" cy="435124"/>
            </a:xfrm>
            <a:custGeom>
              <a:avLst/>
              <a:gdLst>
                <a:gd name="connsiteX0" fmla="*/ 40410 w 485507"/>
                <a:gd name="connsiteY0" fmla="*/ 488141 h 606698"/>
                <a:gd name="connsiteX1" fmla="*/ 40410 w 485507"/>
                <a:gd name="connsiteY1" fmla="*/ 526444 h 606698"/>
                <a:gd name="connsiteX2" fmla="*/ 120342 w 485507"/>
                <a:gd name="connsiteY2" fmla="*/ 526444 h 606698"/>
                <a:gd name="connsiteX3" fmla="*/ 120342 w 485507"/>
                <a:gd name="connsiteY3" fmla="*/ 488141 h 606698"/>
                <a:gd name="connsiteX4" fmla="*/ 87141 w 485507"/>
                <a:gd name="connsiteY4" fmla="*/ 295117 h 606698"/>
                <a:gd name="connsiteX5" fmla="*/ 83669 w 485507"/>
                <a:gd name="connsiteY5" fmla="*/ 378032 h 606698"/>
                <a:gd name="connsiteX6" fmla="*/ 83580 w 485507"/>
                <a:gd name="connsiteY6" fmla="*/ 378921 h 606698"/>
                <a:gd name="connsiteX7" fmla="*/ 108058 w 485507"/>
                <a:gd name="connsiteY7" fmla="*/ 405937 h 606698"/>
                <a:gd name="connsiteX8" fmla="*/ 179088 w 485507"/>
                <a:gd name="connsiteY8" fmla="*/ 412602 h 606698"/>
                <a:gd name="connsiteX9" fmla="*/ 117493 w 485507"/>
                <a:gd name="connsiteY9" fmla="*/ 388696 h 606698"/>
                <a:gd name="connsiteX10" fmla="*/ 104409 w 485507"/>
                <a:gd name="connsiteY10" fmla="*/ 373500 h 606698"/>
                <a:gd name="connsiteX11" fmla="*/ 146317 w 485507"/>
                <a:gd name="connsiteY11" fmla="*/ 135604 h 606698"/>
                <a:gd name="connsiteX12" fmla="*/ 193278 w 485507"/>
                <a:gd name="connsiteY12" fmla="*/ 182495 h 606698"/>
                <a:gd name="connsiteX13" fmla="*/ 146317 w 485507"/>
                <a:gd name="connsiteY13" fmla="*/ 229386 h 606698"/>
                <a:gd name="connsiteX14" fmla="*/ 99356 w 485507"/>
                <a:gd name="connsiteY14" fmla="*/ 182495 h 606698"/>
                <a:gd name="connsiteX15" fmla="*/ 146317 w 485507"/>
                <a:gd name="connsiteY15" fmla="*/ 135604 h 606698"/>
                <a:gd name="connsiteX16" fmla="*/ 264093 w 485507"/>
                <a:gd name="connsiteY16" fmla="*/ 80498 h 606698"/>
                <a:gd name="connsiteX17" fmla="*/ 249584 w 485507"/>
                <a:gd name="connsiteY17" fmla="*/ 145372 h 606698"/>
                <a:gd name="connsiteX18" fmla="*/ 293377 w 485507"/>
                <a:gd name="connsiteY18" fmla="*/ 97739 h 606698"/>
                <a:gd name="connsiteX19" fmla="*/ 264093 w 485507"/>
                <a:gd name="connsiteY19" fmla="*/ 80498 h 606698"/>
                <a:gd name="connsiteX20" fmla="*/ 295870 w 485507"/>
                <a:gd name="connsiteY20" fmla="*/ 427 h 606698"/>
                <a:gd name="connsiteX21" fmla="*/ 351234 w 485507"/>
                <a:gd name="connsiteY21" fmla="*/ 42906 h 606698"/>
                <a:gd name="connsiteX22" fmla="*/ 314740 w 485507"/>
                <a:gd name="connsiteY22" fmla="*/ 96939 h 606698"/>
                <a:gd name="connsiteX23" fmla="*/ 264805 w 485507"/>
                <a:gd name="connsiteY23" fmla="*/ 157636 h 606698"/>
                <a:gd name="connsiteX24" fmla="*/ 224751 w 485507"/>
                <a:gd name="connsiteY24" fmla="*/ 210869 h 606698"/>
                <a:gd name="connsiteX25" fmla="*/ 218253 w 485507"/>
                <a:gd name="connsiteY25" fmla="*/ 235219 h 606698"/>
                <a:gd name="connsiteX26" fmla="*/ 297205 w 485507"/>
                <a:gd name="connsiteY26" fmla="*/ 205715 h 606698"/>
                <a:gd name="connsiteX27" fmla="*/ 326222 w 485507"/>
                <a:gd name="connsiteY27" fmla="*/ 149194 h 606698"/>
                <a:gd name="connsiteX28" fmla="*/ 294890 w 485507"/>
                <a:gd name="connsiteY28" fmla="*/ 182964 h 606698"/>
                <a:gd name="connsiteX29" fmla="*/ 290796 w 485507"/>
                <a:gd name="connsiteY29" fmla="*/ 164124 h 606698"/>
                <a:gd name="connsiteX30" fmla="*/ 318478 w 485507"/>
                <a:gd name="connsiteY30" fmla="*/ 121289 h 606698"/>
                <a:gd name="connsiteX31" fmla="*/ 381497 w 485507"/>
                <a:gd name="connsiteY31" fmla="*/ 107781 h 606698"/>
                <a:gd name="connsiteX32" fmla="*/ 424400 w 485507"/>
                <a:gd name="connsiteY32" fmla="*/ 135419 h 606698"/>
                <a:gd name="connsiteX33" fmla="*/ 461517 w 485507"/>
                <a:gd name="connsiteY33" fmla="*/ 307114 h 606698"/>
                <a:gd name="connsiteX34" fmla="*/ 462496 w 485507"/>
                <a:gd name="connsiteY34" fmla="*/ 341329 h 606698"/>
                <a:gd name="connsiteX35" fmla="*/ 447543 w 485507"/>
                <a:gd name="connsiteY35" fmla="*/ 435975 h 606698"/>
                <a:gd name="connsiteX36" fmla="*/ 484482 w 485507"/>
                <a:gd name="connsiteY36" fmla="*/ 570345 h 606698"/>
                <a:gd name="connsiteX37" fmla="*/ 464365 w 485507"/>
                <a:gd name="connsiteY37" fmla="*/ 605626 h 606698"/>
                <a:gd name="connsiteX38" fmla="*/ 428940 w 485507"/>
                <a:gd name="connsiteY38" fmla="*/ 585542 h 606698"/>
                <a:gd name="connsiteX39" fmla="*/ 390487 w 485507"/>
                <a:gd name="connsiteY39" fmla="*/ 445306 h 606698"/>
                <a:gd name="connsiteX40" fmla="*/ 389775 w 485507"/>
                <a:gd name="connsiteY40" fmla="*/ 433309 h 606698"/>
                <a:gd name="connsiteX41" fmla="*/ 405797 w 485507"/>
                <a:gd name="connsiteY41" fmla="*/ 328710 h 606698"/>
                <a:gd name="connsiteX42" fmla="*/ 397163 w 485507"/>
                <a:gd name="connsiteY42" fmla="*/ 330576 h 606698"/>
                <a:gd name="connsiteX43" fmla="*/ 358177 w 485507"/>
                <a:gd name="connsiteY43" fmla="*/ 436775 h 606698"/>
                <a:gd name="connsiteX44" fmla="*/ 386838 w 485507"/>
                <a:gd name="connsiteY44" fmla="*/ 571945 h 606698"/>
                <a:gd name="connsiteX45" fmla="*/ 364674 w 485507"/>
                <a:gd name="connsiteY45" fmla="*/ 606071 h 606698"/>
                <a:gd name="connsiteX46" fmla="*/ 330583 w 485507"/>
                <a:gd name="connsiteY46" fmla="*/ 583853 h 606698"/>
                <a:gd name="connsiteX47" fmla="*/ 300142 w 485507"/>
                <a:gd name="connsiteY47" fmla="*/ 440596 h 606698"/>
                <a:gd name="connsiteX48" fmla="*/ 301299 w 485507"/>
                <a:gd name="connsiteY48" fmla="*/ 424688 h 606698"/>
                <a:gd name="connsiteX49" fmla="*/ 330672 w 485507"/>
                <a:gd name="connsiteY49" fmla="*/ 344884 h 606698"/>
                <a:gd name="connsiteX50" fmla="*/ 314117 w 485507"/>
                <a:gd name="connsiteY50" fmla="*/ 272455 h 606698"/>
                <a:gd name="connsiteX51" fmla="*/ 329960 w 485507"/>
                <a:gd name="connsiteY51" fmla="*/ 266590 h 606698"/>
                <a:gd name="connsiteX52" fmla="*/ 353993 w 485507"/>
                <a:gd name="connsiteY52" fmla="*/ 245173 h 606698"/>
                <a:gd name="connsiteX53" fmla="*/ 368947 w 485507"/>
                <a:gd name="connsiteY53" fmla="*/ 171056 h 606698"/>
                <a:gd name="connsiteX54" fmla="*/ 335657 w 485507"/>
                <a:gd name="connsiteY54" fmla="*/ 235841 h 606698"/>
                <a:gd name="connsiteX55" fmla="*/ 322751 w 485507"/>
                <a:gd name="connsiteY55" fmla="*/ 247305 h 606698"/>
                <a:gd name="connsiteX56" fmla="*/ 222792 w 485507"/>
                <a:gd name="connsiteY56" fmla="*/ 284631 h 606698"/>
                <a:gd name="connsiteX57" fmla="*/ 207038 w 485507"/>
                <a:gd name="connsiteY57" fmla="*/ 284986 h 606698"/>
                <a:gd name="connsiteX58" fmla="*/ 205168 w 485507"/>
                <a:gd name="connsiteY58" fmla="*/ 287385 h 606698"/>
                <a:gd name="connsiteX59" fmla="*/ 200629 w 485507"/>
                <a:gd name="connsiteY59" fmla="*/ 304448 h 606698"/>
                <a:gd name="connsiteX60" fmla="*/ 184874 w 485507"/>
                <a:gd name="connsiteY60" fmla="*/ 304004 h 606698"/>
                <a:gd name="connsiteX61" fmla="*/ 181136 w 485507"/>
                <a:gd name="connsiteY61" fmla="*/ 305693 h 606698"/>
                <a:gd name="connsiteX62" fmla="*/ 175172 w 485507"/>
                <a:gd name="connsiteY62" fmla="*/ 342751 h 606698"/>
                <a:gd name="connsiteX63" fmla="*/ 153632 w 485507"/>
                <a:gd name="connsiteY63" fmla="*/ 334397 h 606698"/>
                <a:gd name="connsiteX64" fmla="*/ 128709 w 485507"/>
                <a:gd name="connsiteY64" fmla="*/ 285964 h 606698"/>
                <a:gd name="connsiteX65" fmla="*/ 143484 w 485507"/>
                <a:gd name="connsiteY65" fmla="*/ 353238 h 606698"/>
                <a:gd name="connsiteX66" fmla="*/ 212111 w 485507"/>
                <a:gd name="connsiteY66" fmla="*/ 379809 h 606698"/>
                <a:gd name="connsiteX67" fmla="*/ 224216 w 485507"/>
                <a:gd name="connsiteY67" fmla="*/ 407270 h 606698"/>
                <a:gd name="connsiteX68" fmla="*/ 218253 w 485507"/>
                <a:gd name="connsiteY68" fmla="*/ 415713 h 606698"/>
                <a:gd name="connsiteX69" fmla="*/ 233830 w 485507"/>
                <a:gd name="connsiteY69" fmla="*/ 425044 h 606698"/>
                <a:gd name="connsiteX70" fmla="*/ 235877 w 485507"/>
                <a:gd name="connsiteY70" fmla="*/ 428154 h 606698"/>
                <a:gd name="connsiteX71" fmla="*/ 238992 w 485507"/>
                <a:gd name="connsiteY71" fmla="*/ 444862 h 606698"/>
                <a:gd name="connsiteX72" fmla="*/ 216473 w 485507"/>
                <a:gd name="connsiteY72" fmla="*/ 585186 h 606698"/>
                <a:gd name="connsiteX73" fmla="*/ 187188 w 485507"/>
                <a:gd name="connsiteY73" fmla="*/ 606337 h 606698"/>
                <a:gd name="connsiteX74" fmla="*/ 166004 w 485507"/>
                <a:gd name="connsiteY74" fmla="*/ 577099 h 606698"/>
                <a:gd name="connsiteX75" fmla="*/ 184162 w 485507"/>
                <a:gd name="connsiteY75" fmla="*/ 464057 h 606698"/>
                <a:gd name="connsiteX76" fmla="*/ 160841 w 485507"/>
                <a:gd name="connsiteY76" fmla="*/ 462280 h 606698"/>
                <a:gd name="connsiteX77" fmla="*/ 160752 w 485507"/>
                <a:gd name="connsiteY77" fmla="*/ 586519 h 606698"/>
                <a:gd name="connsiteX78" fmla="*/ 140547 w 485507"/>
                <a:gd name="connsiteY78" fmla="*/ 606693 h 606698"/>
                <a:gd name="connsiteX79" fmla="*/ 120342 w 485507"/>
                <a:gd name="connsiteY79" fmla="*/ 586519 h 606698"/>
                <a:gd name="connsiteX80" fmla="*/ 120342 w 485507"/>
                <a:gd name="connsiteY80" fmla="*/ 553371 h 606698"/>
                <a:gd name="connsiteX81" fmla="*/ 40410 w 485507"/>
                <a:gd name="connsiteY81" fmla="*/ 553371 h 606698"/>
                <a:gd name="connsiteX82" fmla="*/ 40410 w 485507"/>
                <a:gd name="connsiteY82" fmla="*/ 586519 h 606698"/>
                <a:gd name="connsiteX83" fmla="*/ 20205 w 485507"/>
                <a:gd name="connsiteY83" fmla="*/ 606693 h 606698"/>
                <a:gd name="connsiteX84" fmla="*/ 0 w 485507"/>
                <a:gd name="connsiteY84" fmla="*/ 586519 h 606698"/>
                <a:gd name="connsiteX85" fmla="*/ 0 w 485507"/>
                <a:gd name="connsiteY85" fmla="*/ 467968 h 606698"/>
                <a:gd name="connsiteX86" fmla="*/ 20205 w 485507"/>
                <a:gd name="connsiteY86" fmla="*/ 447794 h 606698"/>
                <a:gd name="connsiteX87" fmla="*/ 49489 w 485507"/>
                <a:gd name="connsiteY87" fmla="*/ 447794 h 606698"/>
                <a:gd name="connsiteX88" fmla="*/ 42012 w 485507"/>
                <a:gd name="connsiteY88" fmla="*/ 426910 h 606698"/>
                <a:gd name="connsiteX89" fmla="*/ 65066 w 485507"/>
                <a:gd name="connsiteY89" fmla="*/ 272455 h 606698"/>
                <a:gd name="connsiteX90" fmla="*/ 101383 w 485507"/>
                <a:gd name="connsiteY90" fmla="*/ 246239 h 606698"/>
                <a:gd name="connsiteX91" fmla="*/ 157281 w 485507"/>
                <a:gd name="connsiteY91" fmla="*/ 255304 h 606698"/>
                <a:gd name="connsiteX92" fmla="*/ 169030 w 485507"/>
                <a:gd name="connsiteY92" fmla="*/ 259836 h 606698"/>
                <a:gd name="connsiteX93" fmla="*/ 177664 w 485507"/>
                <a:gd name="connsiteY93" fmla="*/ 245617 h 606698"/>
                <a:gd name="connsiteX94" fmla="*/ 192529 w 485507"/>
                <a:gd name="connsiteY94" fmla="*/ 252460 h 606698"/>
                <a:gd name="connsiteX95" fmla="*/ 197870 w 485507"/>
                <a:gd name="connsiteY95" fmla="*/ 244906 h 606698"/>
                <a:gd name="connsiteX96" fmla="*/ 202320 w 485507"/>
                <a:gd name="connsiteY96" fmla="*/ 219223 h 606698"/>
                <a:gd name="connsiteX97" fmla="*/ 228311 w 485507"/>
                <a:gd name="connsiteY97" fmla="*/ 165724 h 606698"/>
                <a:gd name="connsiteX98" fmla="*/ 253412 w 485507"/>
                <a:gd name="connsiteY98" fmla="*/ 56237 h 606698"/>
                <a:gd name="connsiteX99" fmla="*/ 253323 w 485507"/>
                <a:gd name="connsiteY99" fmla="*/ 55615 h 606698"/>
                <a:gd name="connsiteX100" fmla="*/ 295870 w 485507"/>
                <a:gd name="connsiteY100" fmla="*/ 427 h 60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485507" h="606698">
                  <a:moveTo>
                    <a:pt x="40410" y="488141"/>
                  </a:moveTo>
                  <a:lnTo>
                    <a:pt x="40410" y="526444"/>
                  </a:lnTo>
                  <a:lnTo>
                    <a:pt x="120342" y="526444"/>
                  </a:lnTo>
                  <a:lnTo>
                    <a:pt x="120342" y="488141"/>
                  </a:lnTo>
                  <a:close/>
                  <a:moveTo>
                    <a:pt x="87141" y="295117"/>
                  </a:moveTo>
                  <a:lnTo>
                    <a:pt x="83669" y="378032"/>
                  </a:lnTo>
                  <a:cubicBezTo>
                    <a:pt x="83669" y="378299"/>
                    <a:pt x="83580" y="378565"/>
                    <a:pt x="83580" y="378921"/>
                  </a:cubicBezTo>
                  <a:cubicBezTo>
                    <a:pt x="83491" y="392873"/>
                    <a:pt x="94083" y="404604"/>
                    <a:pt x="108058" y="405937"/>
                  </a:cubicBezTo>
                  <a:lnTo>
                    <a:pt x="179088" y="412602"/>
                  </a:lnTo>
                  <a:lnTo>
                    <a:pt x="117493" y="388696"/>
                  </a:lnTo>
                  <a:cubicBezTo>
                    <a:pt x="110818" y="386119"/>
                    <a:pt x="105922" y="380432"/>
                    <a:pt x="104409" y="373500"/>
                  </a:cubicBezTo>
                  <a:close/>
                  <a:moveTo>
                    <a:pt x="146317" y="135604"/>
                  </a:moveTo>
                  <a:cubicBezTo>
                    <a:pt x="172253" y="135604"/>
                    <a:pt x="193278" y="156598"/>
                    <a:pt x="193278" y="182495"/>
                  </a:cubicBezTo>
                  <a:cubicBezTo>
                    <a:pt x="193278" y="208392"/>
                    <a:pt x="172253" y="229386"/>
                    <a:pt x="146317" y="229386"/>
                  </a:cubicBezTo>
                  <a:cubicBezTo>
                    <a:pt x="120381" y="229386"/>
                    <a:pt x="99356" y="208392"/>
                    <a:pt x="99356" y="182495"/>
                  </a:cubicBezTo>
                  <a:cubicBezTo>
                    <a:pt x="99356" y="156598"/>
                    <a:pt x="120381" y="135604"/>
                    <a:pt x="146317" y="135604"/>
                  </a:cubicBezTo>
                  <a:close/>
                  <a:moveTo>
                    <a:pt x="264093" y="80498"/>
                  </a:moveTo>
                  <a:cubicBezTo>
                    <a:pt x="259108" y="94984"/>
                    <a:pt x="253501" y="116223"/>
                    <a:pt x="249584" y="145372"/>
                  </a:cubicBezTo>
                  <a:cubicBezTo>
                    <a:pt x="256705" y="140040"/>
                    <a:pt x="277979" y="128132"/>
                    <a:pt x="293377" y="97739"/>
                  </a:cubicBezTo>
                  <a:cubicBezTo>
                    <a:pt x="281806" y="95606"/>
                    <a:pt x="271392" y="89385"/>
                    <a:pt x="264093" y="80498"/>
                  </a:cubicBezTo>
                  <a:close/>
                  <a:moveTo>
                    <a:pt x="295870" y="427"/>
                  </a:moveTo>
                  <a:cubicBezTo>
                    <a:pt x="322929" y="-3128"/>
                    <a:pt x="347673" y="15890"/>
                    <a:pt x="351234" y="42906"/>
                  </a:cubicBezTo>
                  <a:cubicBezTo>
                    <a:pt x="354438" y="67790"/>
                    <a:pt x="338505" y="90718"/>
                    <a:pt x="314740" y="96939"/>
                  </a:cubicBezTo>
                  <a:cubicBezTo>
                    <a:pt x="306195" y="117290"/>
                    <a:pt x="291152" y="140040"/>
                    <a:pt x="264805" y="157636"/>
                  </a:cubicBezTo>
                  <a:cubicBezTo>
                    <a:pt x="243532" y="171855"/>
                    <a:pt x="231515" y="192029"/>
                    <a:pt x="224751" y="210869"/>
                  </a:cubicBezTo>
                  <a:cubicBezTo>
                    <a:pt x="221635" y="219489"/>
                    <a:pt x="219588" y="227843"/>
                    <a:pt x="218253" y="235219"/>
                  </a:cubicBezTo>
                  <a:lnTo>
                    <a:pt x="297205" y="205715"/>
                  </a:lnTo>
                  <a:lnTo>
                    <a:pt x="326222" y="149194"/>
                  </a:lnTo>
                  <a:lnTo>
                    <a:pt x="294890" y="182964"/>
                  </a:lnTo>
                  <a:lnTo>
                    <a:pt x="290796" y="164124"/>
                  </a:lnTo>
                  <a:cubicBezTo>
                    <a:pt x="286612" y="144662"/>
                    <a:pt x="298985" y="125466"/>
                    <a:pt x="318478" y="121289"/>
                  </a:cubicBezTo>
                  <a:cubicBezTo>
                    <a:pt x="325065" y="119867"/>
                    <a:pt x="366454" y="110980"/>
                    <a:pt x="381497" y="107781"/>
                  </a:cubicBezTo>
                  <a:cubicBezTo>
                    <a:pt x="400990" y="103604"/>
                    <a:pt x="420217" y="115957"/>
                    <a:pt x="424400" y="135419"/>
                  </a:cubicBezTo>
                  <a:lnTo>
                    <a:pt x="461517" y="307114"/>
                  </a:lnTo>
                  <a:cubicBezTo>
                    <a:pt x="463920" y="318401"/>
                    <a:pt x="464276" y="329954"/>
                    <a:pt x="462496" y="341329"/>
                  </a:cubicBezTo>
                  <a:lnTo>
                    <a:pt x="447543" y="435975"/>
                  </a:lnTo>
                  <a:lnTo>
                    <a:pt x="484482" y="570345"/>
                  </a:lnTo>
                  <a:cubicBezTo>
                    <a:pt x="488665" y="585631"/>
                    <a:pt x="479675" y="601449"/>
                    <a:pt x="464365" y="605626"/>
                  </a:cubicBezTo>
                  <a:cubicBezTo>
                    <a:pt x="448967" y="609803"/>
                    <a:pt x="433123" y="600827"/>
                    <a:pt x="428940" y="585542"/>
                  </a:cubicBezTo>
                  <a:lnTo>
                    <a:pt x="390487" y="445306"/>
                  </a:lnTo>
                  <a:cubicBezTo>
                    <a:pt x="389419" y="441396"/>
                    <a:pt x="389152" y="437308"/>
                    <a:pt x="389775" y="433309"/>
                  </a:cubicBezTo>
                  <a:lnTo>
                    <a:pt x="405797" y="328710"/>
                  </a:lnTo>
                  <a:lnTo>
                    <a:pt x="397163" y="330576"/>
                  </a:lnTo>
                  <a:cubicBezTo>
                    <a:pt x="396807" y="331642"/>
                    <a:pt x="399388" y="324622"/>
                    <a:pt x="358177" y="436775"/>
                  </a:cubicBezTo>
                  <a:lnTo>
                    <a:pt x="386838" y="571945"/>
                  </a:lnTo>
                  <a:cubicBezTo>
                    <a:pt x="390131" y="587497"/>
                    <a:pt x="380251" y="602782"/>
                    <a:pt x="364674" y="606071"/>
                  </a:cubicBezTo>
                  <a:cubicBezTo>
                    <a:pt x="349098" y="609359"/>
                    <a:pt x="333877" y="599405"/>
                    <a:pt x="330583" y="583853"/>
                  </a:cubicBezTo>
                  <a:lnTo>
                    <a:pt x="300142" y="440596"/>
                  </a:lnTo>
                  <a:cubicBezTo>
                    <a:pt x="299074" y="435264"/>
                    <a:pt x="299430" y="429754"/>
                    <a:pt x="301299" y="424688"/>
                  </a:cubicBezTo>
                  <a:lnTo>
                    <a:pt x="330672" y="344884"/>
                  </a:lnTo>
                  <a:lnTo>
                    <a:pt x="314117" y="272455"/>
                  </a:lnTo>
                  <a:lnTo>
                    <a:pt x="329960" y="266590"/>
                  </a:lnTo>
                  <a:cubicBezTo>
                    <a:pt x="338060" y="263480"/>
                    <a:pt x="350878" y="260458"/>
                    <a:pt x="353993" y="245173"/>
                  </a:cubicBezTo>
                  <a:lnTo>
                    <a:pt x="368947" y="171056"/>
                  </a:lnTo>
                  <a:lnTo>
                    <a:pt x="335657" y="235841"/>
                  </a:lnTo>
                  <a:cubicBezTo>
                    <a:pt x="332987" y="241173"/>
                    <a:pt x="328358" y="245261"/>
                    <a:pt x="322751" y="247305"/>
                  </a:cubicBezTo>
                  <a:lnTo>
                    <a:pt x="222792" y="284631"/>
                  </a:lnTo>
                  <a:cubicBezTo>
                    <a:pt x="217719" y="286497"/>
                    <a:pt x="212200" y="286675"/>
                    <a:pt x="207038" y="284986"/>
                  </a:cubicBezTo>
                  <a:cubicBezTo>
                    <a:pt x="206414" y="285786"/>
                    <a:pt x="205880" y="286586"/>
                    <a:pt x="205168" y="287385"/>
                  </a:cubicBezTo>
                  <a:cubicBezTo>
                    <a:pt x="205346" y="294762"/>
                    <a:pt x="203744" y="300894"/>
                    <a:pt x="200629" y="304448"/>
                  </a:cubicBezTo>
                  <a:cubicBezTo>
                    <a:pt x="196267" y="309603"/>
                    <a:pt x="190126" y="308359"/>
                    <a:pt x="184874" y="304004"/>
                  </a:cubicBezTo>
                  <a:cubicBezTo>
                    <a:pt x="183717" y="304537"/>
                    <a:pt x="182471" y="305159"/>
                    <a:pt x="181136" y="305693"/>
                  </a:cubicBezTo>
                  <a:lnTo>
                    <a:pt x="175172" y="342751"/>
                  </a:lnTo>
                  <a:lnTo>
                    <a:pt x="153632" y="334397"/>
                  </a:lnTo>
                  <a:lnTo>
                    <a:pt x="128709" y="285964"/>
                  </a:lnTo>
                  <a:lnTo>
                    <a:pt x="143484" y="353238"/>
                  </a:lnTo>
                  <a:lnTo>
                    <a:pt x="212111" y="379809"/>
                  </a:lnTo>
                  <a:cubicBezTo>
                    <a:pt x="223059" y="384075"/>
                    <a:pt x="228489" y="396339"/>
                    <a:pt x="224216" y="407270"/>
                  </a:cubicBezTo>
                  <a:cubicBezTo>
                    <a:pt x="222881" y="410647"/>
                    <a:pt x="220834" y="413491"/>
                    <a:pt x="218253" y="415713"/>
                  </a:cubicBezTo>
                  <a:cubicBezTo>
                    <a:pt x="224394" y="416779"/>
                    <a:pt x="229913" y="420067"/>
                    <a:pt x="233830" y="425044"/>
                  </a:cubicBezTo>
                  <a:cubicBezTo>
                    <a:pt x="234631" y="426021"/>
                    <a:pt x="235254" y="427088"/>
                    <a:pt x="235877" y="428154"/>
                  </a:cubicBezTo>
                  <a:cubicBezTo>
                    <a:pt x="238814" y="433131"/>
                    <a:pt x="239971" y="439085"/>
                    <a:pt x="238992" y="444862"/>
                  </a:cubicBezTo>
                  <a:lnTo>
                    <a:pt x="216473" y="585186"/>
                  </a:lnTo>
                  <a:cubicBezTo>
                    <a:pt x="214247" y="599139"/>
                    <a:pt x="201163" y="608559"/>
                    <a:pt x="187188" y="606337"/>
                  </a:cubicBezTo>
                  <a:cubicBezTo>
                    <a:pt x="173303" y="604115"/>
                    <a:pt x="163779" y="591052"/>
                    <a:pt x="166004" y="577099"/>
                  </a:cubicBezTo>
                  <a:lnTo>
                    <a:pt x="184162" y="464057"/>
                  </a:lnTo>
                  <a:lnTo>
                    <a:pt x="160841" y="462280"/>
                  </a:lnTo>
                  <a:lnTo>
                    <a:pt x="160752" y="586519"/>
                  </a:lnTo>
                  <a:cubicBezTo>
                    <a:pt x="160752" y="597628"/>
                    <a:pt x="151673" y="606693"/>
                    <a:pt x="140547" y="606693"/>
                  </a:cubicBezTo>
                  <a:cubicBezTo>
                    <a:pt x="129421" y="606693"/>
                    <a:pt x="120342" y="597628"/>
                    <a:pt x="120342" y="586519"/>
                  </a:cubicBezTo>
                  <a:lnTo>
                    <a:pt x="120342" y="553371"/>
                  </a:lnTo>
                  <a:lnTo>
                    <a:pt x="40410" y="553371"/>
                  </a:lnTo>
                  <a:lnTo>
                    <a:pt x="40410" y="586519"/>
                  </a:lnTo>
                  <a:cubicBezTo>
                    <a:pt x="40410" y="597628"/>
                    <a:pt x="31331" y="606693"/>
                    <a:pt x="20205" y="606693"/>
                  </a:cubicBezTo>
                  <a:cubicBezTo>
                    <a:pt x="9079" y="606693"/>
                    <a:pt x="0" y="597628"/>
                    <a:pt x="0" y="586519"/>
                  </a:cubicBezTo>
                  <a:lnTo>
                    <a:pt x="0" y="467968"/>
                  </a:lnTo>
                  <a:cubicBezTo>
                    <a:pt x="0" y="456859"/>
                    <a:pt x="9079" y="447794"/>
                    <a:pt x="20205" y="447794"/>
                  </a:cubicBezTo>
                  <a:lnTo>
                    <a:pt x="49489" y="447794"/>
                  </a:lnTo>
                  <a:cubicBezTo>
                    <a:pt x="44149" y="442551"/>
                    <a:pt x="41122" y="435086"/>
                    <a:pt x="42012" y="426910"/>
                  </a:cubicBezTo>
                  <a:cubicBezTo>
                    <a:pt x="45217" y="398117"/>
                    <a:pt x="48777" y="375011"/>
                    <a:pt x="65066" y="272455"/>
                  </a:cubicBezTo>
                  <a:cubicBezTo>
                    <a:pt x="67736" y="255215"/>
                    <a:pt x="84114" y="243484"/>
                    <a:pt x="101383" y="246239"/>
                  </a:cubicBezTo>
                  <a:cubicBezTo>
                    <a:pt x="108236" y="247394"/>
                    <a:pt x="152830" y="254593"/>
                    <a:pt x="157281" y="255304"/>
                  </a:cubicBezTo>
                  <a:cubicBezTo>
                    <a:pt x="161553" y="256015"/>
                    <a:pt x="165559" y="257614"/>
                    <a:pt x="169030" y="259836"/>
                  </a:cubicBezTo>
                  <a:cubicBezTo>
                    <a:pt x="169742" y="253971"/>
                    <a:pt x="172146" y="247305"/>
                    <a:pt x="177664" y="245617"/>
                  </a:cubicBezTo>
                  <a:cubicBezTo>
                    <a:pt x="182382" y="244284"/>
                    <a:pt x="187722" y="247039"/>
                    <a:pt x="192529" y="252460"/>
                  </a:cubicBezTo>
                  <a:cubicBezTo>
                    <a:pt x="193775" y="249705"/>
                    <a:pt x="195555" y="247039"/>
                    <a:pt x="197870" y="244906"/>
                  </a:cubicBezTo>
                  <a:cubicBezTo>
                    <a:pt x="198582" y="237708"/>
                    <a:pt x="199917" y="228821"/>
                    <a:pt x="202320" y="219223"/>
                  </a:cubicBezTo>
                  <a:cubicBezTo>
                    <a:pt x="206682" y="202249"/>
                    <a:pt x="214425" y="182875"/>
                    <a:pt x="228311" y="165724"/>
                  </a:cubicBezTo>
                  <a:cubicBezTo>
                    <a:pt x="233652" y="106892"/>
                    <a:pt x="245846" y="72500"/>
                    <a:pt x="253412" y="56237"/>
                  </a:cubicBezTo>
                  <a:cubicBezTo>
                    <a:pt x="253412" y="56059"/>
                    <a:pt x="253323" y="55881"/>
                    <a:pt x="253323" y="55615"/>
                  </a:cubicBezTo>
                  <a:cubicBezTo>
                    <a:pt x="249762" y="28687"/>
                    <a:pt x="268810" y="3893"/>
                    <a:pt x="295870" y="427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0087B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90EF76CD-54A9-4F02-A6BB-B42CBAA31012}"/>
                </a:ext>
              </a:extLst>
            </p:cNvPr>
            <p:cNvSpPr/>
            <p:nvPr/>
          </p:nvSpPr>
          <p:spPr bwMode="auto">
            <a:xfrm>
              <a:off x="7063604" y="3725093"/>
              <a:ext cx="386425" cy="435868"/>
            </a:xfrm>
            <a:custGeom>
              <a:avLst/>
              <a:gdLst>
                <a:gd name="T0" fmla="*/ 4800 w 10240"/>
                <a:gd name="T1" fmla="*/ 2208 h 11552"/>
                <a:gd name="T2" fmla="*/ 5120 w 10240"/>
                <a:gd name="T3" fmla="*/ 2848 h 11552"/>
                <a:gd name="T4" fmla="*/ 5440 w 10240"/>
                <a:gd name="T5" fmla="*/ 2208 h 11552"/>
                <a:gd name="T6" fmla="*/ 6080 w 10240"/>
                <a:gd name="T7" fmla="*/ 1888 h 11552"/>
                <a:gd name="T8" fmla="*/ 5440 w 10240"/>
                <a:gd name="T9" fmla="*/ 1568 h 11552"/>
                <a:gd name="T10" fmla="*/ 5120 w 10240"/>
                <a:gd name="T11" fmla="*/ 928 h 11552"/>
                <a:gd name="T12" fmla="*/ 4800 w 10240"/>
                <a:gd name="T13" fmla="*/ 1568 h 11552"/>
                <a:gd name="T14" fmla="*/ 4160 w 10240"/>
                <a:gd name="T15" fmla="*/ 1888 h 11552"/>
                <a:gd name="T16" fmla="*/ 7296 w 10240"/>
                <a:gd name="T17" fmla="*/ 6816 h 11552"/>
                <a:gd name="T18" fmla="*/ 8320 w 10240"/>
                <a:gd name="T19" fmla="*/ 4096 h 11552"/>
                <a:gd name="T20" fmla="*/ 8544 w 10240"/>
                <a:gd name="T21" fmla="*/ 928 h 11552"/>
                <a:gd name="T22" fmla="*/ 5120 w 10240"/>
                <a:gd name="T23" fmla="*/ 0 h 11552"/>
                <a:gd name="T24" fmla="*/ 1696 w 10240"/>
                <a:gd name="T25" fmla="*/ 928 h 11552"/>
                <a:gd name="T26" fmla="*/ 1920 w 10240"/>
                <a:gd name="T27" fmla="*/ 4384 h 11552"/>
                <a:gd name="T28" fmla="*/ 0 w 10240"/>
                <a:gd name="T29" fmla="*/ 10592 h 11552"/>
                <a:gd name="T30" fmla="*/ 9280 w 10240"/>
                <a:gd name="T31" fmla="*/ 11552 h 11552"/>
                <a:gd name="T32" fmla="*/ 7296 w 10240"/>
                <a:gd name="T33" fmla="*/ 6816 h 11552"/>
                <a:gd name="T34" fmla="*/ 2560 w 10240"/>
                <a:gd name="T35" fmla="*/ 4320 h 11552"/>
                <a:gd name="T36" fmla="*/ 5440 w 10240"/>
                <a:gd name="T37" fmla="*/ 3840 h 11552"/>
                <a:gd name="T38" fmla="*/ 2944 w 10240"/>
                <a:gd name="T39" fmla="*/ 5696 h 11552"/>
                <a:gd name="T40" fmla="*/ 5600 w 10240"/>
                <a:gd name="T41" fmla="*/ 4768 h 11552"/>
                <a:gd name="T42" fmla="*/ 5120 w 10240"/>
                <a:gd name="T43" fmla="*/ 7008 h 11552"/>
                <a:gd name="T44" fmla="*/ 3360 w 10240"/>
                <a:gd name="T45" fmla="*/ 6272 h 11552"/>
                <a:gd name="T46" fmla="*/ 3840 w 10240"/>
                <a:gd name="T47" fmla="*/ 7392 h 11552"/>
                <a:gd name="T48" fmla="*/ 5120 w 10240"/>
                <a:gd name="T49" fmla="*/ 7648 h 11552"/>
                <a:gd name="T50" fmla="*/ 5152 w 10240"/>
                <a:gd name="T51" fmla="*/ 9248 h 11552"/>
                <a:gd name="T52" fmla="*/ 3360 w 10240"/>
                <a:gd name="T53" fmla="*/ 7808 h 11552"/>
                <a:gd name="T54" fmla="*/ 4032 w 10240"/>
                <a:gd name="T55" fmla="*/ 9664 h 11552"/>
                <a:gd name="T56" fmla="*/ 3360 w 10240"/>
                <a:gd name="T57" fmla="*/ 7808 h 11552"/>
                <a:gd name="T58" fmla="*/ 6880 w 10240"/>
                <a:gd name="T59" fmla="*/ 7840 h 11552"/>
                <a:gd name="T60" fmla="*/ 6208 w 10240"/>
                <a:gd name="T61" fmla="*/ 9664 h 11552"/>
                <a:gd name="T62" fmla="*/ 5536 w 10240"/>
                <a:gd name="T63" fmla="*/ 9856 h 11552"/>
                <a:gd name="T64" fmla="*/ 7840 w 10240"/>
                <a:gd name="T65" fmla="*/ 1024 h 11552"/>
                <a:gd name="T66" fmla="*/ 7680 w 10240"/>
                <a:gd name="T67" fmla="*/ 3616 h 11552"/>
                <a:gd name="T68" fmla="*/ 6944 w 10240"/>
                <a:gd name="T69" fmla="*/ 3712 h 11552"/>
                <a:gd name="T70" fmla="*/ 7712 w 10240"/>
                <a:gd name="T71" fmla="*/ 4288 h 11552"/>
                <a:gd name="T72" fmla="*/ 7520 w 10240"/>
                <a:gd name="T73" fmla="*/ 5440 h 11552"/>
                <a:gd name="T74" fmla="*/ 6144 w 10240"/>
                <a:gd name="T75" fmla="*/ 3872 h 11552"/>
                <a:gd name="T76" fmla="*/ 6144 w 10240"/>
                <a:gd name="T77" fmla="*/ 3264 h 11552"/>
                <a:gd name="T78" fmla="*/ 5152 w 10240"/>
                <a:gd name="T79" fmla="*/ 3200 h 11552"/>
                <a:gd name="T80" fmla="*/ 2592 w 10240"/>
                <a:gd name="T81" fmla="*/ 2560 h 11552"/>
                <a:gd name="T82" fmla="*/ 5120 w 10240"/>
                <a:gd name="T83" fmla="*/ 608 h 11552"/>
                <a:gd name="T84" fmla="*/ 2784 w 10240"/>
                <a:gd name="T85" fmla="*/ 7520 h 11552"/>
                <a:gd name="T86" fmla="*/ 2592 w 10240"/>
                <a:gd name="T87" fmla="*/ 9312 h 11552"/>
                <a:gd name="T88" fmla="*/ 4576 w 10240"/>
                <a:gd name="T89" fmla="*/ 10816 h 11552"/>
                <a:gd name="T90" fmla="*/ 640 w 10240"/>
                <a:gd name="T91" fmla="*/ 10528 h 11552"/>
                <a:gd name="T92" fmla="*/ 6240 w 10240"/>
                <a:gd name="T93" fmla="*/ 10848 h 11552"/>
                <a:gd name="T94" fmla="*/ 6592 w 10240"/>
                <a:gd name="T95" fmla="*/ 10144 h 11552"/>
                <a:gd name="T96" fmla="*/ 7904 w 10240"/>
                <a:gd name="T97" fmla="*/ 8608 h 11552"/>
                <a:gd name="T98" fmla="*/ 9632 w 10240"/>
                <a:gd name="T99" fmla="*/ 10560 h 1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40" h="11552">
                  <a:moveTo>
                    <a:pt x="4480" y="2208"/>
                  </a:moveTo>
                  <a:lnTo>
                    <a:pt x="4800" y="2208"/>
                  </a:lnTo>
                  <a:lnTo>
                    <a:pt x="4800" y="2528"/>
                  </a:lnTo>
                  <a:cubicBezTo>
                    <a:pt x="4800" y="2688"/>
                    <a:pt x="4960" y="2848"/>
                    <a:pt x="5120" y="2848"/>
                  </a:cubicBezTo>
                  <a:cubicBezTo>
                    <a:pt x="5280" y="2848"/>
                    <a:pt x="5440" y="2688"/>
                    <a:pt x="5440" y="2528"/>
                  </a:cubicBezTo>
                  <a:lnTo>
                    <a:pt x="5440" y="2208"/>
                  </a:lnTo>
                  <a:lnTo>
                    <a:pt x="5760" y="2208"/>
                  </a:lnTo>
                  <a:cubicBezTo>
                    <a:pt x="5920" y="2208"/>
                    <a:pt x="6080" y="2048"/>
                    <a:pt x="6080" y="1888"/>
                  </a:cubicBezTo>
                  <a:cubicBezTo>
                    <a:pt x="6080" y="1728"/>
                    <a:pt x="5920" y="1568"/>
                    <a:pt x="5760" y="1568"/>
                  </a:cubicBezTo>
                  <a:lnTo>
                    <a:pt x="5440" y="1568"/>
                  </a:lnTo>
                  <a:lnTo>
                    <a:pt x="5440" y="1248"/>
                  </a:lnTo>
                  <a:cubicBezTo>
                    <a:pt x="5440" y="1088"/>
                    <a:pt x="5280" y="928"/>
                    <a:pt x="5120" y="928"/>
                  </a:cubicBezTo>
                  <a:cubicBezTo>
                    <a:pt x="4960" y="928"/>
                    <a:pt x="4800" y="1088"/>
                    <a:pt x="4800" y="1248"/>
                  </a:cubicBezTo>
                  <a:lnTo>
                    <a:pt x="4800" y="1568"/>
                  </a:lnTo>
                  <a:lnTo>
                    <a:pt x="4480" y="1568"/>
                  </a:lnTo>
                  <a:cubicBezTo>
                    <a:pt x="4320" y="1568"/>
                    <a:pt x="4160" y="1728"/>
                    <a:pt x="4160" y="1888"/>
                  </a:cubicBezTo>
                  <a:cubicBezTo>
                    <a:pt x="4160" y="2048"/>
                    <a:pt x="4320" y="2208"/>
                    <a:pt x="4480" y="2208"/>
                  </a:cubicBezTo>
                  <a:close/>
                  <a:moveTo>
                    <a:pt x="7296" y="6816"/>
                  </a:moveTo>
                  <a:cubicBezTo>
                    <a:pt x="7936" y="6240"/>
                    <a:pt x="8320" y="5408"/>
                    <a:pt x="8320" y="4480"/>
                  </a:cubicBezTo>
                  <a:lnTo>
                    <a:pt x="8320" y="4096"/>
                  </a:lnTo>
                  <a:lnTo>
                    <a:pt x="8320" y="2560"/>
                  </a:lnTo>
                  <a:cubicBezTo>
                    <a:pt x="8320" y="1920"/>
                    <a:pt x="8448" y="1248"/>
                    <a:pt x="8544" y="928"/>
                  </a:cubicBezTo>
                  <a:cubicBezTo>
                    <a:pt x="8608" y="768"/>
                    <a:pt x="8512" y="576"/>
                    <a:pt x="8352" y="544"/>
                  </a:cubicBezTo>
                  <a:cubicBezTo>
                    <a:pt x="7808" y="352"/>
                    <a:pt x="6560" y="0"/>
                    <a:pt x="5120" y="0"/>
                  </a:cubicBezTo>
                  <a:cubicBezTo>
                    <a:pt x="3680" y="0"/>
                    <a:pt x="2432" y="352"/>
                    <a:pt x="1888" y="544"/>
                  </a:cubicBezTo>
                  <a:cubicBezTo>
                    <a:pt x="1728" y="608"/>
                    <a:pt x="1632" y="768"/>
                    <a:pt x="1696" y="928"/>
                  </a:cubicBezTo>
                  <a:cubicBezTo>
                    <a:pt x="1792" y="1248"/>
                    <a:pt x="1920" y="1920"/>
                    <a:pt x="1920" y="2560"/>
                  </a:cubicBezTo>
                  <a:lnTo>
                    <a:pt x="1920" y="4384"/>
                  </a:lnTo>
                  <a:cubicBezTo>
                    <a:pt x="1920" y="5344"/>
                    <a:pt x="2336" y="6208"/>
                    <a:pt x="2976" y="6848"/>
                  </a:cubicBezTo>
                  <a:cubicBezTo>
                    <a:pt x="1280" y="7232"/>
                    <a:pt x="0" y="8768"/>
                    <a:pt x="0" y="10592"/>
                  </a:cubicBezTo>
                  <a:cubicBezTo>
                    <a:pt x="0" y="11136"/>
                    <a:pt x="416" y="11552"/>
                    <a:pt x="960" y="11552"/>
                  </a:cubicBezTo>
                  <a:lnTo>
                    <a:pt x="9280" y="11552"/>
                  </a:lnTo>
                  <a:cubicBezTo>
                    <a:pt x="9824" y="11552"/>
                    <a:pt x="10240" y="11136"/>
                    <a:pt x="10240" y="10592"/>
                  </a:cubicBezTo>
                  <a:cubicBezTo>
                    <a:pt x="10240" y="8736"/>
                    <a:pt x="8992" y="7200"/>
                    <a:pt x="7296" y="6816"/>
                  </a:cubicBezTo>
                  <a:close/>
                  <a:moveTo>
                    <a:pt x="2560" y="4352"/>
                  </a:moveTo>
                  <a:lnTo>
                    <a:pt x="2560" y="4320"/>
                  </a:lnTo>
                  <a:cubicBezTo>
                    <a:pt x="3168" y="4096"/>
                    <a:pt x="4032" y="3840"/>
                    <a:pt x="5120" y="3840"/>
                  </a:cubicBezTo>
                  <a:lnTo>
                    <a:pt x="5440" y="3840"/>
                  </a:lnTo>
                  <a:lnTo>
                    <a:pt x="5344" y="4032"/>
                  </a:lnTo>
                  <a:cubicBezTo>
                    <a:pt x="4832" y="4928"/>
                    <a:pt x="3936" y="5536"/>
                    <a:pt x="2944" y="5696"/>
                  </a:cubicBezTo>
                  <a:cubicBezTo>
                    <a:pt x="2688" y="5312"/>
                    <a:pt x="2560" y="4832"/>
                    <a:pt x="2560" y="4352"/>
                  </a:cubicBezTo>
                  <a:close/>
                  <a:moveTo>
                    <a:pt x="5600" y="4768"/>
                  </a:moveTo>
                  <a:cubicBezTo>
                    <a:pt x="6016" y="5312"/>
                    <a:pt x="6528" y="5728"/>
                    <a:pt x="7136" y="6016"/>
                  </a:cubicBezTo>
                  <a:cubicBezTo>
                    <a:pt x="6656" y="6624"/>
                    <a:pt x="5920" y="7008"/>
                    <a:pt x="5120" y="7008"/>
                  </a:cubicBezTo>
                  <a:lnTo>
                    <a:pt x="4960" y="7008"/>
                  </a:lnTo>
                  <a:cubicBezTo>
                    <a:pt x="4320" y="6976"/>
                    <a:pt x="3776" y="6688"/>
                    <a:pt x="3360" y="6272"/>
                  </a:cubicBezTo>
                  <a:cubicBezTo>
                    <a:pt x="4256" y="6048"/>
                    <a:pt x="5056" y="5504"/>
                    <a:pt x="5600" y="4768"/>
                  </a:cubicBezTo>
                  <a:close/>
                  <a:moveTo>
                    <a:pt x="3840" y="7392"/>
                  </a:moveTo>
                  <a:cubicBezTo>
                    <a:pt x="4160" y="7552"/>
                    <a:pt x="4512" y="7648"/>
                    <a:pt x="4896" y="7648"/>
                  </a:cubicBezTo>
                  <a:lnTo>
                    <a:pt x="5120" y="7648"/>
                  </a:lnTo>
                  <a:cubicBezTo>
                    <a:pt x="5568" y="7648"/>
                    <a:pt x="6016" y="7552"/>
                    <a:pt x="6400" y="7360"/>
                  </a:cubicBezTo>
                  <a:lnTo>
                    <a:pt x="5152" y="9248"/>
                  </a:lnTo>
                  <a:lnTo>
                    <a:pt x="3840" y="7392"/>
                  </a:lnTo>
                  <a:close/>
                  <a:moveTo>
                    <a:pt x="3360" y="7808"/>
                  </a:moveTo>
                  <a:lnTo>
                    <a:pt x="5376" y="10720"/>
                  </a:lnTo>
                  <a:lnTo>
                    <a:pt x="4032" y="9664"/>
                  </a:lnTo>
                  <a:lnTo>
                    <a:pt x="2944" y="8864"/>
                  </a:lnTo>
                  <a:lnTo>
                    <a:pt x="3360" y="7808"/>
                  </a:lnTo>
                  <a:close/>
                  <a:moveTo>
                    <a:pt x="5536" y="9856"/>
                  </a:moveTo>
                  <a:lnTo>
                    <a:pt x="6880" y="7840"/>
                  </a:lnTo>
                  <a:lnTo>
                    <a:pt x="7296" y="8832"/>
                  </a:lnTo>
                  <a:lnTo>
                    <a:pt x="6208" y="9664"/>
                  </a:lnTo>
                  <a:lnTo>
                    <a:pt x="5696" y="10080"/>
                  </a:lnTo>
                  <a:lnTo>
                    <a:pt x="5536" y="9856"/>
                  </a:lnTo>
                  <a:close/>
                  <a:moveTo>
                    <a:pt x="5120" y="608"/>
                  </a:moveTo>
                  <a:cubicBezTo>
                    <a:pt x="6240" y="608"/>
                    <a:pt x="7296" y="864"/>
                    <a:pt x="7840" y="1024"/>
                  </a:cubicBezTo>
                  <a:cubicBezTo>
                    <a:pt x="7744" y="1440"/>
                    <a:pt x="7680" y="2016"/>
                    <a:pt x="7680" y="2528"/>
                  </a:cubicBezTo>
                  <a:lnTo>
                    <a:pt x="7680" y="3616"/>
                  </a:lnTo>
                  <a:cubicBezTo>
                    <a:pt x="7584" y="3584"/>
                    <a:pt x="7456" y="3552"/>
                    <a:pt x="7328" y="3488"/>
                  </a:cubicBezTo>
                  <a:cubicBezTo>
                    <a:pt x="7168" y="3424"/>
                    <a:pt x="6976" y="3520"/>
                    <a:pt x="6944" y="3712"/>
                  </a:cubicBezTo>
                  <a:cubicBezTo>
                    <a:pt x="6880" y="3872"/>
                    <a:pt x="6976" y="4064"/>
                    <a:pt x="7168" y="4096"/>
                  </a:cubicBezTo>
                  <a:cubicBezTo>
                    <a:pt x="7360" y="4160"/>
                    <a:pt x="7552" y="4224"/>
                    <a:pt x="7712" y="4288"/>
                  </a:cubicBezTo>
                  <a:lnTo>
                    <a:pt x="7712" y="4448"/>
                  </a:lnTo>
                  <a:cubicBezTo>
                    <a:pt x="7712" y="4800"/>
                    <a:pt x="7648" y="5152"/>
                    <a:pt x="7520" y="5440"/>
                  </a:cubicBezTo>
                  <a:cubicBezTo>
                    <a:pt x="6912" y="5184"/>
                    <a:pt x="6368" y="4736"/>
                    <a:pt x="6016" y="4160"/>
                  </a:cubicBezTo>
                  <a:cubicBezTo>
                    <a:pt x="6080" y="4064"/>
                    <a:pt x="6112" y="3968"/>
                    <a:pt x="6144" y="3872"/>
                  </a:cubicBezTo>
                  <a:cubicBezTo>
                    <a:pt x="6304" y="3872"/>
                    <a:pt x="6400" y="3744"/>
                    <a:pt x="6432" y="3616"/>
                  </a:cubicBezTo>
                  <a:cubicBezTo>
                    <a:pt x="6464" y="3456"/>
                    <a:pt x="6336" y="3264"/>
                    <a:pt x="6144" y="3264"/>
                  </a:cubicBezTo>
                  <a:cubicBezTo>
                    <a:pt x="6048" y="3264"/>
                    <a:pt x="5984" y="3232"/>
                    <a:pt x="5888" y="3232"/>
                  </a:cubicBezTo>
                  <a:cubicBezTo>
                    <a:pt x="5632" y="3200"/>
                    <a:pt x="5376" y="3200"/>
                    <a:pt x="5152" y="3200"/>
                  </a:cubicBezTo>
                  <a:cubicBezTo>
                    <a:pt x="4064" y="3200"/>
                    <a:pt x="3136" y="3456"/>
                    <a:pt x="2592" y="3648"/>
                  </a:cubicBezTo>
                  <a:lnTo>
                    <a:pt x="2592" y="2560"/>
                  </a:lnTo>
                  <a:cubicBezTo>
                    <a:pt x="2592" y="2048"/>
                    <a:pt x="2496" y="1472"/>
                    <a:pt x="2432" y="1056"/>
                  </a:cubicBezTo>
                  <a:cubicBezTo>
                    <a:pt x="2944" y="864"/>
                    <a:pt x="4000" y="608"/>
                    <a:pt x="5120" y="608"/>
                  </a:cubicBezTo>
                  <a:close/>
                  <a:moveTo>
                    <a:pt x="640" y="10528"/>
                  </a:moveTo>
                  <a:cubicBezTo>
                    <a:pt x="640" y="9120"/>
                    <a:pt x="1536" y="7936"/>
                    <a:pt x="2784" y="7520"/>
                  </a:cubicBezTo>
                  <a:lnTo>
                    <a:pt x="2368" y="8576"/>
                  </a:lnTo>
                  <a:cubicBezTo>
                    <a:pt x="2272" y="8832"/>
                    <a:pt x="2336" y="9152"/>
                    <a:pt x="2592" y="9312"/>
                  </a:cubicBezTo>
                  <a:lnTo>
                    <a:pt x="3680" y="10112"/>
                  </a:lnTo>
                  <a:lnTo>
                    <a:pt x="4576" y="10816"/>
                  </a:lnTo>
                  <a:lnTo>
                    <a:pt x="960" y="10816"/>
                  </a:lnTo>
                  <a:cubicBezTo>
                    <a:pt x="768" y="10848"/>
                    <a:pt x="640" y="10720"/>
                    <a:pt x="640" y="10528"/>
                  </a:cubicBezTo>
                  <a:close/>
                  <a:moveTo>
                    <a:pt x="9280" y="10848"/>
                  </a:moveTo>
                  <a:lnTo>
                    <a:pt x="6240" y="10848"/>
                  </a:lnTo>
                  <a:lnTo>
                    <a:pt x="6048" y="10560"/>
                  </a:lnTo>
                  <a:lnTo>
                    <a:pt x="6592" y="10144"/>
                  </a:lnTo>
                  <a:lnTo>
                    <a:pt x="7680" y="9344"/>
                  </a:lnTo>
                  <a:cubicBezTo>
                    <a:pt x="7904" y="9184"/>
                    <a:pt x="8000" y="8864"/>
                    <a:pt x="7904" y="8608"/>
                  </a:cubicBezTo>
                  <a:lnTo>
                    <a:pt x="7488" y="7552"/>
                  </a:lnTo>
                  <a:cubicBezTo>
                    <a:pt x="8736" y="8000"/>
                    <a:pt x="9632" y="9184"/>
                    <a:pt x="9632" y="10560"/>
                  </a:cubicBezTo>
                  <a:cubicBezTo>
                    <a:pt x="9600" y="10720"/>
                    <a:pt x="9472" y="10848"/>
                    <a:pt x="9280" y="10848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F9B9A730-E49A-4145-A97F-887DCEF02CE6}"/>
                </a:ext>
              </a:extLst>
            </p:cNvPr>
            <p:cNvSpPr/>
            <p:nvPr/>
          </p:nvSpPr>
          <p:spPr bwMode="auto">
            <a:xfrm>
              <a:off x="4696827" y="3719837"/>
              <a:ext cx="435123" cy="38239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608556" h="534815">
                  <a:moveTo>
                    <a:pt x="285293" y="210002"/>
                  </a:moveTo>
                  <a:lnTo>
                    <a:pt x="285293" y="273871"/>
                  </a:lnTo>
                  <a:cubicBezTo>
                    <a:pt x="285293" y="280780"/>
                    <a:pt x="279682" y="286383"/>
                    <a:pt x="272762" y="286383"/>
                  </a:cubicBezTo>
                  <a:lnTo>
                    <a:pt x="209169" y="286383"/>
                  </a:lnTo>
                  <a:lnTo>
                    <a:pt x="209169" y="324480"/>
                  </a:lnTo>
                  <a:lnTo>
                    <a:pt x="272762" y="324480"/>
                  </a:lnTo>
                  <a:cubicBezTo>
                    <a:pt x="279682" y="324480"/>
                    <a:pt x="285293" y="330083"/>
                    <a:pt x="285293" y="336899"/>
                  </a:cubicBezTo>
                  <a:lnTo>
                    <a:pt x="285293" y="400861"/>
                  </a:lnTo>
                  <a:lnTo>
                    <a:pt x="323075" y="400861"/>
                  </a:lnTo>
                  <a:lnTo>
                    <a:pt x="323075" y="336992"/>
                  </a:lnTo>
                  <a:cubicBezTo>
                    <a:pt x="323075" y="330176"/>
                    <a:pt x="328686" y="324573"/>
                    <a:pt x="335513" y="324573"/>
                  </a:cubicBezTo>
                  <a:lnTo>
                    <a:pt x="399105" y="324573"/>
                  </a:lnTo>
                  <a:lnTo>
                    <a:pt x="399105" y="286476"/>
                  </a:lnTo>
                  <a:lnTo>
                    <a:pt x="335513" y="286476"/>
                  </a:lnTo>
                  <a:cubicBezTo>
                    <a:pt x="328686" y="286476"/>
                    <a:pt x="323075" y="280874"/>
                    <a:pt x="323075" y="274057"/>
                  </a:cubicBezTo>
                  <a:lnTo>
                    <a:pt x="323075" y="210002"/>
                  </a:lnTo>
                  <a:close/>
                  <a:moveTo>
                    <a:pt x="272949" y="185164"/>
                  </a:moveTo>
                  <a:lnTo>
                    <a:pt x="335606" y="185164"/>
                  </a:lnTo>
                  <a:cubicBezTo>
                    <a:pt x="342527" y="185164"/>
                    <a:pt x="348138" y="190767"/>
                    <a:pt x="348138" y="197583"/>
                  </a:cubicBezTo>
                  <a:lnTo>
                    <a:pt x="348138" y="261452"/>
                  </a:lnTo>
                  <a:lnTo>
                    <a:pt x="411730" y="261452"/>
                  </a:lnTo>
                  <a:cubicBezTo>
                    <a:pt x="418557" y="261452"/>
                    <a:pt x="424168" y="267054"/>
                    <a:pt x="424168" y="273871"/>
                  </a:cubicBezTo>
                  <a:lnTo>
                    <a:pt x="424168" y="336899"/>
                  </a:lnTo>
                  <a:cubicBezTo>
                    <a:pt x="424168" y="343715"/>
                    <a:pt x="418557" y="349318"/>
                    <a:pt x="411730" y="349318"/>
                  </a:cubicBezTo>
                  <a:lnTo>
                    <a:pt x="348138" y="349318"/>
                  </a:lnTo>
                  <a:lnTo>
                    <a:pt x="348138" y="413187"/>
                  </a:lnTo>
                  <a:cubicBezTo>
                    <a:pt x="348138" y="420283"/>
                    <a:pt x="342527" y="425792"/>
                    <a:pt x="335606" y="425792"/>
                  </a:cubicBezTo>
                  <a:lnTo>
                    <a:pt x="272949" y="425792"/>
                  </a:lnTo>
                  <a:cubicBezTo>
                    <a:pt x="266029" y="425792"/>
                    <a:pt x="260417" y="420190"/>
                    <a:pt x="260417" y="413373"/>
                  </a:cubicBezTo>
                  <a:lnTo>
                    <a:pt x="260417" y="349505"/>
                  </a:lnTo>
                  <a:lnTo>
                    <a:pt x="196825" y="349505"/>
                  </a:lnTo>
                  <a:cubicBezTo>
                    <a:pt x="189998" y="349505"/>
                    <a:pt x="184387" y="343902"/>
                    <a:pt x="184387" y="336992"/>
                  </a:cubicBezTo>
                  <a:lnTo>
                    <a:pt x="184387" y="274057"/>
                  </a:lnTo>
                  <a:cubicBezTo>
                    <a:pt x="184387" y="267148"/>
                    <a:pt x="189998" y="261545"/>
                    <a:pt x="196825" y="261545"/>
                  </a:cubicBezTo>
                  <a:lnTo>
                    <a:pt x="260417" y="261545"/>
                  </a:lnTo>
                  <a:lnTo>
                    <a:pt x="260417" y="197583"/>
                  </a:lnTo>
                  <a:cubicBezTo>
                    <a:pt x="260417" y="190767"/>
                    <a:pt x="266029" y="185164"/>
                    <a:pt x="272949" y="185164"/>
                  </a:cubicBezTo>
                  <a:close/>
                  <a:moveTo>
                    <a:pt x="304243" y="152753"/>
                  </a:moveTo>
                  <a:cubicBezTo>
                    <a:pt x="220447" y="152753"/>
                    <a:pt x="152270" y="221211"/>
                    <a:pt x="152270" y="305547"/>
                  </a:cubicBezTo>
                  <a:cubicBezTo>
                    <a:pt x="152270" y="389882"/>
                    <a:pt x="220447" y="458341"/>
                    <a:pt x="304243" y="458341"/>
                  </a:cubicBezTo>
                  <a:cubicBezTo>
                    <a:pt x="388038" y="458341"/>
                    <a:pt x="456308" y="389882"/>
                    <a:pt x="456308" y="305547"/>
                  </a:cubicBezTo>
                  <a:cubicBezTo>
                    <a:pt x="456308" y="221211"/>
                    <a:pt x="388038" y="152753"/>
                    <a:pt x="304243" y="152753"/>
                  </a:cubicBezTo>
                  <a:close/>
                  <a:moveTo>
                    <a:pt x="304243" y="127723"/>
                  </a:moveTo>
                  <a:cubicBezTo>
                    <a:pt x="351751" y="127723"/>
                    <a:pt x="396268" y="146122"/>
                    <a:pt x="429561" y="179651"/>
                  </a:cubicBezTo>
                  <a:cubicBezTo>
                    <a:pt x="462855" y="213179"/>
                    <a:pt x="481185" y="257729"/>
                    <a:pt x="481185" y="305453"/>
                  </a:cubicBezTo>
                  <a:cubicBezTo>
                    <a:pt x="481185" y="353085"/>
                    <a:pt x="462855" y="397727"/>
                    <a:pt x="429561" y="431163"/>
                  </a:cubicBezTo>
                  <a:cubicBezTo>
                    <a:pt x="396268" y="464691"/>
                    <a:pt x="351751" y="483090"/>
                    <a:pt x="304243" y="483090"/>
                  </a:cubicBezTo>
                  <a:cubicBezTo>
                    <a:pt x="256734" y="483090"/>
                    <a:pt x="212218" y="464691"/>
                    <a:pt x="178924" y="431163"/>
                  </a:cubicBezTo>
                  <a:cubicBezTo>
                    <a:pt x="145630" y="397727"/>
                    <a:pt x="127300" y="353085"/>
                    <a:pt x="127300" y="305453"/>
                  </a:cubicBezTo>
                  <a:cubicBezTo>
                    <a:pt x="127300" y="257729"/>
                    <a:pt x="145630" y="213179"/>
                    <a:pt x="178924" y="179651"/>
                  </a:cubicBezTo>
                  <a:cubicBezTo>
                    <a:pt x="212218" y="146122"/>
                    <a:pt x="256734" y="127723"/>
                    <a:pt x="304243" y="127723"/>
                  </a:cubicBezTo>
                  <a:close/>
                  <a:moveTo>
                    <a:pt x="24971" y="101229"/>
                  </a:moveTo>
                  <a:lnTo>
                    <a:pt x="24971" y="509881"/>
                  </a:lnTo>
                  <a:lnTo>
                    <a:pt x="583585" y="509881"/>
                  </a:lnTo>
                  <a:lnTo>
                    <a:pt x="583585" y="101229"/>
                  </a:lnTo>
                  <a:close/>
                  <a:moveTo>
                    <a:pt x="228290" y="24934"/>
                  </a:moveTo>
                  <a:lnTo>
                    <a:pt x="228290" y="76295"/>
                  </a:lnTo>
                  <a:lnTo>
                    <a:pt x="380172" y="76295"/>
                  </a:lnTo>
                  <a:lnTo>
                    <a:pt x="380172" y="24934"/>
                  </a:lnTo>
                  <a:close/>
                  <a:moveTo>
                    <a:pt x="215852" y="0"/>
                  </a:moveTo>
                  <a:lnTo>
                    <a:pt x="392704" y="0"/>
                  </a:lnTo>
                  <a:cubicBezTo>
                    <a:pt x="399532" y="0"/>
                    <a:pt x="405143" y="5603"/>
                    <a:pt x="405143" y="12420"/>
                  </a:cubicBezTo>
                  <a:lnTo>
                    <a:pt x="405143" y="76295"/>
                  </a:lnTo>
                  <a:lnTo>
                    <a:pt x="596024" y="76295"/>
                  </a:lnTo>
                  <a:cubicBezTo>
                    <a:pt x="602945" y="76295"/>
                    <a:pt x="608556" y="81898"/>
                    <a:pt x="608556" y="88809"/>
                  </a:cubicBezTo>
                  <a:lnTo>
                    <a:pt x="608556" y="522302"/>
                  </a:lnTo>
                  <a:cubicBezTo>
                    <a:pt x="608556" y="529212"/>
                    <a:pt x="602945" y="534815"/>
                    <a:pt x="596024" y="534815"/>
                  </a:cubicBezTo>
                  <a:lnTo>
                    <a:pt x="12439" y="534815"/>
                  </a:lnTo>
                  <a:cubicBezTo>
                    <a:pt x="5611" y="534815"/>
                    <a:pt x="0" y="529212"/>
                    <a:pt x="0" y="522302"/>
                  </a:cubicBezTo>
                  <a:lnTo>
                    <a:pt x="0" y="88809"/>
                  </a:lnTo>
                  <a:cubicBezTo>
                    <a:pt x="0" y="81898"/>
                    <a:pt x="5611" y="76295"/>
                    <a:pt x="12439" y="76295"/>
                  </a:cubicBezTo>
                  <a:lnTo>
                    <a:pt x="203413" y="76295"/>
                  </a:lnTo>
                  <a:lnTo>
                    <a:pt x="203413" y="12420"/>
                  </a:lnTo>
                  <a:cubicBezTo>
                    <a:pt x="203413" y="5603"/>
                    <a:pt x="209025" y="0"/>
                    <a:pt x="2158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34E7A01-E938-4373-B4E9-FC14D401D35D}"/>
                </a:ext>
              </a:extLst>
            </p:cNvPr>
            <p:cNvSpPr/>
            <p:nvPr/>
          </p:nvSpPr>
          <p:spPr>
            <a:xfrm>
              <a:off x="1328341" y="4906518"/>
              <a:ext cx="220889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单击此处编辑标题，建议您在展示时默认字体</a:t>
              </a:r>
              <a:r>
                <a:rPr lang="zh-CN" altLang="en-US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1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9512DA2-88FA-45D2-9CBA-1BE2B9BFA0A4}"/>
                </a:ext>
              </a:extLst>
            </p:cNvPr>
            <p:cNvSpPr/>
            <p:nvPr/>
          </p:nvSpPr>
          <p:spPr>
            <a:xfrm>
              <a:off x="3757656" y="4898596"/>
              <a:ext cx="22914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单击此处编辑标题，建议您在展示时默认字体。</a:t>
              </a:r>
              <a:endParaRPr lang="en-US" altLang="zh-CN" sz="1400" dirty="0">
                <a:solidFill>
                  <a:prstClr val="black"/>
                </a:solidFill>
              </a:endParaRPr>
            </a:p>
          </p:txBody>
        </p:sp>
        <p:sp>
          <p:nvSpPr>
            <p:cNvPr id="17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207E163C-C747-4C5A-ACBA-59BD4E21870B}"/>
                </a:ext>
              </a:extLst>
            </p:cNvPr>
            <p:cNvSpPr/>
            <p:nvPr/>
          </p:nvSpPr>
          <p:spPr>
            <a:xfrm>
              <a:off x="6102118" y="4906518"/>
              <a:ext cx="22914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单击此处编辑标题，建议您在展示时默认字体。</a:t>
              </a:r>
              <a:endParaRPr lang="en-US" altLang="zh-CN" sz="1400" dirty="0">
                <a:solidFill>
                  <a:prstClr val="black"/>
                </a:solidFill>
              </a:endParaRPr>
            </a:p>
          </p:txBody>
        </p:sp>
        <p:sp>
          <p:nvSpPr>
            <p:cNvPr id="17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ACDF7C2-E06A-416D-92AD-A51AEA6BD268}"/>
                </a:ext>
              </a:extLst>
            </p:cNvPr>
            <p:cNvSpPr/>
            <p:nvPr/>
          </p:nvSpPr>
          <p:spPr>
            <a:xfrm>
              <a:off x="8494828" y="4906518"/>
              <a:ext cx="22914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单击此处编辑标题，建议您在展示时默认字体。</a:t>
              </a:r>
              <a:endParaRPr lang="en-US" altLang="zh-CN" sz="1400" dirty="0">
                <a:solidFill>
                  <a:prstClr val="black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56237" y="1731601"/>
            <a:ext cx="9679526" cy="4013638"/>
            <a:chOff x="1247420" y="1731601"/>
            <a:chExt cx="9679526" cy="4013638"/>
          </a:xfrm>
        </p:grpSpPr>
        <p:sp>
          <p:nvSpPr>
            <p:cNvPr id="4" name="出自【趣你的PPT】(微信:qunideppt)：最优质的PPT资源库"/>
            <p:cNvSpPr/>
            <p:nvPr/>
          </p:nvSpPr>
          <p:spPr>
            <a:xfrm>
              <a:off x="1288093" y="1731601"/>
              <a:ext cx="1971264" cy="19712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5" name="出自【趣你的PPT】(微信:qunideppt)：最优质的PPT资源库"/>
            <p:cNvSpPr/>
            <p:nvPr/>
          </p:nvSpPr>
          <p:spPr>
            <a:xfrm>
              <a:off x="1288093" y="1731601"/>
              <a:ext cx="1971264" cy="1971264"/>
            </a:xfrm>
            <a:prstGeom prst="chord">
              <a:avLst>
                <a:gd name="adj1" fmla="val 21580614"/>
                <a:gd name="adj2" fmla="val 10795957"/>
              </a:avLst>
            </a:prstGeom>
            <a:solidFill>
              <a:srgbClr val="007344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6" name="出自【趣你的PPT】(微信:qunideppt)：最优质的PPT资源库"/>
            <p:cNvSpPr txBox="1"/>
            <p:nvPr/>
          </p:nvSpPr>
          <p:spPr>
            <a:xfrm>
              <a:off x="1401365" y="2435919"/>
              <a:ext cx="1833652" cy="5780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nb-NO" sz="4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50</a:t>
              </a:r>
              <a:r>
                <a:rPr lang="nb-NO" sz="32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lang="en-US" sz="32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8" name="出自【趣你的PPT】(微信:qunideppt)：最优质的PPT资源库"/>
            <p:cNvSpPr/>
            <p:nvPr/>
          </p:nvSpPr>
          <p:spPr>
            <a:xfrm>
              <a:off x="3830398" y="1731601"/>
              <a:ext cx="1971264" cy="19712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>
            <a:xfrm>
              <a:off x="3830398" y="1731601"/>
              <a:ext cx="1971264" cy="1971264"/>
            </a:xfrm>
            <a:prstGeom prst="chord">
              <a:avLst>
                <a:gd name="adj1" fmla="val 19343047"/>
                <a:gd name="adj2" fmla="val 13024249"/>
              </a:avLst>
            </a:prstGeom>
            <a:solidFill>
              <a:srgbClr val="ACCE22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0" name="出自【趣你的PPT】(微信:qunideppt)：最优质的PPT资源库"/>
            <p:cNvSpPr txBox="1"/>
            <p:nvPr/>
          </p:nvSpPr>
          <p:spPr>
            <a:xfrm>
              <a:off x="3943670" y="2435919"/>
              <a:ext cx="1833652" cy="5780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nb-NO" sz="4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80</a:t>
              </a:r>
              <a:r>
                <a:rPr lang="nb-NO" sz="32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lang="en-US" sz="32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2" name="出自【趣你的PPT】(微信:qunideppt)：最优质的PPT资源库"/>
            <p:cNvSpPr/>
            <p:nvPr/>
          </p:nvSpPr>
          <p:spPr>
            <a:xfrm>
              <a:off x="6372703" y="1731601"/>
              <a:ext cx="1971264" cy="19712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3" name="出自【趣你的PPT】(微信:qunideppt)：最优质的PPT资源库"/>
            <p:cNvSpPr/>
            <p:nvPr/>
          </p:nvSpPr>
          <p:spPr>
            <a:xfrm>
              <a:off x="6372703" y="1731601"/>
              <a:ext cx="1971264" cy="1971264"/>
            </a:xfrm>
            <a:prstGeom prst="chord">
              <a:avLst>
                <a:gd name="adj1" fmla="val 1227871"/>
                <a:gd name="adj2" fmla="val 9519582"/>
              </a:avLst>
            </a:prstGeom>
            <a:solidFill>
              <a:srgbClr val="007344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4" name="出自【趣你的PPT】(微信:qunideppt)：最优质的PPT资源库"/>
            <p:cNvSpPr txBox="1"/>
            <p:nvPr/>
          </p:nvSpPr>
          <p:spPr>
            <a:xfrm>
              <a:off x="6485975" y="2435919"/>
              <a:ext cx="1833652" cy="5780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nb-NO" sz="4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30</a:t>
              </a:r>
              <a:r>
                <a:rPr lang="nb-NO" sz="32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lang="en-US" sz="32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6" name="出自【趣你的PPT】(微信:qunideppt)：最优质的PPT资源库"/>
            <p:cNvSpPr/>
            <p:nvPr/>
          </p:nvSpPr>
          <p:spPr>
            <a:xfrm>
              <a:off x="8915009" y="1731601"/>
              <a:ext cx="1971264" cy="19712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7" name="出自【趣你的PPT】(微信:qunideppt)：最优质的PPT资源库"/>
            <p:cNvSpPr/>
            <p:nvPr/>
          </p:nvSpPr>
          <p:spPr>
            <a:xfrm>
              <a:off x="8915009" y="1731601"/>
              <a:ext cx="1971264" cy="1971264"/>
            </a:xfrm>
            <a:prstGeom prst="chord">
              <a:avLst>
                <a:gd name="adj1" fmla="val 20572023"/>
                <a:gd name="adj2" fmla="val 11837175"/>
              </a:avLst>
            </a:prstGeom>
            <a:solidFill>
              <a:srgbClr val="ACCE22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8" name="出自【趣你的PPT】(微信:qunideppt)：最优质的PPT资源库"/>
            <p:cNvSpPr txBox="1"/>
            <p:nvPr/>
          </p:nvSpPr>
          <p:spPr>
            <a:xfrm>
              <a:off x="9028281" y="2435919"/>
              <a:ext cx="1833652" cy="5780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nb-NO" sz="4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65</a:t>
              </a:r>
              <a:r>
                <a:rPr lang="nb-NO" sz="32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lang="en-US" sz="32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9" name="出自【趣你的PPT】(微信:qunideppt)：最优质的PPT资源库"/>
            <p:cNvSpPr/>
            <p:nvPr/>
          </p:nvSpPr>
          <p:spPr>
            <a:xfrm>
              <a:off x="1288093" y="4054408"/>
              <a:ext cx="1971264" cy="494145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 b="1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0" name="出自【趣你的PPT】(微信:qunideppt)：最优质的PPT资源库"/>
            <p:cNvSpPr/>
            <p:nvPr/>
          </p:nvSpPr>
          <p:spPr>
            <a:xfrm>
              <a:off x="3830398" y="4054408"/>
              <a:ext cx="1971264" cy="494145"/>
            </a:xfrm>
            <a:prstGeom prst="roundRect">
              <a:avLst/>
            </a:prstGeom>
            <a:solidFill>
              <a:srgbClr val="ACCE22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出自【趣你的PPT】(微信:qunideppt)：最优质的PPT资源库"/>
            <p:cNvSpPr/>
            <p:nvPr/>
          </p:nvSpPr>
          <p:spPr>
            <a:xfrm>
              <a:off x="6372703" y="4054408"/>
              <a:ext cx="1971264" cy="494145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出自【趣你的PPT】(微信:qunideppt)：最优质的PPT资源库"/>
            <p:cNvSpPr/>
            <p:nvPr/>
          </p:nvSpPr>
          <p:spPr>
            <a:xfrm>
              <a:off x="8915009" y="4054408"/>
              <a:ext cx="1971264" cy="494145"/>
            </a:xfrm>
            <a:prstGeom prst="roundRect">
              <a:avLst/>
            </a:prstGeom>
            <a:solidFill>
              <a:srgbClr val="ACCE22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出自【趣你的PPT】(微信:qunideppt)：最优质的PPT资源库"/>
            <p:cNvSpPr txBox="1"/>
            <p:nvPr/>
          </p:nvSpPr>
          <p:spPr>
            <a:xfrm>
              <a:off x="1247420" y="4821280"/>
              <a:ext cx="2052610" cy="9239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4" name="出自【趣你的PPT】(微信:qunideppt)：最优质的PPT资源库"/>
            <p:cNvSpPr txBox="1"/>
            <p:nvPr/>
          </p:nvSpPr>
          <p:spPr>
            <a:xfrm>
              <a:off x="3830398" y="4821280"/>
              <a:ext cx="2052610" cy="9239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buClr>
                  <a:srgbClr val="E7E6E6"/>
                </a:buClr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建议您在展示时采用微软雅黑字体，本模版所有图形线条及其相应素材均可自由编辑、改色、替换。</a:t>
              </a:r>
              <a:endParaRPr lang="en-US" altLang="ko-K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出自【趣你的PPT】(微信:qunideppt)：最优质的PPT资源库"/>
            <p:cNvSpPr txBox="1"/>
            <p:nvPr/>
          </p:nvSpPr>
          <p:spPr>
            <a:xfrm>
              <a:off x="6372703" y="4821280"/>
              <a:ext cx="2052610" cy="9239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buClr>
                  <a:srgbClr val="E7E6E6"/>
                </a:buClr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建议您在展示时采用微软雅黑字体，本模版所有图形线条及其相应素材均可自由编辑、改色、替换。</a:t>
              </a:r>
              <a:endParaRPr lang="en-US" altLang="ko-K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出自【趣你的PPT】(微信:qunideppt)：最优质的PPT资源库"/>
            <p:cNvSpPr txBox="1"/>
            <p:nvPr/>
          </p:nvSpPr>
          <p:spPr>
            <a:xfrm>
              <a:off x="8874336" y="4821280"/>
              <a:ext cx="2052610" cy="9239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buClr>
                  <a:srgbClr val="E7E6E6"/>
                </a:buClr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建议您在展示时采用微软雅黑字体，本模版所有图形线条及其相应素材均可自由编辑、改色、替换。</a:t>
              </a:r>
              <a:endParaRPr lang="en-US" altLang="ko-K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出自【趣你的PPT】(微信:qunideppt)：最优质的PPT资源库"/>
            <p:cNvSpPr txBox="1"/>
            <p:nvPr/>
          </p:nvSpPr>
          <p:spPr>
            <a:xfrm>
              <a:off x="1453455" y="4132203"/>
              <a:ext cx="1640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此处编辑内容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出自【趣你的PPT】(微信:qunideppt)：最优质的PPT资源库"/>
            <p:cNvSpPr txBox="1"/>
            <p:nvPr/>
          </p:nvSpPr>
          <p:spPr>
            <a:xfrm>
              <a:off x="3995760" y="4132203"/>
              <a:ext cx="1640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此处编辑内容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出自【趣你的PPT】(微信:qunideppt)：最优质的PPT资源库"/>
            <p:cNvSpPr txBox="1"/>
            <p:nvPr/>
          </p:nvSpPr>
          <p:spPr>
            <a:xfrm>
              <a:off x="6538065" y="4132203"/>
              <a:ext cx="1640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此处编辑内容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出自【趣你的PPT】(微信:qunideppt)：最优质的PPT资源库"/>
            <p:cNvSpPr txBox="1"/>
            <p:nvPr/>
          </p:nvSpPr>
          <p:spPr>
            <a:xfrm>
              <a:off x="9080371" y="4132203"/>
              <a:ext cx="1640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此处编辑内容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122099" y="2938466"/>
            <a:ext cx="7947802" cy="1151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dirty="0">
                <a:solidFill>
                  <a:srgbClr val="4F49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总体建议与总结</a:t>
            </a:r>
          </a:p>
        </p:txBody>
      </p:sp>
      <p:sp>
        <p:nvSpPr>
          <p:cNvPr id="15" name="矩形 14"/>
          <p:cNvSpPr/>
          <p:nvPr/>
        </p:nvSpPr>
        <p:spPr>
          <a:xfrm>
            <a:off x="2122099" y="4201439"/>
            <a:ext cx="7947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General recommendations and summary</a:t>
            </a:r>
          </a:p>
        </p:txBody>
      </p:sp>
      <p:sp>
        <p:nvSpPr>
          <p:cNvPr id="126" name="矩形 125"/>
          <p:cNvSpPr/>
          <p:nvPr/>
        </p:nvSpPr>
        <p:spPr>
          <a:xfrm>
            <a:off x="4734628" y="1349053"/>
            <a:ext cx="2722745" cy="1055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出自【趣你的PPT】(微信:qunideppt)：最优质的PPT资源库"/>
          <p:cNvGrpSpPr/>
          <p:nvPr/>
        </p:nvGrpSpPr>
        <p:grpSpPr>
          <a:xfrm>
            <a:off x="1924952" y="1849633"/>
            <a:ext cx="8276988" cy="2762960"/>
            <a:chOff x="1865" y="1977"/>
            <a:chExt cx="2437" cy="814"/>
          </a:xfrm>
        </p:grpSpPr>
        <p:sp>
          <p:nvSpPr>
            <p:cNvPr id="15" name="出自【趣你的PPT】(微信:qunideppt)：最优质的PPT资源库"/>
            <p:cNvSpPr/>
            <p:nvPr/>
          </p:nvSpPr>
          <p:spPr>
            <a:xfrm>
              <a:off x="1865" y="1977"/>
              <a:ext cx="1558" cy="814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0" b="0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rgbClr val="00734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6" name="出自【趣你的PPT】(微信:qunideppt)：最优质的PPT资源库"/>
            <p:cNvSpPr/>
            <p:nvPr/>
          </p:nvSpPr>
          <p:spPr>
            <a:xfrm flipH="1" flipV="1">
              <a:off x="2744" y="1977"/>
              <a:ext cx="1558" cy="814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0" b="0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rgbClr val="00734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" name="出自【趣你的PPT】(微信:qunideppt)：最优质的PPT资源库"/>
          <p:cNvSpPr/>
          <p:nvPr/>
        </p:nvSpPr>
        <p:spPr>
          <a:xfrm rot="18900000">
            <a:off x="2592898" y="2571095"/>
            <a:ext cx="1325984" cy="1325982"/>
          </a:xfrm>
          <a:prstGeom prst="rect">
            <a:avLst/>
          </a:prstGeom>
          <a:solidFill>
            <a:srgbClr val="007344"/>
          </a:solidFill>
          <a:ln w="6350">
            <a:noFill/>
            <a:miter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出自【趣你的PPT】(微信:qunideppt)：最优质的PPT资源库"/>
          <p:cNvSpPr/>
          <p:nvPr/>
        </p:nvSpPr>
        <p:spPr>
          <a:xfrm rot="18900000">
            <a:off x="5393517" y="2571095"/>
            <a:ext cx="1325982" cy="1325982"/>
          </a:xfrm>
          <a:prstGeom prst="rect">
            <a:avLst/>
          </a:prstGeom>
          <a:solidFill>
            <a:srgbClr val="ACCE22"/>
          </a:solidFill>
          <a:ln w="6350">
            <a:noFill/>
            <a:miter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>
          <a:xfrm rot="18900000">
            <a:off x="8168370" y="2571095"/>
            <a:ext cx="1325982" cy="1325982"/>
          </a:xfrm>
          <a:prstGeom prst="rect">
            <a:avLst/>
          </a:prstGeom>
          <a:solidFill>
            <a:srgbClr val="007344"/>
          </a:solidFill>
          <a:ln w="6350">
            <a:noFill/>
            <a:miter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出自【趣你的PPT】(微信:qunideppt)：最优质的PPT资源库"/>
          <p:cNvSpPr txBox="1"/>
          <p:nvPr/>
        </p:nvSpPr>
        <p:spPr>
          <a:xfrm>
            <a:off x="6037646" y="2487101"/>
            <a:ext cx="65" cy="277000"/>
          </a:xfrm>
          <a:prstGeom prst="rect">
            <a:avLst/>
          </a:prstGeom>
          <a:noFill/>
          <a:ln w="6350">
            <a:noFill/>
            <a:miter/>
          </a:ln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出自【趣你的PPT】(微信:qunideppt)：最优质的PPT资源库"/>
          <p:cNvSpPr/>
          <p:nvPr/>
        </p:nvSpPr>
        <p:spPr>
          <a:xfrm>
            <a:off x="2542389" y="3043473"/>
            <a:ext cx="1665620" cy="339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</a:t>
            </a:r>
          </a:p>
        </p:txBody>
      </p:sp>
      <p:sp>
        <p:nvSpPr>
          <p:cNvPr id="19" name="出自【趣你的PPT】(微信:qunideppt)：最优质的PPT资源库"/>
          <p:cNvSpPr/>
          <p:nvPr/>
        </p:nvSpPr>
        <p:spPr>
          <a:xfrm>
            <a:off x="5333049" y="3076306"/>
            <a:ext cx="1665620" cy="339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</a:t>
            </a:r>
          </a:p>
        </p:txBody>
      </p:sp>
      <p:sp>
        <p:nvSpPr>
          <p:cNvPr id="20" name="出自【趣你的PPT】(微信:qunideppt)：最优质的PPT资源库"/>
          <p:cNvSpPr/>
          <p:nvPr/>
        </p:nvSpPr>
        <p:spPr>
          <a:xfrm>
            <a:off x="8112764" y="3076306"/>
            <a:ext cx="1665620" cy="339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</a:t>
            </a:r>
          </a:p>
        </p:txBody>
      </p:sp>
      <p:sp>
        <p:nvSpPr>
          <p:cNvPr id="21" name="出自【趣你的PPT】(微信:qunideppt)：最优质的PPT资源库"/>
          <p:cNvSpPr txBox="1"/>
          <p:nvPr/>
        </p:nvSpPr>
        <p:spPr>
          <a:xfrm>
            <a:off x="2351087" y="4631464"/>
            <a:ext cx="2100775" cy="953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出自【趣你的PPT】(微信:qunideppt)：最优质的PPT资源库"/>
          <p:cNvSpPr txBox="1"/>
          <p:nvPr/>
        </p:nvSpPr>
        <p:spPr>
          <a:xfrm>
            <a:off x="5053158" y="4631464"/>
            <a:ext cx="2100775" cy="953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出自【趣你的PPT】(微信:qunideppt)：最优质的PPT资源库"/>
          <p:cNvSpPr txBox="1"/>
          <p:nvPr/>
        </p:nvSpPr>
        <p:spPr>
          <a:xfrm>
            <a:off x="7755229" y="4631464"/>
            <a:ext cx="2100775" cy="953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出自【趣你的PPT】(微信:qunideppt)：最优质的PPT资源库"/>
          <p:cNvSpPr txBox="1"/>
          <p:nvPr/>
        </p:nvSpPr>
        <p:spPr>
          <a:xfrm>
            <a:off x="1265650" y="2134773"/>
            <a:ext cx="3728056" cy="695541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sz="14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2" name="出自【趣你的PPT】(微信:qunideppt)：最优质的PPT资源库"/>
          <p:cNvSpPr txBox="1"/>
          <p:nvPr/>
        </p:nvSpPr>
        <p:spPr>
          <a:xfrm>
            <a:off x="1265649" y="1799888"/>
            <a:ext cx="3381327" cy="461631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1 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出自【趣你的PPT】(微信:qunideppt)：最优质的PPT资源库"/>
          <p:cNvSpPr txBox="1"/>
          <p:nvPr/>
        </p:nvSpPr>
        <p:spPr>
          <a:xfrm>
            <a:off x="1265649" y="3011584"/>
            <a:ext cx="3728057" cy="455090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出自【趣你的PPT】(微信:qunideppt)：最优质的PPT资源库"/>
          <p:cNvSpPr txBox="1"/>
          <p:nvPr/>
        </p:nvSpPr>
        <p:spPr>
          <a:xfrm>
            <a:off x="1265649" y="2659324"/>
            <a:ext cx="3381327" cy="461631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2 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出自【趣你的PPT】(微信:qunideppt)：最优质的PPT资源库"/>
          <p:cNvSpPr txBox="1"/>
          <p:nvPr/>
        </p:nvSpPr>
        <p:spPr>
          <a:xfrm>
            <a:off x="1265648" y="3892178"/>
            <a:ext cx="3728058" cy="455090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出自【趣你的PPT】(微信:qunideppt)：最优质的PPT资源库"/>
          <p:cNvSpPr txBox="1"/>
          <p:nvPr/>
        </p:nvSpPr>
        <p:spPr>
          <a:xfrm>
            <a:off x="1265649" y="3552860"/>
            <a:ext cx="3381327" cy="461631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3 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出自【趣你的PPT】(微信:qunideppt)：最优质的PPT资源库"/>
          <p:cNvSpPr txBox="1"/>
          <p:nvPr/>
        </p:nvSpPr>
        <p:spPr>
          <a:xfrm>
            <a:off x="1265648" y="4772772"/>
            <a:ext cx="3728057" cy="455090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出自【趣你的PPT】(微信:qunideppt)：最优质的PPT资源库"/>
          <p:cNvSpPr txBox="1"/>
          <p:nvPr/>
        </p:nvSpPr>
        <p:spPr>
          <a:xfrm>
            <a:off x="1265649" y="4433454"/>
            <a:ext cx="3381327" cy="461631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4 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íṩlïḑê">
            <a:extLst>
              <a:ext uri="{FF2B5EF4-FFF2-40B4-BE49-F238E27FC236}">
                <a16:creationId xmlns:a16="http://schemas.microsoft.com/office/drawing/2014/main" id="{558F87B5-8A2C-438C-956F-7E16E41FF7BF}"/>
              </a:ext>
            </a:extLst>
          </p:cNvPr>
          <p:cNvSpPr/>
          <p:nvPr/>
        </p:nvSpPr>
        <p:spPr>
          <a:xfrm>
            <a:off x="7746063" y="3389383"/>
            <a:ext cx="2151276" cy="1795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extrusionOk="0">
                <a:moveTo>
                  <a:pt x="21326" y="732"/>
                </a:moveTo>
                <a:cubicBezTo>
                  <a:pt x="20434" y="3023"/>
                  <a:pt x="18543" y="4477"/>
                  <a:pt x="16442" y="4773"/>
                </a:cubicBezTo>
                <a:cubicBezTo>
                  <a:pt x="15892" y="4850"/>
                  <a:pt x="15337" y="4845"/>
                  <a:pt x="14783" y="4845"/>
                </a:cubicBezTo>
                <a:cubicBezTo>
                  <a:pt x="14336" y="4846"/>
                  <a:pt x="13889" y="4850"/>
                  <a:pt x="13442" y="4857"/>
                </a:cubicBezTo>
                <a:lnTo>
                  <a:pt x="7497" y="4770"/>
                </a:lnTo>
                <a:lnTo>
                  <a:pt x="7497" y="11903"/>
                </a:lnTo>
                <a:lnTo>
                  <a:pt x="7497" y="12336"/>
                </a:lnTo>
                <a:lnTo>
                  <a:pt x="7137" y="12336"/>
                </a:lnTo>
                <a:lnTo>
                  <a:pt x="0" y="12336"/>
                </a:lnTo>
                <a:lnTo>
                  <a:pt x="3" y="14446"/>
                </a:lnTo>
                <a:cubicBezTo>
                  <a:pt x="2" y="14494"/>
                  <a:pt x="-33" y="15320"/>
                  <a:pt x="304" y="16681"/>
                </a:cubicBezTo>
                <a:cubicBezTo>
                  <a:pt x="344" y="16844"/>
                  <a:pt x="386" y="17006"/>
                  <a:pt x="434" y="17165"/>
                </a:cubicBezTo>
                <a:cubicBezTo>
                  <a:pt x="1067" y="19261"/>
                  <a:pt x="2498" y="20871"/>
                  <a:pt x="4291" y="21455"/>
                </a:cubicBezTo>
                <a:cubicBezTo>
                  <a:pt x="4428" y="21499"/>
                  <a:pt x="4567" y="21538"/>
                  <a:pt x="4707" y="21570"/>
                </a:cubicBezTo>
                <a:cubicBezTo>
                  <a:pt x="4752" y="21581"/>
                  <a:pt x="4797" y="21591"/>
                  <a:pt x="4841" y="21600"/>
                </a:cubicBezTo>
                <a:cubicBezTo>
                  <a:pt x="14195" y="20790"/>
                  <a:pt x="21567" y="11429"/>
                  <a:pt x="21566" y="9"/>
                </a:cubicBezTo>
                <a:cubicBezTo>
                  <a:pt x="21566" y="6"/>
                  <a:pt x="21566" y="3"/>
                  <a:pt x="21566" y="0"/>
                </a:cubicBezTo>
                <a:cubicBezTo>
                  <a:pt x="21546" y="74"/>
                  <a:pt x="21525" y="148"/>
                  <a:pt x="21502" y="222"/>
                </a:cubicBezTo>
                <a:cubicBezTo>
                  <a:pt x="21450" y="395"/>
                  <a:pt x="21391" y="565"/>
                  <a:pt x="21326" y="732"/>
                </a:cubicBezTo>
                <a:close/>
              </a:path>
            </a:pathLst>
          </a:custGeom>
          <a:solidFill>
            <a:srgbClr val="00734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endParaRPr/>
          </a:p>
        </p:txBody>
      </p:sp>
      <p:sp>
        <p:nvSpPr>
          <p:cNvPr id="46" name="iṥlîḋe">
            <a:extLst>
              <a:ext uri="{FF2B5EF4-FFF2-40B4-BE49-F238E27FC236}">
                <a16:creationId xmlns:a16="http://schemas.microsoft.com/office/drawing/2014/main" id="{6455886D-4FBB-460B-AAE2-2557352DC722}"/>
              </a:ext>
            </a:extLst>
          </p:cNvPr>
          <p:cNvSpPr/>
          <p:nvPr/>
        </p:nvSpPr>
        <p:spPr>
          <a:xfrm>
            <a:off x="8087567" y="1580080"/>
            <a:ext cx="1809772" cy="2158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4" extrusionOk="0">
                <a:moveTo>
                  <a:pt x="812" y="292"/>
                </a:moveTo>
                <a:cubicBezTo>
                  <a:pt x="2362" y="951"/>
                  <a:pt x="3583" y="2050"/>
                  <a:pt x="4246" y="3396"/>
                </a:cubicBezTo>
                <a:cubicBezTo>
                  <a:pt x="4316" y="3539"/>
                  <a:pt x="4380" y="3685"/>
                  <a:pt x="4439" y="3832"/>
                </a:cubicBezTo>
                <a:cubicBezTo>
                  <a:pt x="4498" y="3980"/>
                  <a:pt x="4929" y="4937"/>
                  <a:pt x="4929" y="5873"/>
                </a:cubicBezTo>
                <a:cubicBezTo>
                  <a:pt x="4929" y="5903"/>
                  <a:pt x="4928" y="6735"/>
                  <a:pt x="4927" y="7860"/>
                </a:cubicBezTo>
                <a:cubicBezTo>
                  <a:pt x="4925" y="10312"/>
                  <a:pt x="4920" y="14111"/>
                  <a:pt x="4920" y="14112"/>
                </a:cubicBezTo>
                <a:lnTo>
                  <a:pt x="11997" y="14040"/>
                </a:lnTo>
                <a:lnTo>
                  <a:pt x="12427" y="14040"/>
                </a:lnTo>
                <a:lnTo>
                  <a:pt x="12427" y="14400"/>
                </a:lnTo>
                <a:lnTo>
                  <a:pt x="12427" y="21594"/>
                </a:lnTo>
                <a:lnTo>
                  <a:pt x="14532" y="21591"/>
                </a:lnTo>
                <a:cubicBezTo>
                  <a:pt x="15796" y="21543"/>
                  <a:pt x="17030" y="21257"/>
                  <a:pt x="18142" y="20753"/>
                </a:cubicBezTo>
                <a:cubicBezTo>
                  <a:pt x="18288" y="20687"/>
                  <a:pt x="18431" y="20618"/>
                  <a:pt x="18571" y="20544"/>
                </a:cubicBezTo>
                <a:cubicBezTo>
                  <a:pt x="19423" y="20092"/>
                  <a:pt x="20137" y="19482"/>
                  <a:pt x="20681" y="18771"/>
                </a:cubicBezTo>
                <a:cubicBezTo>
                  <a:pt x="20771" y="18653"/>
                  <a:pt x="20856" y="18533"/>
                  <a:pt x="20935" y="18410"/>
                </a:cubicBezTo>
                <a:cubicBezTo>
                  <a:pt x="21015" y="18287"/>
                  <a:pt x="21088" y="18161"/>
                  <a:pt x="21155" y="18034"/>
                </a:cubicBezTo>
                <a:cubicBezTo>
                  <a:pt x="21222" y="17906"/>
                  <a:pt x="21283" y="17775"/>
                  <a:pt x="21339" y="17643"/>
                </a:cubicBezTo>
                <a:cubicBezTo>
                  <a:pt x="21394" y="17511"/>
                  <a:pt x="21445" y="17376"/>
                  <a:pt x="21486" y="17240"/>
                </a:cubicBezTo>
                <a:cubicBezTo>
                  <a:pt x="21536" y="17077"/>
                  <a:pt x="21574" y="16911"/>
                  <a:pt x="21600" y="16744"/>
                </a:cubicBezTo>
                <a:cubicBezTo>
                  <a:pt x="20795" y="7376"/>
                  <a:pt x="11474" y="-6"/>
                  <a:pt x="110" y="0"/>
                </a:cubicBezTo>
                <a:cubicBezTo>
                  <a:pt x="73" y="0"/>
                  <a:pt x="37" y="0"/>
                  <a:pt x="0" y="1"/>
                </a:cubicBezTo>
                <a:cubicBezTo>
                  <a:pt x="103" y="31"/>
                  <a:pt x="205" y="63"/>
                  <a:pt x="307" y="98"/>
                </a:cubicBezTo>
                <a:cubicBezTo>
                  <a:pt x="478" y="156"/>
                  <a:pt x="647" y="222"/>
                  <a:pt x="812" y="292"/>
                </a:cubicBezTo>
                <a:close/>
              </a:path>
            </a:pathLst>
          </a:custGeom>
          <a:solidFill>
            <a:srgbClr val="ACCE2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endParaRPr/>
          </a:p>
        </p:txBody>
      </p:sp>
      <p:sp>
        <p:nvSpPr>
          <p:cNvPr id="47" name="îšḷîďé">
            <a:extLst>
              <a:ext uri="{FF2B5EF4-FFF2-40B4-BE49-F238E27FC236}">
                <a16:creationId xmlns:a16="http://schemas.microsoft.com/office/drawing/2014/main" id="{BC299B7C-D678-4F96-ACF8-17E56C3D8677}"/>
              </a:ext>
            </a:extLst>
          </p:cNvPr>
          <p:cNvSpPr/>
          <p:nvPr/>
        </p:nvSpPr>
        <p:spPr>
          <a:xfrm>
            <a:off x="6299501" y="1587277"/>
            <a:ext cx="2159042" cy="1797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267" y="20862"/>
                </a:moveTo>
                <a:cubicBezTo>
                  <a:pt x="912" y="19341"/>
                  <a:pt x="1986" y="18145"/>
                  <a:pt x="3299" y="17492"/>
                </a:cubicBezTo>
                <a:cubicBezTo>
                  <a:pt x="3442" y="17421"/>
                  <a:pt x="3588" y="17357"/>
                  <a:pt x="3735" y="17298"/>
                </a:cubicBezTo>
                <a:cubicBezTo>
                  <a:pt x="4164" y="17126"/>
                  <a:pt x="4952" y="16889"/>
                  <a:pt x="5731" y="16820"/>
                </a:cubicBezTo>
                <a:cubicBezTo>
                  <a:pt x="6462" y="16755"/>
                  <a:pt x="7195" y="16781"/>
                  <a:pt x="7927" y="16805"/>
                </a:cubicBezTo>
                <a:cubicBezTo>
                  <a:pt x="9964" y="16870"/>
                  <a:pt x="12002" y="16870"/>
                  <a:pt x="14039" y="16805"/>
                </a:cubicBezTo>
                <a:lnTo>
                  <a:pt x="14039" y="9679"/>
                </a:lnTo>
                <a:lnTo>
                  <a:pt x="14039" y="9247"/>
                </a:lnTo>
                <a:lnTo>
                  <a:pt x="14399" y="9247"/>
                </a:lnTo>
                <a:lnTo>
                  <a:pt x="21598" y="9247"/>
                </a:lnTo>
                <a:lnTo>
                  <a:pt x="21595" y="7168"/>
                </a:lnTo>
                <a:cubicBezTo>
                  <a:pt x="21592" y="6239"/>
                  <a:pt x="21446" y="5318"/>
                  <a:pt x="21164" y="4452"/>
                </a:cubicBezTo>
                <a:cubicBezTo>
                  <a:pt x="20492" y="2382"/>
                  <a:pt x="19099" y="746"/>
                  <a:pt x="17316" y="167"/>
                </a:cubicBezTo>
                <a:cubicBezTo>
                  <a:pt x="17179" y="122"/>
                  <a:pt x="17040" y="84"/>
                  <a:pt x="16901" y="51"/>
                </a:cubicBezTo>
                <a:cubicBezTo>
                  <a:pt x="16823" y="33"/>
                  <a:pt x="16744" y="16"/>
                  <a:pt x="16666" y="0"/>
                </a:cubicBezTo>
                <a:cubicBezTo>
                  <a:pt x="7347" y="819"/>
                  <a:pt x="-2" y="10159"/>
                  <a:pt x="0" y="21561"/>
                </a:cubicBezTo>
                <a:cubicBezTo>
                  <a:pt x="0" y="21574"/>
                  <a:pt x="0" y="21587"/>
                  <a:pt x="0" y="21600"/>
                </a:cubicBezTo>
                <a:cubicBezTo>
                  <a:pt x="23" y="21523"/>
                  <a:pt x="48" y="21447"/>
                  <a:pt x="73" y="21371"/>
                </a:cubicBezTo>
                <a:cubicBezTo>
                  <a:pt x="132" y="21198"/>
                  <a:pt x="197" y="21029"/>
                  <a:pt x="267" y="20862"/>
                </a:cubicBezTo>
                <a:close/>
              </a:path>
            </a:pathLst>
          </a:custGeom>
          <a:solidFill>
            <a:srgbClr val="00734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endParaRPr/>
          </a:p>
        </p:txBody>
      </p:sp>
      <p:sp>
        <p:nvSpPr>
          <p:cNvPr id="51" name="íŝḷíḑê">
            <a:extLst>
              <a:ext uri="{FF2B5EF4-FFF2-40B4-BE49-F238E27FC236}">
                <a16:creationId xmlns:a16="http://schemas.microsoft.com/office/drawing/2014/main" id="{237C4ED5-8250-405C-83B6-60B6B14F872B}"/>
              </a:ext>
            </a:extLst>
          </p:cNvPr>
          <p:cNvSpPr/>
          <p:nvPr/>
        </p:nvSpPr>
        <p:spPr>
          <a:xfrm>
            <a:off x="6306698" y="3033839"/>
            <a:ext cx="1790999" cy="2151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2" extrusionOk="0">
                <a:moveTo>
                  <a:pt x="20858" y="21294"/>
                </a:moveTo>
                <a:cubicBezTo>
                  <a:pt x="20690" y="21223"/>
                  <a:pt x="20527" y="21146"/>
                  <a:pt x="20367" y="21064"/>
                </a:cubicBezTo>
                <a:cubicBezTo>
                  <a:pt x="20207" y="20982"/>
                  <a:pt x="20051" y="20894"/>
                  <a:pt x="19900" y="20801"/>
                </a:cubicBezTo>
                <a:cubicBezTo>
                  <a:pt x="19748" y="20708"/>
                  <a:pt x="19600" y="20610"/>
                  <a:pt x="19457" y="20507"/>
                </a:cubicBezTo>
                <a:cubicBezTo>
                  <a:pt x="19313" y="20404"/>
                  <a:pt x="19174" y="20297"/>
                  <a:pt x="19040" y="20185"/>
                </a:cubicBezTo>
                <a:cubicBezTo>
                  <a:pt x="18907" y="20074"/>
                  <a:pt x="18778" y="19959"/>
                  <a:pt x="18654" y="19839"/>
                </a:cubicBezTo>
                <a:cubicBezTo>
                  <a:pt x="18531" y="19720"/>
                  <a:pt x="18414" y="19598"/>
                  <a:pt x="18302" y="19471"/>
                </a:cubicBezTo>
                <a:cubicBezTo>
                  <a:pt x="18190" y="19345"/>
                  <a:pt x="18085" y="19216"/>
                  <a:pt x="17986" y="19084"/>
                </a:cubicBezTo>
                <a:cubicBezTo>
                  <a:pt x="17888" y="18951"/>
                  <a:pt x="17795" y="18816"/>
                  <a:pt x="17710" y="18678"/>
                </a:cubicBezTo>
                <a:cubicBezTo>
                  <a:pt x="17625" y="18540"/>
                  <a:pt x="17547" y="18399"/>
                  <a:pt x="17475" y="18256"/>
                </a:cubicBezTo>
                <a:cubicBezTo>
                  <a:pt x="17403" y="18113"/>
                  <a:pt x="17339" y="17967"/>
                  <a:pt x="17280" y="17819"/>
                </a:cubicBezTo>
                <a:cubicBezTo>
                  <a:pt x="17072" y="17294"/>
                  <a:pt x="16875" y="16518"/>
                  <a:pt x="16806" y="15748"/>
                </a:cubicBezTo>
                <a:cubicBezTo>
                  <a:pt x="16740" y="15015"/>
                  <a:pt x="16719" y="14201"/>
                  <a:pt x="16787" y="13439"/>
                </a:cubicBezTo>
                <a:lnTo>
                  <a:pt x="16787" y="7496"/>
                </a:lnTo>
                <a:lnTo>
                  <a:pt x="9635" y="7496"/>
                </a:lnTo>
                <a:lnTo>
                  <a:pt x="9201" y="7496"/>
                </a:lnTo>
                <a:lnTo>
                  <a:pt x="9201" y="7135"/>
                </a:lnTo>
                <a:lnTo>
                  <a:pt x="9201" y="0"/>
                </a:lnTo>
                <a:lnTo>
                  <a:pt x="7085" y="3"/>
                </a:lnTo>
                <a:cubicBezTo>
                  <a:pt x="7038" y="3"/>
                  <a:pt x="6209" y="-36"/>
                  <a:pt x="4844" y="305"/>
                </a:cubicBezTo>
                <a:cubicBezTo>
                  <a:pt x="4681" y="345"/>
                  <a:pt x="4519" y="388"/>
                  <a:pt x="4359" y="435"/>
                </a:cubicBezTo>
                <a:cubicBezTo>
                  <a:pt x="4200" y="482"/>
                  <a:pt x="4044" y="533"/>
                  <a:pt x="3889" y="589"/>
                </a:cubicBezTo>
                <a:cubicBezTo>
                  <a:pt x="2023" y="1271"/>
                  <a:pt x="675" y="2653"/>
                  <a:pt x="145" y="4291"/>
                </a:cubicBezTo>
                <a:cubicBezTo>
                  <a:pt x="101" y="4428"/>
                  <a:pt x="62" y="4567"/>
                  <a:pt x="29" y="4707"/>
                </a:cubicBezTo>
                <a:cubicBezTo>
                  <a:pt x="19" y="4751"/>
                  <a:pt x="9" y="4795"/>
                  <a:pt x="0" y="4839"/>
                </a:cubicBezTo>
                <a:cubicBezTo>
                  <a:pt x="765" y="14182"/>
                  <a:pt x="10126" y="21564"/>
                  <a:pt x="21560" y="21562"/>
                </a:cubicBezTo>
                <a:cubicBezTo>
                  <a:pt x="21574" y="21562"/>
                  <a:pt x="21587" y="21562"/>
                  <a:pt x="21600" y="21562"/>
                </a:cubicBezTo>
                <a:cubicBezTo>
                  <a:pt x="21522" y="21539"/>
                  <a:pt x="21445" y="21514"/>
                  <a:pt x="21369" y="21488"/>
                </a:cubicBezTo>
                <a:cubicBezTo>
                  <a:pt x="21195" y="21430"/>
                  <a:pt x="21025" y="21365"/>
                  <a:pt x="20858" y="21294"/>
                </a:cubicBezTo>
                <a:close/>
              </a:path>
            </a:pathLst>
          </a:custGeom>
          <a:solidFill>
            <a:srgbClr val="ACCE2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endParaRPr/>
          </a:p>
        </p:txBody>
      </p:sp>
      <p:sp>
        <p:nvSpPr>
          <p:cNvPr id="52" name="íslïḑé">
            <a:extLst>
              <a:ext uri="{FF2B5EF4-FFF2-40B4-BE49-F238E27FC236}">
                <a16:creationId xmlns:a16="http://schemas.microsoft.com/office/drawing/2014/main" id="{BE66B30B-4C3F-4DC1-93E6-9F5C469908CE}"/>
              </a:ext>
            </a:extLst>
          </p:cNvPr>
          <p:cNvSpPr/>
          <p:nvPr/>
        </p:nvSpPr>
        <p:spPr bwMode="auto">
          <a:xfrm>
            <a:off x="6997136" y="2280722"/>
            <a:ext cx="410122" cy="410644"/>
          </a:xfrm>
          <a:custGeom>
            <a:avLst/>
            <a:gdLst>
              <a:gd name="connsiteX0" fmla="*/ 150660 w 410122"/>
              <a:gd name="connsiteY0" fmla="*/ 149943 h 410644"/>
              <a:gd name="connsiteX1" fmla="*/ 259984 w 410122"/>
              <a:gd name="connsiteY1" fmla="*/ 149943 h 410644"/>
              <a:gd name="connsiteX2" fmla="*/ 263430 w 410122"/>
              <a:gd name="connsiteY2" fmla="*/ 150257 h 410644"/>
              <a:gd name="connsiteX3" fmla="*/ 266876 w 410122"/>
              <a:gd name="connsiteY3" fmla="*/ 151198 h 410644"/>
              <a:gd name="connsiteX4" fmla="*/ 270008 w 410122"/>
              <a:gd name="connsiteY4" fmla="*/ 152662 h 410644"/>
              <a:gd name="connsiteX5" fmla="*/ 272827 w 410122"/>
              <a:gd name="connsiteY5" fmla="*/ 154649 h 410644"/>
              <a:gd name="connsiteX6" fmla="*/ 275229 w 410122"/>
              <a:gd name="connsiteY6" fmla="*/ 157054 h 410644"/>
              <a:gd name="connsiteX7" fmla="*/ 277213 w 410122"/>
              <a:gd name="connsiteY7" fmla="*/ 159982 h 410644"/>
              <a:gd name="connsiteX8" fmla="*/ 278779 w 410122"/>
              <a:gd name="connsiteY8" fmla="*/ 163119 h 410644"/>
              <a:gd name="connsiteX9" fmla="*/ 279614 w 410122"/>
              <a:gd name="connsiteY9" fmla="*/ 166570 h 410644"/>
              <a:gd name="connsiteX10" fmla="*/ 280032 w 410122"/>
              <a:gd name="connsiteY10" fmla="*/ 170021 h 410644"/>
              <a:gd name="connsiteX11" fmla="*/ 280032 w 410122"/>
              <a:gd name="connsiteY11" fmla="*/ 275117 h 410644"/>
              <a:gd name="connsiteX12" fmla="*/ 279614 w 410122"/>
              <a:gd name="connsiteY12" fmla="*/ 278777 h 410644"/>
              <a:gd name="connsiteX13" fmla="*/ 278779 w 410122"/>
              <a:gd name="connsiteY13" fmla="*/ 282124 h 410644"/>
              <a:gd name="connsiteX14" fmla="*/ 277213 w 410122"/>
              <a:gd name="connsiteY14" fmla="*/ 285365 h 410644"/>
              <a:gd name="connsiteX15" fmla="*/ 275229 w 410122"/>
              <a:gd name="connsiteY15" fmla="*/ 288084 h 410644"/>
              <a:gd name="connsiteX16" fmla="*/ 272827 w 410122"/>
              <a:gd name="connsiteY16" fmla="*/ 290490 h 410644"/>
              <a:gd name="connsiteX17" fmla="*/ 270008 w 410122"/>
              <a:gd name="connsiteY17" fmla="*/ 292476 h 410644"/>
              <a:gd name="connsiteX18" fmla="*/ 266876 w 410122"/>
              <a:gd name="connsiteY18" fmla="*/ 294045 h 410644"/>
              <a:gd name="connsiteX19" fmla="*/ 263430 w 410122"/>
              <a:gd name="connsiteY19" fmla="*/ 294882 h 410644"/>
              <a:gd name="connsiteX20" fmla="*/ 259984 w 410122"/>
              <a:gd name="connsiteY20" fmla="*/ 295300 h 410644"/>
              <a:gd name="connsiteX21" fmla="*/ 252153 w 410122"/>
              <a:gd name="connsiteY21" fmla="*/ 295300 h 410644"/>
              <a:gd name="connsiteX22" fmla="*/ 252153 w 410122"/>
              <a:gd name="connsiteY22" fmla="*/ 390462 h 410644"/>
              <a:gd name="connsiteX23" fmla="*/ 251944 w 410122"/>
              <a:gd name="connsiteY23" fmla="*/ 394122 h 410644"/>
              <a:gd name="connsiteX24" fmla="*/ 250900 w 410122"/>
              <a:gd name="connsiteY24" fmla="*/ 397572 h 410644"/>
              <a:gd name="connsiteX25" fmla="*/ 249438 w 410122"/>
              <a:gd name="connsiteY25" fmla="*/ 400710 h 410644"/>
              <a:gd name="connsiteX26" fmla="*/ 247558 w 410122"/>
              <a:gd name="connsiteY26" fmla="*/ 403429 h 410644"/>
              <a:gd name="connsiteX27" fmla="*/ 245052 w 410122"/>
              <a:gd name="connsiteY27" fmla="*/ 405938 h 410644"/>
              <a:gd name="connsiteX28" fmla="*/ 242233 w 410122"/>
              <a:gd name="connsiteY28" fmla="*/ 407925 h 410644"/>
              <a:gd name="connsiteX29" fmla="*/ 239101 w 410122"/>
              <a:gd name="connsiteY29" fmla="*/ 409389 h 410644"/>
              <a:gd name="connsiteX30" fmla="*/ 235759 w 410122"/>
              <a:gd name="connsiteY30" fmla="*/ 410435 h 410644"/>
              <a:gd name="connsiteX31" fmla="*/ 232105 w 410122"/>
              <a:gd name="connsiteY31" fmla="*/ 410644 h 410644"/>
              <a:gd name="connsiteX32" fmla="*/ 178330 w 410122"/>
              <a:gd name="connsiteY32" fmla="*/ 410644 h 410644"/>
              <a:gd name="connsiteX33" fmla="*/ 174676 w 410122"/>
              <a:gd name="connsiteY33" fmla="*/ 410435 h 410644"/>
              <a:gd name="connsiteX34" fmla="*/ 171334 w 410122"/>
              <a:gd name="connsiteY34" fmla="*/ 409389 h 410644"/>
              <a:gd name="connsiteX35" fmla="*/ 168202 w 410122"/>
              <a:gd name="connsiteY35" fmla="*/ 407925 h 410644"/>
              <a:gd name="connsiteX36" fmla="*/ 165383 w 410122"/>
              <a:gd name="connsiteY36" fmla="*/ 405938 h 410644"/>
              <a:gd name="connsiteX37" fmla="*/ 163086 w 410122"/>
              <a:gd name="connsiteY37" fmla="*/ 403429 h 410644"/>
              <a:gd name="connsiteX38" fmla="*/ 160997 w 410122"/>
              <a:gd name="connsiteY38" fmla="*/ 400710 h 410644"/>
              <a:gd name="connsiteX39" fmla="*/ 159535 w 410122"/>
              <a:gd name="connsiteY39" fmla="*/ 397572 h 410644"/>
              <a:gd name="connsiteX40" fmla="*/ 158700 w 410122"/>
              <a:gd name="connsiteY40" fmla="*/ 394122 h 410644"/>
              <a:gd name="connsiteX41" fmla="*/ 158282 w 410122"/>
              <a:gd name="connsiteY41" fmla="*/ 390462 h 410644"/>
              <a:gd name="connsiteX42" fmla="*/ 158282 w 410122"/>
              <a:gd name="connsiteY42" fmla="*/ 295614 h 410644"/>
              <a:gd name="connsiteX43" fmla="*/ 150660 w 410122"/>
              <a:gd name="connsiteY43" fmla="*/ 295614 h 410644"/>
              <a:gd name="connsiteX44" fmla="*/ 147005 w 410122"/>
              <a:gd name="connsiteY44" fmla="*/ 295300 h 410644"/>
              <a:gd name="connsiteX45" fmla="*/ 143664 w 410122"/>
              <a:gd name="connsiteY45" fmla="*/ 294359 h 410644"/>
              <a:gd name="connsiteX46" fmla="*/ 140532 w 410122"/>
              <a:gd name="connsiteY46" fmla="*/ 292895 h 410644"/>
              <a:gd name="connsiteX47" fmla="*/ 137712 w 410122"/>
              <a:gd name="connsiteY47" fmla="*/ 290803 h 410644"/>
              <a:gd name="connsiteX48" fmla="*/ 135206 w 410122"/>
              <a:gd name="connsiteY48" fmla="*/ 288503 h 410644"/>
              <a:gd name="connsiteX49" fmla="*/ 133327 w 410122"/>
              <a:gd name="connsiteY49" fmla="*/ 285575 h 410644"/>
              <a:gd name="connsiteX50" fmla="*/ 131865 w 410122"/>
              <a:gd name="connsiteY50" fmla="*/ 282437 h 410644"/>
              <a:gd name="connsiteX51" fmla="*/ 130821 w 410122"/>
              <a:gd name="connsiteY51" fmla="*/ 278986 h 410644"/>
              <a:gd name="connsiteX52" fmla="*/ 130612 w 410122"/>
              <a:gd name="connsiteY52" fmla="*/ 275536 h 410644"/>
              <a:gd name="connsiteX53" fmla="*/ 130612 w 410122"/>
              <a:gd name="connsiteY53" fmla="*/ 170021 h 410644"/>
              <a:gd name="connsiteX54" fmla="*/ 130821 w 410122"/>
              <a:gd name="connsiteY54" fmla="*/ 166570 h 410644"/>
              <a:gd name="connsiteX55" fmla="*/ 131761 w 410122"/>
              <a:gd name="connsiteY55" fmla="*/ 163119 h 410644"/>
              <a:gd name="connsiteX56" fmla="*/ 133222 w 410122"/>
              <a:gd name="connsiteY56" fmla="*/ 159982 h 410644"/>
              <a:gd name="connsiteX57" fmla="*/ 135206 w 410122"/>
              <a:gd name="connsiteY57" fmla="*/ 157054 h 410644"/>
              <a:gd name="connsiteX58" fmla="*/ 137608 w 410122"/>
              <a:gd name="connsiteY58" fmla="*/ 154649 h 410644"/>
              <a:gd name="connsiteX59" fmla="*/ 140323 w 410122"/>
              <a:gd name="connsiteY59" fmla="*/ 152662 h 410644"/>
              <a:gd name="connsiteX60" fmla="*/ 143455 w 410122"/>
              <a:gd name="connsiteY60" fmla="*/ 151198 h 410644"/>
              <a:gd name="connsiteX61" fmla="*/ 146901 w 410122"/>
              <a:gd name="connsiteY61" fmla="*/ 150257 h 410644"/>
              <a:gd name="connsiteX62" fmla="*/ 20014 w 410122"/>
              <a:gd name="connsiteY62" fmla="*/ 96130 h 410644"/>
              <a:gd name="connsiteX63" fmla="*/ 110076 w 410122"/>
              <a:gd name="connsiteY63" fmla="*/ 96130 h 410644"/>
              <a:gd name="connsiteX64" fmla="*/ 113725 w 410122"/>
              <a:gd name="connsiteY64" fmla="*/ 96444 h 410644"/>
              <a:gd name="connsiteX65" fmla="*/ 117060 w 410122"/>
              <a:gd name="connsiteY65" fmla="*/ 97385 h 410644"/>
              <a:gd name="connsiteX66" fmla="*/ 120187 w 410122"/>
              <a:gd name="connsiteY66" fmla="*/ 98848 h 410644"/>
              <a:gd name="connsiteX67" fmla="*/ 123002 w 410122"/>
              <a:gd name="connsiteY67" fmla="*/ 100834 h 410644"/>
              <a:gd name="connsiteX68" fmla="*/ 125399 w 410122"/>
              <a:gd name="connsiteY68" fmla="*/ 103239 h 410644"/>
              <a:gd name="connsiteX69" fmla="*/ 127380 w 410122"/>
              <a:gd name="connsiteY69" fmla="*/ 106061 h 410644"/>
              <a:gd name="connsiteX70" fmla="*/ 128839 w 410122"/>
              <a:gd name="connsiteY70" fmla="*/ 109197 h 410644"/>
              <a:gd name="connsiteX71" fmla="*/ 129777 w 410122"/>
              <a:gd name="connsiteY71" fmla="*/ 112542 h 410644"/>
              <a:gd name="connsiteX72" fmla="*/ 130090 w 410122"/>
              <a:gd name="connsiteY72" fmla="*/ 116201 h 410644"/>
              <a:gd name="connsiteX73" fmla="*/ 130090 w 410122"/>
              <a:gd name="connsiteY73" fmla="*/ 124251 h 410644"/>
              <a:gd name="connsiteX74" fmla="*/ 124982 w 410122"/>
              <a:gd name="connsiteY74" fmla="*/ 126864 h 410644"/>
              <a:gd name="connsiteX75" fmla="*/ 120187 w 410122"/>
              <a:gd name="connsiteY75" fmla="*/ 130000 h 410644"/>
              <a:gd name="connsiteX76" fmla="*/ 115809 w 410122"/>
              <a:gd name="connsiteY76" fmla="*/ 133659 h 410644"/>
              <a:gd name="connsiteX77" fmla="*/ 111848 w 410122"/>
              <a:gd name="connsiteY77" fmla="*/ 137841 h 410644"/>
              <a:gd name="connsiteX78" fmla="*/ 108513 w 410122"/>
              <a:gd name="connsiteY78" fmla="*/ 142545 h 410644"/>
              <a:gd name="connsiteX79" fmla="*/ 105594 w 410122"/>
              <a:gd name="connsiteY79" fmla="*/ 147353 h 410644"/>
              <a:gd name="connsiteX80" fmla="*/ 103197 w 410122"/>
              <a:gd name="connsiteY80" fmla="*/ 152685 h 410644"/>
              <a:gd name="connsiteX81" fmla="*/ 101425 w 410122"/>
              <a:gd name="connsiteY81" fmla="*/ 158330 h 410644"/>
              <a:gd name="connsiteX82" fmla="*/ 100486 w 410122"/>
              <a:gd name="connsiteY82" fmla="*/ 164184 h 410644"/>
              <a:gd name="connsiteX83" fmla="*/ 100069 w 410122"/>
              <a:gd name="connsiteY83" fmla="*/ 170143 h 410644"/>
              <a:gd name="connsiteX84" fmla="*/ 100069 w 410122"/>
              <a:gd name="connsiteY84" fmla="*/ 275621 h 410644"/>
              <a:gd name="connsiteX85" fmla="*/ 100278 w 410122"/>
              <a:gd name="connsiteY85" fmla="*/ 280534 h 410644"/>
              <a:gd name="connsiteX86" fmla="*/ 101112 w 410122"/>
              <a:gd name="connsiteY86" fmla="*/ 285447 h 410644"/>
              <a:gd name="connsiteX87" fmla="*/ 102363 w 410122"/>
              <a:gd name="connsiteY87" fmla="*/ 290152 h 410644"/>
              <a:gd name="connsiteX88" fmla="*/ 104135 w 410122"/>
              <a:gd name="connsiteY88" fmla="*/ 294751 h 410644"/>
              <a:gd name="connsiteX89" fmla="*/ 106115 w 410122"/>
              <a:gd name="connsiteY89" fmla="*/ 298933 h 410644"/>
              <a:gd name="connsiteX90" fmla="*/ 106115 w 410122"/>
              <a:gd name="connsiteY90" fmla="*/ 303741 h 410644"/>
              <a:gd name="connsiteX91" fmla="*/ 105698 w 410122"/>
              <a:gd name="connsiteY91" fmla="*/ 307296 h 410644"/>
              <a:gd name="connsiteX92" fmla="*/ 104864 w 410122"/>
              <a:gd name="connsiteY92" fmla="*/ 310641 h 410644"/>
              <a:gd name="connsiteX93" fmla="*/ 103301 w 410122"/>
              <a:gd name="connsiteY93" fmla="*/ 313777 h 410644"/>
              <a:gd name="connsiteX94" fmla="*/ 101320 w 410122"/>
              <a:gd name="connsiteY94" fmla="*/ 316704 h 410644"/>
              <a:gd name="connsiteX95" fmla="*/ 98923 w 410122"/>
              <a:gd name="connsiteY95" fmla="*/ 319108 h 410644"/>
              <a:gd name="connsiteX96" fmla="*/ 96213 w 410122"/>
              <a:gd name="connsiteY96" fmla="*/ 321095 h 410644"/>
              <a:gd name="connsiteX97" fmla="*/ 93085 w 410122"/>
              <a:gd name="connsiteY97" fmla="*/ 322663 h 410644"/>
              <a:gd name="connsiteX98" fmla="*/ 89646 w 410122"/>
              <a:gd name="connsiteY98" fmla="*/ 323499 h 410644"/>
              <a:gd name="connsiteX99" fmla="*/ 86101 w 410122"/>
              <a:gd name="connsiteY99" fmla="*/ 323917 h 410644"/>
              <a:gd name="connsiteX100" fmla="*/ 43989 w 410122"/>
              <a:gd name="connsiteY100" fmla="*/ 323917 h 410644"/>
              <a:gd name="connsiteX101" fmla="*/ 40445 w 410122"/>
              <a:gd name="connsiteY101" fmla="*/ 323499 h 410644"/>
              <a:gd name="connsiteX102" fmla="*/ 37005 w 410122"/>
              <a:gd name="connsiteY102" fmla="*/ 322663 h 410644"/>
              <a:gd name="connsiteX103" fmla="*/ 33878 w 410122"/>
              <a:gd name="connsiteY103" fmla="*/ 321095 h 410644"/>
              <a:gd name="connsiteX104" fmla="*/ 31168 w 410122"/>
              <a:gd name="connsiteY104" fmla="*/ 319108 h 410644"/>
              <a:gd name="connsiteX105" fmla="*/ 28770 w 410122"/>
              <a:gd name="connsiteY105" fmla="*/ 316704 h 410644"/>
              <a:gd name="connsiteX106" fmla="*/ 26790 w 410122"/>
              <a:gd name="connsiteY106" fmla="*/ 313777 h 410644"/>
              <a:gd name="connsiteX107" fmla="*/ 25226 w 410122"/>
              <a:gd name="connsiteY107" fmla="*/ 310641 h 410644"/>
              <a:gd name="connsiteX108" fmla="*/ 24392 w 410122"/>
              <a:gd name="connsiteY108" fmla="*/ 307296 h 410644"/>
              <a:gd name="connsiteX109" fmla="*/ 23975 w 410122"/>
              <a:gd name="connsiteY109" fmla="*/ 303741 h 410644"/>
              <a:gd name="connsiteX110" fmla="*/ 23975 w 410122"/>
              <a:gd name="connsiteY110" fmla="*/ 223248 h 410644"/>
              <a:gd name="connsiteX111" fmla="*/ 20014 w 410122"/>
              <a:gd name="connsiteY111" fmla="*/ 223248 h 410644"/>
              <a:gd name="connsiteX112" fmla="*/ 16365 w 410122"/>
              <a:gd name="connsiteY112" fmla="*/ 222829 h 410644"/>
              <a:gd name="connsiteX113" fmla="*/ 12821 w 410122"/>
              <a:gd name="connsiteY113" fmla="*/ 221993 h 410644"/>
              <a:gd name="connsiteX114" fmla="*/ 9694 w 410122"/>
              <a:gd name="connsiteY114" fmla="*/ 220530 h 410644"/>
              <a:gd name="connsiteX115" fmla="*/ 6984 w 410122"/>
              <a:gd name="connsiteY115" fmla="*/ 218439 h 410644"/>
              <a:gd name="connsiteX116" fmla="*/ 4586 w 410122"/>
              <a:gd name="connsiteY116" fmla="*/ 216035 h 410644"/>
              <a:gd name="connsiteX117" fmla="*/ 2606 w 410122"/>
              <a:gd name="connsiteY117" fmla="*/ 213212 h 410644"/>
              <a:gd name="connsiteX118" fmla="*/ 1251 w 410122"/>
              <a:gd name="connsiteY118" fmla="*/ 210076 h 410644"/>
              <a:gd name="connsiteX119" fmla="*/ 208 w 410122"/>
              <a:gd name="connsiteY119" fmla="*/ 206626 h 410644"/>
              <a:gd name="connsiteX120" fmla="*/ 0 w 410122"/>
              <a:gd name="connsiteY120" fmla="*/ 203176 h 410644"/>
              <a:gd name="connsiteX121" fmla="*/ 0 w 410122"/>
              <a:gd name="connsiteY121" fmla="*/ 116201 h 410644"/>
              <a:gd name="connsiteX122" fmla="*/ 312 w 410122"/>
              <a:gd name="connsiteY122" fmla="*/ 112542 h 410644"/>
              <a:gd name="connsiteX123" fmla="*/ 1251 w 410122"/>
              <a:gd name="connsiteY123" fmla="*/ 109197 h 410644"/>
              <a:gd name="connsiteX124" fmla="*/ 2710 w 410122"/>
              <a:gd name="connsiteY124" fmla="*/ 106061 h 410644"/>
              <a:gd name="connsiteX125" fmla="*/ 4690 w 410122"/>
              <a:gd name="connsiteY125" fmla="*/ 103239 h 410644"/>
              <a:gd name="connsiteX126" fmla="*/ 7088 w 410122"/>
              <a:gd name="connsiteY126" fmla="*/ 100834 h 410644"/>
              <a:gd name="connsiteX127" fmla="*/ 9902 w 410122"/>
              <a:gd name="connsiteY127" fmla="*/ 98848 h 410644"/>
              <a:gd name="connsiteX128" fmla="*/ 13030 w 410122"/>
              <a:gd name="connsiteY128" fmla="*/ 97385 h 410644"/>
              <a:gd name="connsiteX129" fmla="*/ 16365 w 410122"/>
              <a:gd name="connsiteY129" fmla="*/ 96444 h 410644"/>
              <a:gd name="connsiteX130" fmla="*/ 300046 w 410122"/>
              <a:gd name="connsiteY130" fmla="*/ 95608 h 410644"/>
              <a:gd name="connsiteX131" fmla="*/ 390108 w 410122"/>
              <a:gd name="connsiteY131" fmla="*/ 95608 h 410644"/>
              <a:gd name="connsiteX132" fmla="*/ 393757 w 410122"/>
              <a:gd name="connsiteY132" fmla="*/ 96026 h 410644"/>
              <a:gd name="connsiteX133" fmla="*/ 397196 w 410122"/>
              <a:gd name="connsiteY133" fmla="*/ 96862 h 410644"/>
              <a:gd name="connsiteX134" fmla="*/ 400324 w 410122"/>
              <a:gd name="connsiteY134" fmla="*/ 98325 h 410644"/>
              <a:gd name="connsiteX135" fmla="*/ 403034 w 410122"/>
              <a:gd name="connsiteY135" fmla="*/ 100415 h 410644"/>
              <a:gd name="connsiteX136" fmla="*/ 405431 w 410122"/>
              <a:gd name="connsiteY136" fmla="*/ 102818 h 410644"/>
              <a:gd name="connsiteX137" fmla="*/ 407412 w 410122"/>
              <a:gd name="connsiteY137" fmla="*/ 105639 h 410644"/>
              <a:gd name="connsiteX138" fmla="*/ 408871 w 410122"/>
              <a:gd name="connsiteY138" fmla="*/ 108774 h 410644"/>
              <a:gd name="connsiteX139" fmla="*/ 409809 w 410122"/>
              <a:gd name="connsiteY139" fmla="*/ 112222 h 410644"/>
              <a:gd name="connsiteX140" fmla="*/ 410122 w 410122"/>
              <a:gd name="connsiteY140" fmla="*/ 115670 h 410644"/>
              <a:gd name="connsiteX141" fmla="*/ 410122 w 410122"/>
              <a:gd name="connsiteY141" fmla="*/ 202188 h 410644"/>
              <a:gd name="connsiteX142" fmla="*/ 409809 w 410122"/>
              <a:gd name="connsiteY142" fmla="*/ 205845 h 410644"/>
              <a:gd name="connsiteX143" fmla="*/ 408871 w 410122"/>
              <a:gd name="connsiteY143" fmla="*/ 209293 h 410644"/>
              <a:gd name="connsiteX144" fmla="*/ 407412 w 410122"/>
              <a:gd name="connsiteY144" fmla="*/ 212428 h 410644"/>
              <a:gd name="connsiteX145" fmla="*/ 405431 w 410122"/>
              <a:gd name="connsiteY145" fmla="*/ 215144 h 410644"/>
              <a:gd name="connsiteX146" fmla="*/ 403034 w 410122"/>
              <a:gd name="connsiteY146" fmla="*/ 217652 h 410644"/>
              <a:gd name="connsiteX147" fmla="*/ 400324 w 410122"/>
              <a:gd name="connsiteY147" fmla="*/ 219533 h 410644"/>
              <a:gd name="connsiteX148" fmla="*/ 397196 w 410122"/>
              <a:gd name="connsiteY148" fmla="*/ 221100 h 410644"/>
              <a:gd name="connsiteX149" fmla="*/ 393757 w 410122"/>
              <a:gd name="connsiteY149" fmla="*/ 222041 h 410644"/>
              <a:gd name="connsiteX150" fmla="*/ 390108 w 410122"/>
              <a:gd name="connsiteY150" fmla="*/ 222354 h 410644"/>
              <a:gd name="connsiteX151" fmla="*/ 386147 w 410122"/>
              <a:gd name="connsiteY151" fmla="*/ 222354 h 410644"/>
              <a:gd name="connsiteX152" fmla="*/ 386147 w 410122"/>
              <a:gd name="connsiteY152" fmla="*/ 302811 h 410644"/>
              <a:gd name="connsiteX153" fmla="*/ 385730 w 410122"/>
              <a:gd name="connsiteY153" fmla="*/ 306468 h 410644"/>
              <a:gd name="connsiteX154" fmla="*/ 384896 w 410122"/>
              <a:gd name="connsiteY154" fmla="*/ 309812 h 410644"/>
              <a:gd name="connsiteX155" fmla="*/ 383437 w 410122"/>
              <a:gd name="connsiteY155" fmla="*/ 312947 h 410644"/>
              <a:gd name="connsiteX156" fmla="*/ 381352 w 410122"/>
              <a:gd name="connsiteY156" fmla="*/ 315768 h 410644"/>
              <a:gd name="connsiteX157" fmla="*/ 378955 w 410122"/>
              <a:gd name="connsiteY157" fmla="*/ 318276 h 410644"/>
              <a:gd name="connsiteX158" fmla="*/ 376244 w 410122"/>
              <a:gd name="connsiteY158" fmla="*/ 320156 h 410644"/>
              <a:gd name="connsiteX159" fmla="*/ 373117 w 410122"/>
              <a:gd name="connsiteY159" fmla="*/ 321619 h 410644"/>
              <a:gd name="connsiteX160" fmla="*/ 369782 w 410122"/>
              <a:gd name="connsiteY160" fmla="*/ 322664 h 410644"/>
              <a:gd name="connsiteX161" fmla="*/ 366133 w 410122"/>
              <a:gd name="connsiteY161" fmla="*/ 322873 h 410644"/>
              <a:gd name="connsiteX162" fmla="*/ 324125 w 410122"/>
              <a:gd name="connsiteY162" fmla="*/ 322873 h 410644"/>
              <a:gd name="connsiteX163" fmla="*/ 320477 w 410122"/>
              <a:gd name="connsiteY163" fmla="*/ 322664 h 410644"/>
              <a:gd name="connsiteX164" fmla="*/ 317037 w 410122"/>
              <a:gd name="connsiteY164" fmla="*/ 321619 h 410644"/>
              <a:gd name="connsiteX165" fmla="*/ 313910 w 410122"/>
              <a:gd name="connsiteY165" fmla="*/ 320156 h 410644"/>
              <a:gd name="connsiteX166" fmla="*/ 311199 w 410122"/>
              <a:gd name="connsiteY166" fmla="*/ 318276 h 410644"/>
              <a:gd name="connsiteX167" fmla="*/ 308802 w 410122"/>
              <a:gd name="connsiteY167" fmla="*/ 315768 h 410644"/>
              <a:gd name="connsiteX168" fmla="*/ 306821 w 410122"/>
              <a:gd name="connsiteY168" fmla="*/ 312947 h 410644"/>
              <a:gd name="connsiteX169" fmla="*/ 305258 w 410122"/>
              <a:gd name="connsiteY169" fmla="*/ 309812 h 410644"/>
              <a:gd name="connsiteX170" fmla="*/ 304424 w 410122"/>
              <a:gd name="connsiteY170" fmla="*/ 306468 h 410644"/>
              <a:gd name="connsiteX171" fmla="*/ 304007 w 410122"/>
              <a:gd name="connsiteY171" fmla="*/ 302811 h 410644"/>
              <a:gd name="connsiteX172" fmla="*/ 304007 w 410122"/>
              <a:gd name="connsiteY172" fmla="*/ 298109 h 410644"/>
              <a:gd name="connsiteX173" fmla="*/ 306196 w 410122"/>
              <a:gd name="connsiteY173" fmla="*/ 293721 h 410644"/>
              <a:gd name="connsiteX174" fmla="*/ 307968 w 410122"/>
              <a:gd name="connsiteY174" fmla="*/ 289227 h 410644"/>
              <a:gd name="connsiteX175" fmla="*/ 309010 w 410122"/>
              <a:gd name="connsiteY175" fmla="*/ 284525 h 410644"/>
              <a:gd name="connsiteX176" fmla="*/ 309844 w 410122"/>
              <a:gd name="connsiteY176" fmla="*/ 279719 h 410644"/>
              <a:gd name="connsiteX177" fmla="*/ 310053 w 410122"/>
              <a:gd name="connsiteY177" fmla="*/ 274599 h 410644"/>
              <a:gd name="connsiteX178" fmla="*/ 310053 w 410122"/>
              <a:gd name="connsiteY178" fmla="*/ 169796 h 410644"/>
              <a:gd name="connsiteX179" fmla="*/ 309636 w 410122"/>
              <a:gd name="connsiteY179" fmla="*/ 163735 h 410644"/>
              <a:gd name="connsiteX180" fmla="*/ 308698 w 410122"/>
              <a:gd name="connsiteY180" fmla="*/ 157884 h 410644"/>
              <a:gd name="connsiteX181" fmla="*/ 306926 w 410122"/>
              <a:gd name="connsiteY181" fmla="*/ 152346 h 410644"/>
              <a:gd name="connsiteX182" fmla="*/ 304528 w 410122"/>
              <a:gd name="connsiteY182" fmla="*/ 146913 h 410644"/>
              <a:gd name="connsiteX183" fmla="*/ 301714 w 410122"/>
              <a:gd name="connsiteY183" fmla="*/ 142002 h 410644"/>
              <a:gd name="connsiteX184" fmla="*/ 298274 w 410122"/>
              <a:gd name="connsiteY184" fmla="*/ 137508 h 410644"/>
              <a:gd name="connsiteX185" fmla="*/ 294313 w 410122"/>
              <a:gd name="connsiteY185" fmla="*/ 133329 h 410644"/>
              <a:gd name="connsiteX186" fmla="*/ 289935 w 410122"/>
              <a:gd name="connsiteY186" fmla="*/ 129567 h 410644"/>
              <a:gd name="connsiteX187" fmla="*/ 285140 w 410122"/>
              <a:gd name="connsiteY187" fmla="*/ 126433 h 410644"/>
              <a:gd name="connsiteX188" fmla="*/ 280032 w 410122"/>
              <a:gd name="connsiteY188" fmla="*/ 123716 h 410644"/>
              <a:gd name="connsiteX189" fmla="*/ 280032 w 410122"/>
              <a:gd name="connsiteY189" fmla="*/ 115670 h 410644"/>
              <a:gd name="connsiteX190" fmla="*/ 280449 w 410122"/>
              <a:gd name="connsiteY190" fmla="*/ 112222 h 410644"/>
              <a:gd name="connsiteX191" fmla="*/ 281283 w 410122"/>
              <a:gd name="connsiteY191" fmla="*/ 108774 h 410644"/>
              <a:gd name="connsiteX192" fmla="*/ 282742 w 410122"/>
              <a:gd name="connsiteY192" fmla="*/ 105639 h 410644"/>
              <a:gd name="connsiteX193" fmla="*/ 284827 w 410122"/>
              <a:gd name="connsiteY193" fmla="*/ 102818 h 410644"/>
              <a:gd name="connsiteX194" fmla="*/ 287120 w 410122"/>
              <a:gd name="connsiteY194" fmla="*/ 100415 h 410644"/>
              <a:gd name="connsiteX195" fmla="*/ 289935 w 410122"/>
              <a:gd name="connsiteY195" fmla="*/ 98325 h 410644"/>
              <a:gd name="connsiteX196" fmla="*/ 293062 w 410122"/>
              <a:gd name="connsiteY196" fmla="*/ 96862 h 410644"/>
              <a:gd name="connsiteX197" fmla="*/ 296397 w 410122"/>
              <a:gd name="connsiteY197" fmla="*/ 96026 h 410644"/>
              <a:gd name="connsiteX198" fmla="*/ 205270 w 410122"/>
              <a:gd name="connsiteY198" fmla="*/ 40228 h 410644"/>
              <a:gd name="connsiteX199" fmla="*/ 211128 w 410122"/>
              <a:gd name="connsiteY199" fmla="*/ 40645 h 410644"/>
              <a:gd name="connsiteX200" fmla="*/ 216777 w 410122"/>
              <a:gd name="connsiteY200" fmla="*/ 41583 h 410644"/>
              <a:gd name="connsiteX201" fmla="*/ 222111 w 410122"/>
              <a:gd name="connsiteY201" fmla="*/ 43356 h 410644"/>
              <a:gd name="connsiteX202" fmla="*/ 227237 w 410122"/>
              <a:gd name="connsiteY202" fmla="*/ 45649 h 410644"/>
              <a:gd name="connsiteX203" fmla="*/ 231840 w 410122"/>
              <a:gd name="connsiteY203" fmla="*/ 48464 h 410644"/>
              <a:gd name="connsiteX204" fmla="*/ 236129 w 410122"/>
              <a:gd name="connsiteY204" fmla="*/ 51905 h 410644"/>
              <a:gd name="connsiteX205" fmla="*/ 239999 w 410122"/>
              <a:gd name="connsiteY205" fmla="*/ 55762 h 410644"/>
              <a:gd name="connsiteX206" fmla="*/ 243556 w 410122"/>
              <a:gd name="connsiteY206" fmla="*/ 60141 h 410644"/>
              <a:gd name="connsiteX207" fmla="*/ 246485 w 410122"/>
              <a:gd name="connsiteY207" fmla="*/ 64832 h 410644"/>
              <a:gd name="connsiteX208" fmla="*/ 248682 w 410122"/>
              <a:gd name="connsiteY208" fmla="*/ 69837 h 410644"/>
              <a:gd name="connsiteX209" fmla="*/ 250460 w 410122"/>
              <a:gd name="connsiteY209" fmla="*/ 75258 h 410644"/>
              <a:gd name="connsiteX210" fmla="*/ 251506 w 410122"/>
              <a:gd name="connsiteY210" fmla="*/ 80888 h 410644"/>
              <a:gd name="connsiteX211" fmla="*/ 251820 w 410122"/>
              <a:gd name="connsiteY211" fmla="*/ 86622 h 410644"/>
              <a:gd name="connsiteX212" fmla="*/ 251506 w 410122"/>
              <a:gd name="connsiteY212" fmla="*/ 92564 h 410644"/>
              <a:gd name="connsiteX213" fmla="*/ 250460 w 410122"/>
              <a:gd name="connsiteY213" fmla="*/ 98194 h 410644"/>
              <a:gd name="connsiteX214" fmla="*/ 248682 w 410122"/>
              <a:gd name="connsiteY214" fmla="*/ 103511 h 410644"/>
              <a:gd name="connsiteX215" fmla="*/ 246485 w 410122"/>
              <a:gd name="connsiteY215" fmla="*/ 108620 h 410644"/>
              <a:gd name="connsiteX216" fmla="*/ 243556 w 410122"/>
              <a:gd name="connsiteY216" fmla="*/ 113207 h 410644"/>
              <a:gd name="connsiteX217" fmla="*/ 239999 w 410122"/>
              <a:gd name="connsiteY217" fmla="*/ 117586 h 410644"/>
              <a:gd name="connsiteX218" fmla="*/ 236129 w 410122"/>
              <a:gd name="connsiteY218" fmla="*/ 121443 h 410644"/>
              <a:gd name="connsiteX219" fmla="*/ 231840 w 410122"/>
              <a:gd name="connsiteY219" fmla="*/ 124884 h 410644"/>
              <a:gd name="connsiteX220" fmla="*/ 227237 w 410122"/>
              <a:gd name="connsiteY220" fmla="*/ 127803 h 410644"/>
              <a:gd name="connsiteX221" fmla="*/ 222111 w 410122"/>
              <a:gd name="connsiteY221" fmla="*/ 130096 h 410644"/>
              <a:gd name="connsiteX222" fmla="*/ 216777 w 410122"/>
              <a:gd name="connsiteY222" fmla="*/ 131765 h 410644"/>
              <a:gd name="connsiteX223" fmla="*/ 211128 w 410122"/>
              <a:gd name="connsiteY223" fmla="*/ 132807 h 410644"/>
              <a:gd name="connsiteX224" fmla="*/ 205270 w 410122"/>
              <a:gd name="connsiteY224" fmla="*/ 133224 h 410644"/>
              <a:gd name="connsiteX225" fmla="*/ 199516 w 410122"/>
              <a:gd name="connsiteY225" fmla="*/ 132807 h 410644"/>
              <a:gd name="connsiteX226" fmla="*/ 193867 w 410122"/>
              <a:gd name="connsiteY226" fmla="*/ 131765 h 410644"/>
              <a:gd name="connsiteX227" fmla="*/ 188428 w 410122"/>
              <a:gd name="connsiteY227" fmla="*/ 130096 h 410644"/>
              <a:gd name="connsiteX228" fmla="*/ 183407 w 410122"/>
              <a:gd name="connsiteY228" fmla="*/ 127803 h 410644"/>
              <a:gd name="connsiteX229" fmla="*/ 178804 w 410122"/>
              <a:gd name="connsiteY229" fmla="*/ 124884 h 410644"/>
              <a:gd name="connsiteX230" fmla="*/ 174411 w 410122"/>
              <a:gd name="connsiteY230" fmla="*/ 121443 h 410644"/>
              <a:gd name="connsiteX231" fmla="*/ 170435 w 410122"/>
              <a:gd name="connsiteY231" fmla="*/ 117586 h 410644"/>
              <a:gd name="connsiteX232" fmla="*/ 167088 w 410122"/>
              <a:gd name="connsiteY232" fmla="*/ 113207 h 410644"/>
              <a:gd name="connsiteX233" fmla="*/ 164159 w 410122"/>
              <a:gd name="connsiteY233" fmla="*/ 108620 h 410644"/>
              <a:gd name="connsiteX234" fmla="*/ 161962 w 410122"/>
              <a:gd name="connsiteY234" fmla="*/ 103511 h 410644"/>
              <a:gd name="connsiteX235" fmla="*/ 160184 w 410122"/>
              <a:gd name="connsiteY235" fmla="*/ 98194 h 410644"/>
              <a:gd name="connsiteX236" fmla="*/ 159138 w 410122"/>
              <a:gd name="connsiteY236" fmla="*/ 92564 h 410644"/>
              <a:gd name="connsiteX237" fmla="*/ 158824 w 410122"/>
              <a:gd name="connsiteY237" fmla="*/ 86622 h 410644"/>
              <a:gd name="connsiteX238" fmla="*/ 159138 w 410122"/>
              <a:gd name="connsiteY238" fmla="*/ 80888 h 410644"/>
              <a:gd name="connsiteX239" fmla="*/ 160184 w 410122"/>
              <a:gd name="connsiteY239" fmla="*/ 75258 h 410644"/>
              <a:gd name="connsiteX240" fmla="*/ 161962 w 410122"/>
              <a:gd name="connsiteY240" fmla="*/ 69837 h 410644"/>
              <a:gd name="connsiteX241" fmla="*/ 164159 w 410122"/>
              <a:gd name="connsiteY241" fmla="*/ 64832 h 410644"/>
              <a:gd name="connsiteX242" fmla="*/ 167088 w 410122"/>
              <a:gd name="connsiteY242" fmla="*/ 60141 h 410644"/>
              <a:gd name="connsiteX243" fmla="*/ 170435 w 410122"/>
              <a:gd name="connsiteY243" fmla="*/ 55762 h 410644"/>
              <a:gd name="connsiteX244" fmla="*/ 174411 w 410122"/>
              <a:gd name="connsiteY244" fmla="*/ 51905 h 410644"/>
              <a:gd name="connsiteX245" fmla="*/ 178804 w 410122"/>
              <a:gd name="connsiteY245" fmla="*/ 48464 h 410644"/>
              <a:gd name="connsiteX246" fmla="*/ 183407 w 410122"/>
              <a:gd name="connsiteY246" fmla="*/ 45649 h 410644"/>
              <a:gd name="connsiteX247" fmla="*/ 188428 w 410122"/>
              <a:gd name="connsiteY247" fmla="*/ 43356 h 410644"/>
              <a:gd name="connsiteX248" fmla="*/ 193867 w 410122"/>
              <a:gd name="connsiteY248" fmla="*/ 41583 h 410644"/>
              <a:gd name="connsiteX249" fmla="*/ 199516 w 410122"/>
              <a:gd name="connsiteY249" fmla="*/ 40645 h 410644"/>
              <a:gd name="connsiteX250" fmla="*/ 345442 w 410122"/>
              <a:gd name="connsiteY250" fmla="*/ 0 h 410644"/>
              <a:gd name="connsiteX251" fmla="*/ 350744 w 410122"/>
              <a:gd name="connsiteY251" fmla="*/ 418 h 410644"/>
              <a:gd name="connsiteX252" fmla="*/ 356045 w 410122"/>
              <a:gd name="connsiteY252" fmla="*/ 1357 h 410644"/>
              <a:gd name="connsiteX253" fmla="*/ 361035 w 410122"/>
              <a:gd name="connsiteY253" fmla="*/ 3131 h 410644"/>
              <a:gd name="connsiteX254" fmla="*/ 365713 w 410122"/>
              <a:gd name="connsiteY254" fmla="*/ 5531 h 410644"/>
              <a:gd name="connsiteX255" fmla="*/ 369975 w 410122"/>
              <a:gd name="connsiteY255" fmla="*/ 8453 h 410644"/>
              <a:gd name="connsiteX256" fmla="*/ 373821 w 410122"/>
              <a:gd name="connsiteY256" fmla="*/ 11792 h 410644"/>
              <a:gd name="connsiteX257" fmla="*/ 377251 w 410122"/>
              <a:gd name="connsiteY257" fmla="*/ 15653 h 410644"/>
              <a:gd name="connsiteX258" fmla="*/ 380162 w 410122"/>
              <a:gd name="connsiteY258" fmla="*/ 19932 h 410644"/>
              <a:gd name="connsiteX259" fmla="*/ 382449 w 410122"/>
              <a:gd name="connsiteY259" fmla="*/ 24732 h 410644"/>
              <a:gd name="connsiteX260" fmla="*/ 384216 w 410122"/>
              <a:gd name="connsiteY260" fmla="*/ 29741 h 410644"/>
              <a:gd name="connsiteX261" fmla="*/ 385255 w 410122"/>
              <a:gd name="connsiteY261" fmla="*/ 35063 h 410644"/>
              <a:gd name="connsiteX262" fmla="*/ 385567 w 410122"/>
              <a:gd name="connsiteY262" fmla="*/ 40385 h 410644"/>
              <a:gd name="connsiteX263" fmla="*/ 385255 w 410122"/>
              <a:gd name="connsiteY263" fmla="*/ 45916 h 410644"/>
              <a:gd name="connsiteX264" fmla="*/ 384216 w 410122"/>
              <a:gd name="connsiteY264" fmla="*/ 51238 h 410644"/>
              <a:gd name="connsiteX265" fmla="*/ 382449 w 410122"/>
              <a:gd name="connsiteY265" fmla="*/ 56247 h 410644"/>
              <a:gd name="connsiteX266" fmla="*/ 380162 w 410122"/>
              <a:gd name="connsiteY266" fmla="*/ 60943 h 410644"/>
              <a:gd name="connsiteX267" fmla="*/ 377251 w 410122"/>
              <a:gd name="connsiteY267" fmla="*/ 65326 h 410644"/>
              <a:gd name="connsiteX268" fmla="*/ 373821 w 410122"/>
              <a:gd name="connsiteY268" fmla="*/ 69083 h 410644"/>
              <a:gd name="connsiteX269" fmla="*/ 369975 w 410122"/>
              <a:gd name="connsiteY269" fmla="*/ 72631 h 410644"/>
              <a:gd name="connsiteX270" fmla="*/ 365713 w 410122"/>
              <a:gd name="connsiteY270" fmla="*/ 75448 h 410644"/>
              <a:gd name="connsiteX271" fmla="*/ 361035 w 410122"/>
              <a:gd name="connsiteY271" fmla="*/ 77848 h 410644"/>
              <a:gd name="connsiteX272" fmla="*/ 356045 w 410122"/>
              <a:gd name="connsiteY272" fmla="*/ 79518 h 410644"/>
              <a:gd name="connsiteX273" fmla="*/ 350744 w 410122"/>
              <a:gd name="connsiteY273" fmla="*/ 80666 h 410644"/>
              <a:gd name="connsiteX274" fmla="*/ 345442 w 410122"/>
              <a:gd name="connsiteY274" fmla="*/ 80979 h 410644"/>
              <a:gd name="connsiteX275" fmla="*/ 339933 w 410122"/>
              <a:gd name="connsiteY275" fmla="*/ 80666 h 410644"/>
              <a:gd name="connsiteX276" fmla="*/ 334736 w 410122"/>
              <a:gd name="connsiteY276" fmla="*/ 79518 h 410644"/>
              <a:gd name="connsiteX277" fmla="*/ 329746 w 410122"/>
              <a:gd name="connsiteY277" fmla="*/ 77848 h 410644"/>
              <a:gd name="connsiteX278" fmla="*/ 325068 w 410122"/>
              <a:gd name="connsiteY278" fmla="*/ 75448 h 410644"/>
              <a:gd name="connsiteX279" fmla="*/ 320806 w 410122"/>
              <a:gd name="connsiteY279" fmla="*/ 72631 h 410644"/>
              <a:gd name="connsiteX280" fmla="*/ 316960 w 410122"/>
              <a:gd name="connsiteY280" fmla="*/ 69083 h 410644"/>
              <a:gd name="connsiteX281" fmla="*/ 313530 w 410122"/>
              <a:gd name="connsiteY281" fmla="*/ 65326 h 410644"/>
              <a:gd name="connsiteX282" fmla="*/ 310619 w 410122"/>
              <a:gd name="connsiteY282" fmla="*/ 60943 h 410644"/>
              <a:gd name="connsiteX283" fmla="*/ 308228 w 410122"/>
              <a:gd name="connsiteY283" fmla="*/ 56247 h 410644"/>
              <a:gd name="connsiteX284" fmla="*/ 306565 w 410122"/>
              <a:gd name="connsiteY284" fmla="*/ 51238 h 410644"/>
              <a:gd name="connsiteX285" fmla="*/ 305526 w 410122"/>
              <a:gd name="connsiteY285" fmla="*/ 45916 h 410644"/>
              <a:gd name="connsiteX286" fmla="*/ 305110 w 410122"/>
              <a:gd name="connsiteY286" fmla="*/ 40385 h 410644"/>
              <a:gd name="connsiteX287" fmla="*/ 305526 w 410122"/>
              <a:gd name="connsiteY287" fmla="*/ 35063 h 410644"/>
              <a:gd name="connsiteX288" fmla="*/ 306565 w 410122"/>
              <a:gd name="connsiteY288" fmla="*/ 29741 h 410644"/>
              <a:gd name="connsiteX289" fmla="*/ 308228 w 410122"/>
              <a:gd name="connsiteY289" fmla="*/ 24732 h 410644"/>
              <a:gd name="connsiteX290" fmla="*/ 310619 w 410122"/>
              <a:gd name="connsiteY290" fmla="*/ 19932 h 410644"/>
              <a:gd name="connsiteX291" fmla="*/ 313530 w 410122"/>
              <a:gd name="connsiteY291" fmla="*/ 15653 h 410644"/>
              <a:gd name="connsiteX292" fmla="*/ 316960 w 410122"/>
              <a:gd name="connsiteY292" fmla="*/ 11792 h 410644"/>
              <a:gd name="connsiteX293" fmla="*/ 320806 w 410122"/>
              <a:gd name="connsiteY293" fmla="*/ 8453 h 410644"/>
              <a:gd name="connsiteX294" fmla="*/ 325068 w 410122"/>
              <a:gd name="connsiteY294" fmla="*/ 5531 h 410644"/>
              <a:gd name="connsiteX295" fmla="*/ 329746 w 410122"/>
              <a:gd name="connsiteY295" fmla="*/ 3131 h 410644"/>
              <a:gd name="connsiteX296" fmla="*/ 334736 w 410122"/>
              <a:gd name="connsiteY296" fmla="*/ 1357 h 410644"/>
              <a:gd name="connsiteX297" fmla="*/ 339933 w 410122"/>
              <a:gd name="connsiteY297" fmla="*/ 418 h 410644"/>
              <a:gd name="connsiteX298" fmla="*/ 65045 w 410122"/>
              <a:gd name="connsiteY298" fmla="*/ 0 h 410644"/>
              <a:gd name="connsiteX299" fmla="*/ 70576 w 410122"/>
              <a:gd name="connsiteY299" fmla="*/ 418 h 410644"/>
              <a:gd name="connsiteX300" fmla="*/ 75794 w 410122"/>
              <a:gd name="connsiteY300" fmla="*/ 1357 h 410644"/>
              <a:gd name="connsiteX301" fmla="*/ 80803 w 410122"/>
              <a:gd name="connsiteY301" fmla="*/ 3131 h 410644"/>
              <a:gd name="connsiteX302" fmla="*/ 85499 w 410122"/>
              <a:gd name="connsiteY302" fmla="*/ 5531 h 410644"/>
              <a:gd name="connsiteX303" fmla="*/ 89673 w 410122"/>
              <a:gd name="connsiteY303" fmla="*/ 8453 h 410644"/>
              <a:gd name="connsiteX304" fmla="*/ 93639 w 410122"/>
              <a:gd name="connsiteY304" fmla="*/ 11792 h 410644"/>
              <a:gd name="connsiteX305" fmla="*/ 96978 w 410122"/>
              <a:gd name="connsiteY305" fmla="*/ 15653 h 410644"/>
              <a:gd name="connsiteX306" fmla="*/ 100004 w 410122"/>
              <a:gd name="connsiteY306" fmla="*/ 19932 h 410644"/>
              <a:gd name="connsiteX307" fmla="*/ 102196 w 410122"/>
              <a:gd name="connsiteY307" fmla="*/ 24732 h 410644"/>
              <a:gd name="connsiteX308" fmla="*/ 103970 w 410122"/>
              <a:gd name="connsiteY308" fmla="*/ 29741 h 410644"/>
              <a:gd name="connsiteX309" fmla="*/ 105118 w 410122"/>
              <a:gd name="connsiteY309" fmla="*/ 35063 h 410644"/>
              <a:gd name="connsiteX310" fmla="*/ 105535 w 410122"/>
              <a:gd name="connsiteY310" fmla="*/ 40385 h 410644"/>
              <a:gd name="connsiteX311" fmla="*/ 105118 w 410122"/>
              <a:gd name="connsiteY311" fmla="*/ 45916 h 410644"/>
              <a:gd name="connsiteX312" fmla="*/ 103970 w 410122"/>
              <a:gd name="connsiteY312" fmla="*/ 51238 h 410644"/>
              <a:gd name="connsiteX313" fmla="*/ 102196 w 410122"/>
              <a:gd name="connsiteY313" fmla="*/ 56247 h 410644"/>
              <a:gd name="connsiteX314" fmla="*/ 100004 w 410122"/>
              <a:gd name="connsiteY314" fmla="*/ 60943 h 410644"/>
              <a:gd name="connsiteX315" fmla="*/ 96978 w 410122"/>
              <a:gd name="connsiteY315" fmla="*/ 65326 h 410644"/>
              <a:gd name="connsiteX316" fmla="*/ 93639 w 410122"/>
              <a:gd name="connsiteY316" fmla="*/ 69083 h 410644"/>
              <a:gd name="connsiteX317" fmla="*/ 89673 w 410122"/>
              <a:gd name="connsiteY317" fmla="*/ 72631 h 410644"/>
              <a:gd name="connsiteX318" fmla="*/ 85499 w 410122"/>
              <a:gd name="connsiteY318" fmla="*/ 75448 h 410644"/>
              <a:gd name="connsiteX319" fmla="*/ 80803 w 410122"/>
              <a:gd name="connsiteY319" fmla="*/ 77848 h 410644"/>
              <a:gd name="connsiteX320" fmla="*/ 75794 w 410122"/>
              <a:gd name="connsiteY320" fmla="*/ 79518 h 410644"/>
              <a:gd name="connsiteX321" fmla="*/ 70576 w 410122"/>
              <a:gd name="connsiteY321" fmla="*/ 80666 h 410644"/>
              <a:gd name="connsiteX322" fmla="*/ 65045 w 410122"/>
              <a:gd name="connsiteY322" fmla="*/ 80979 h 410644"/>
              <a:gd name="connsiteX323" fmla="*/ 59514 w 410122"/>
              <a:gd name="connsiteY323" fmla="*/ 80666 h 410644"/>
              <a:gd name="connsiteX324" fmla="*/ 54297 w 410122"/>
              <a:gd name="connsiteY324" fmla="*/ 79518 h 410644"/>
              <a:gd name="connsiteX325" fmla="*/ 49288 w 410122"/>
              <a:gd name="connsiteY325" fmla="*/ 77848 h 410644"/>
              <a:gd name="connsiteX326" fmla="*/ 44592 w 410122"/>
              <a:gd name="connsiteY326" fmla="*/ 75448 h 410644"/>
              <a:gd name="connsiteX327" fmla="*/ 40417 w 410122"/>
              <a:gd name="connsiteY327" fmla="*/ 72631 h 410644"/>
              <a:gd name="connsiteX328" fmla="*/ 36452 w 410122"/>
              <a:gd name="connsiteY328" fmla="*/ 69083 h 410644"/>
              <a:gd name="connsiteX329" fmla="*/ 33112 w 410122"/>
              <a:gd name="connsiteY329" fmla="*/ 65326 h 410644"/>
              <a:gd name="connsiteX330" fmla="*/ 30086 w 410122"/>
              <a:gd name="connsiteY330" fmla="*/ 60943 h 410644"/>
              <a:gd name="connsiteX331" fmla="*/ 27790 w 410122"/>
              <a:gd name="connsiteY331" fmla="*/ 56247 h 410644"/>
              <a:gd name="connsiteX332" fmla="*/ 26121 w 410122"/>
              <a:gd name="connsiteY332" fmla="*/ 51238 h 410644"/>
              <a:gd name="connsiteX333" fmla="*/ 24973 w 410122"/>
              <a:gd name="connsiteY333" fmla="*/ 45916 h 410644"/>
              <a:gd name="connsiteX334" fmla="*/ 24555 w 410122"/>
              <a:gd name="connsiteY334" fmla="*/ 40385 h 410644"/>
              <a:gd name="connsiteX335" fmla="*/ 24973 w 410122"/>
              <a:gd name="connsiteY335" fmla="*/ 35063 h 410644"/>
              <a:gd name="connsiteX336" fmla="*/ 26121 w 410122"/>
              <a:gd name="connsiteY336" fmla="*/ 29741 h 410644"/>
              <a:gd name="connsiteX337" fmla="*/ 27790 w 410122"/>
              <a:gd name="connsiteY337" fmla="*/ 24732 h 410644"/>
              <a:gd name="connsiteX338" fmla="*/ 30086 w 410122"/>
              <a:gd name="connsiteY338" fmla="*/ 19932 h 410644"/>
              <a:gd name="connsiteX339" fmla="*/ 33112 w 410122"/>
              <a:gd name="connsiteY339" fmla="*/ 15653 h 410644"/>
              <a:gd name="connsiteX340" fmla="*/ 36452 w 410122"/>
              <a:gd name="connsiteY340" fmla="*/ 11792 h 410644"/>
              <a:gd name="connsiteX341" fmla="*/ 40417 w 410122"/>
              <a:gd name="connsiteY341" fmla="*/ 8453 h 410644"/>
              <a:gd name="connsiteX342" fmla="*/ 44592 w 410122"/>
              <a:gd name="connsiteY342" fmla="*/ 5531 h 410644"/>
              <a:gd name="connsiteX343" fmla="*/ 49288 w 410122"/>
              <a:gd name="connsiteY343" fmla="*/ 3131 h 410644"/>
              <a:gd name="connsiteX344" fmla="*/ 54297 w 410122"/>
              <a:gd name="connsiteY344" fmla="*/ 1357 h 410644"/>
              <a:gd name="connsiteX345" fmla="*/ 59514 w 410122"/>
              <a:gd name="connsiteY345" fmla="*/ 418 h 41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410122" h="410644">
                <a:moveTo>
                  <a:pt x="150660" y="149943"/>
                </a:moveTo>
                <a:lnTo>
                  <a:pt x="259984" y="149943"/>
                </a:lnTo>
                <a:lnTo>
                  <a:pt x="263430" y="150257"/>
                </a:lnTo>
                <a:lnTo>
                  <a:pt x="266876" y="151198"/>
                </a:lnTo>
                <a:lnTo>
                  <a:pt x="270008" y="152662"/>
                </a:lnTo>
                <a:lnTo>
                  <a:pt x="272827" y="154649"/>
                </a:lnTo>
                <a:lnTo>
                  <a:pt x="275229" y="157054"/>
                </a:lnTo>
                <a:lnTo>
                  <a:pt x="277213" y="159982"/>
                </a:lnTo>
                <a:lnTo>
                  <a:pt x="278779" y="163119"/>
                </a:lnTo>
                <a:lnTo>
                  <a:pt x="279614" y="166570"/>
                </a:lnTo>
                <a:lnTo>
                  <a:pt x="280032" y="170021"/>
                </a:lnTo>
                <a:lnTo>
                  <a:pt x="280032" y="275117"/>
                </a:lnTo>
                <a:lnTo>
                  <a:pt x="279614" y="278777"/>
                </a:lnTo>
                <a:lnTo>
                  <a:pt x="278779" y="282124"/>
                </a:lnTo>
                <a:lnTo>
                  <a:pt x="277213" y="285365"/>
                </a:lnTo>
                <a:lnTo>
                  <a:pt x="275229" y="288084"/>
                </a:lnTo>
                <a:lnTo>
                  <a:pt x="272827" y="290490"/>
                </a:lnTo>
                <a:lnTo>
                  <a:pt x="270008" y="292476"/>
                </a:lnTo>
                <a:lnTo>
                  <a:pt x="266876" y="294045"/>
                </a:lnTo>
                <a:lnTo>
                  <a:pt x="263430" y="294882"/>
                </a:lnTo>
                <a:lnTo>
                  <a:pt x="259984" y="295300"/>
                </a:lnTo>
                <a:lnTo>
                  <a:pt x="252153" y="295300"/>
                </a:lnTo>
                <a:lnTo>
                  <a:pt x="252153" y="390462"/>
                </a:lnTo>
                <a:lnTo>
                  <a:pt x="251944" y="394122"/>
                </a:lnTo>
                <a:lnTo>
                  <a:pt x="250900" y="397572"/>
                </a:lnTo>
                <a:lnTo>
                  <a:pt x="249438" y="400710"/>
                </a:lnTo>
                <a:lnTo>
                  <a:pt x="247558" y="403429"/>
                </a:lnTo>
                <a:lnTo>
                  <a:pt x="245052" y="405938"/>
                </a:lnTo>
                <a:lnTo>
                  <a:pt x="242233" y="407925"/>
                </a:lnTo>
                <a:lnTo>
                  <a:pt x="239101" y="409389"/>
                </a:lnTo>
                <a:lnTo>
                  <a:pt x="235759" y="410435"/>
                </a:lnTo>
                <a:lnTo>
                  <a:pt x="232105" y="410644"/>
                </a:lnTo>
                <a:lnTo>
                  <a:pt x="178330" y="410644"/>
                </a:lnTo>
                <a:lnTo>
                  <a:pt x="174676" y="410435"/>
                </a:lnTo>
                <a:lnTo>
                  <a:pt x="171334" y="409389"/>
                </a:lnTo>
                <a:lnTo>
                  <a:pt x="168202" y="407925"/>
                </a:lnTo>
                <a:lnTo>
                  <a:pt x="165383" y="405938"/>
                </a:lnTo>
                <a:lnTo>
                  <a:pt x="163086" y="403429"/>
                </a:lnTo>
                <a:lnTo>
                  <a:pt x="160997" y="400710"/>
                </a:lnTo>
                <a:lnTo>
                  <a:pt x="159535" y="397572"/>
                </a:lnTo>
                <a:lnTo>
                  <a:pt x="158700" y="394122"/>
                </a:lnTo>
                <a:lnTo>
                  <a:pt x="158282" y="390462"/>
                </a:lnTo>
                <a:lnTo>
                  <a:pt x="158282" y="295614"/>
                </a:lnTo>
                <a:lnTo>
                  <a:pt x="150660" y="295614"/>
                </a:lnTo>
                <a:lnTo>
                  <a:pt x="147005" y="295300"/>
                </a:lnTo>
                <a:lnTo>
                  <a:pt x="143664" y="294359"/>
                </a:lnTo>
                <a:lnTo>
                  <a:pt x="140532" y="292895"/>
                </a:lnTo>
                <a:lnTo>
                  <a:pt x="137712" y="290803"/>
                </a:lnTo>
                <a:lnTo>
                  <a:pt x="135206" y="288503"/>
                </a:lnTo>
                <a:lnTo>
                  <a:pt x="133327" y="285575"/>
                </a:lnTo>
                <a:lnTo>
                  <a:pt x="131865" y="282437"/>
                </a:lnTo>
                <a:lnTo>
                  <a:pt x="130821" y="278986"/>
                </a:lnTo>
                <a:lnTo>
                  <a:pt x="130612" y="275536"/>
                </a:lnTo>
                <a:lnTo>
                  <a:pt x="130612" y="170021"/>
                </a:lnTo>
                <a:lnTo>
                  <a:pt x="130821" y="166570"/>
                </a:lnTo>
                <a:lnTo>
                  <a:pt x="131761" y="163119"/>
                </a:lnTo>
                <a:lnTo>
                  <a:pt x="133222" y="159982"/>
                </a:lnTo>
                <a:lnTo>
                  <a:pt x="135206" y="157054"/>
                </a:lnTo>
                <a:lnTo>
                  <a:pt x="137608" y="154649"/>
                </a:lnTo>
                <a:lnTo>
                  <a:pt x="140323" y="152662"/>
                </a:lnTo>
                <a:lnTo>
                  <a:pt x="143455" y="151198"/>
                </a:lnTo>
                <a:lnTo>
                  <a:pt x="146901" y="150257"/>
                </a:lnTo>
                <a:close/>
                <a:moveTo>
                  <a:pt x="20014" y="96130"/>
                </a:moveTo>
                <a:lnTo>
                  <a:pt x="110076" y="96130"/>
                </a:lnTo>
                <a:lnTo>
                  <a:pt x="113725" y="96444"/>
                </a:lnTo>
                <a:lnTo>
                  <a:pt x="117060" y="97385"/>
                </a:lnTo>
                <a:lnTo>
                  <a:pt x="120187" y="98848"/>
                </a:lnTo>
                <a:lnTo>
                  <a:pt x="123002" y="100834"/>
                </a:lnTo>
                <a:lnTo>
                  <a:pt x="125399" y="103239"/>
                </a:lnTo>
                <a:lnTo>
                  <a:pt x="127380" y="106061"/>
                </a:lnTo>
                <a:lnTo>
                  <a:pt x="128839" y="109197"/>
                </a:lnTo>
                <a:lnTo>
                  <a:pt x="129777" y="112542"/>
                </a:lnTo>
                <a:lnTo>
                  <a:pt x="130090" y="116201"/>
                </a:lnTo>
                <a:lnTo>
                  <a:pt x="130090" y="124251"/>
                </a:lnTo>
                <a:lnTo>
                  <a:pt x="124982" y="126864"/>
                </a:lnTo>
                <a:lnTo>
                  <a:pt x="120187" y="130000"/>
                </a:lnTo>
                <a:lnTo>
                  <a:pt x="115809" y="133659"/>
                </a:lnTo>
                <a:lnTo>
                  <a:pt x="111848" y="137841"/>
                </a:lnTo>
                <a:lnTo>
                  <a:pt x="108513" y="142545"/>
                </a:lnTo>
                <a:lnTo>
                  <a:pt x="105594" y="147353"/>
                </a:lnTo>
                <a:lnTo>
                  <a:pt x="103197" y="152685"/>
                </a:lnTo>
                <a:lnTo>
                  <a:pt x="101425" y="158330"/>
                </a:lnTo>
                <a:lnTo>
                  <a:pt x="100486" y="164184"/>
                </a:lnTo>
                <a:lnTo>
                  <a:pt x="100069" y="170143"/>
                </a:lnTo>
                <a:lnTo>
                  <a:pt x="100069" y="275621"/>
                </a:lnTo>
                <a:lnTo>
                  <a:pt x="100278" y="280534"/>
                </a:lnTo>
                <a:lnTo>
                  <a:pt x="101112" y="285447"/>
                </a:lnTo>
                <a:lnTo>
                  <a:pt x="102363" y="290152"/>
                </a:lnTo>
                <a:lnTo>
                  <a:pt x="104135" y="294751"/>
                </a:lnTo>
                <a:lnTo>
                  <a:pt x="106115" y="298933"/>
                </a:lnTo>
                <a:lnTo>
                  <a:pt x="106115" y="303741"/>
                </a:lnTo>
                <a:lnTo>
                  <a:pt x="105698" y="307296"/>
                </a:lnTo>
                <a:lnTo>
                  <a:pt x="104864" y="310641"/>
                </a:lnTo>
                <a:lnTo>
                  <a:pt x="103301" y="313777"/>
                </a:lnTo>
                <a:lnTo>
                  <a:pt x="101320" y="316704"/>
                </a:lnTo>
                <a:lnTo>
                  <a:pt x="98923" y="319108"/>
                </a:lnTo>
                <a:lnTo>
                  <a:pt x="96213" y="321095"/>
                </a:lnTo>
                <a:lnTo>
                  <a:pt x="93085" y="322663"/>
                </a:lnTo>
                <a:lnTo>
                  <a:pt x="89646" y="323499"/>
                </a:lnTo>
                <a:lnTo>
                  <a:pt x="86101" y="323917"/>
                </a:lnTo>
                <a:lnTo>
                  <a:pt x="43989" y="323917"/>
                </a:lnTo>
                <a:lnTo>
                  <a:pt x="40445" y="323499"/>
                </a:lnTo>
                <a:lnTo>
                  <a:pt x="37005" y="322663"/>
                </a:lnTo>
                <a:lnTo>
                  <a:pt x="33878" y="321095"/>
                </a:lnTo>
                <a:lnTo>
                  <a:pt x="31168" y="319108"/>
                </a:lnTo>
                <a:lnTo>
                  <a:pt x="28770" y="316704"/>
                </a:lnTo>
                <a:lnTo>
                  <a:pt x="26790" y="313777"/>
                </a:lnTo>
                <a:lnTo>
                  <a:pt x="25226" y="310641"/>
                </a:lnTo>
                <a:lnTo>
                  <a:pt x="24392" y="307296"/>
                </a:lnTo>
                <a:lnTo>
                  <a:pt x="23975" y="303741"/>
                </a:lnTo>
                <a:lnTo>
                  <a:pt x="23975" y="223248"/>
                </a:lnTo>
                <a:lnTo>
                  <a:pt x="20014" y="223248"/>
                </a:lnTo>
                <a:lnTo>
                  <a:pt x="16365" y="222829"/>
                </a:lnTo>
                <a:lnTo>
                  <a:pt x="12821" y="221993"/>
                </a:lnTo>
                <a:lnTo>
                  <a:pt x="9694" y="220530"/>
                </a:lnTo>
                <a:lnTo>
                  <a:pt x="6984" y="218439"/>
                </a:lnTo>
                <a:lnTo>
                  <a:pt x="4586" y="216035"/>
                </a:lnTo>
                <a:lnTo>
                  <a:pt x="2606" y="213212"/>
                </a:lnTo>
                <a:lnTo>
                  <a:pt x="1251" y="210076"/>
                </a:lnTo>
                <a:lnTo>
                  <a:pt x="208" y="206626"/>
                </a:lnTo>
                <a:lnTo>
                  <a:pt x="0" y="203176"/>
                </a:lnTo>
                <a:lnTo>
                  <a:pt x="0" y="116201"/>
                </a:lnTo>
                <a:lnTo>
                  <a:pt x="312" y="112542"/>
                </a:lnTo>
                <a:lnTo>
                  <a:pt x="1251" y="109197"/>
                </a:lnTo>
                <a:lnTo>
                  <a:pt x="2710" y="106061"/>
                </a:lnTo>
                <a:lnTo>
                  <a:pt x="4690" y="103239"/>
                </a:lnTo>
                <a:lnTo>
                  <a:pt x="7088" y="100834"/>
                </a:lnTo>
                <a:lnTo>
                  <a:pt x="9902" y="98848"/>
                </a:lnTo>
                <a:lnTo>
                  <a:pt x="13030" y="97385"/>
                </a:lnTo>
                <a:lnTo>
                  <a:pt x="16365" y="96444"/>
                </a:lnTo>
                <a:close/>
                <a:moveTo>
                  <a:pt x="300046" y="95608"/>
                </a:moveTo>
                <a:lnTo>
                  <a:pt x="390108" y="95608"/>
                </a:lnTo>
                <a:lnTo>
                  <a:pt x="393757" y="96026"/>
                </a:lnTo>
                <a:lnTo>
                  <a:pt x="397196" y="96862"/>
                </a:lnTo>
                <a:lnTo>
                  <a:pt x="400324" y="98325"/>
                </a:lnTo>
                <a:lnTo>
                  <a:pt x="403034" y="100415"/>
                </a:lnTo>
                <a:lnTo>
                  <a:pt x="405431" y="102818"/>
                </a:lnTo>
                <a:lnTo>
                  <a:pt x="407412" y="105639"/>
                </a:lnTo>
                <a:lnTo>
                  <a:pt x="408871" y="108774"/>
                </a:lnTo>
                <a:lnTo>
                  <a:pt x="409809" y="112222"/>
                </a:lnTo>
                <a:lnTo>
                  <a:pt x="410122" y="115670"/>
                </a:lnTo>
                <a:lnTo>
                  <a:pt x="410122" y="202188"/>
                </a:lnTo>
                <a:lnTo>
                  <a:pt x="409809" y="205845"/>
                </a:lnTo>
                <a:lnTo>
                  <a:pt x="408871" y="209293"/>
                </a:lnTo>
                <a:lnTo>
                  <a:pt x="407412" y="212428"/>
                </a:lnTo>
                <a:lnTo>
                  <a:pt x="405431" y="215144"/>
                </a:lnTo>
                <a:lnTo>
                  <a:pt x="403034" y="217652"/>
                </a:lnTo>
                <a:lnTo>
                  <a:pt x="400324" y="219533"/>
                </a:lnTo>
                <a:lnTo>
                  <a:pt x="397196" y="221100"/>
                </a:lnTo>
                <a:lnTo>
                  <a:pt x="393757" y="222041"/>
                </a:lnTo>
                <a:lnTo>
                  <a:pt x="390108" y="222354"/>
                </a:lnTo>
                <a:lnTo>
                  <a:pt x="386147" y="222354"/>
                </a:lnTo>
                <a:lnTo>
                  <a:pt x="386147" y="302811"/>
                </a:lnTo>
                <a:lnTo>
                  <a:pt x="385730" y="306468"/>
                </a:lnTo>
                <a:lnTo>
                  <a:pt x="384896" y="309812"/>
                </a:lnTo>
                <a:lnTo>
                  <a:pt x="383437" y="312947"/>
                </a:lnTo>
                <a:lnTo>
                  <a:pt x="381352" y="315768"/>
                </a:lnTo>
                <a:lnTo>
                  <a:pt x="378955" y="318276"/>
                </a:lnTo>
                <a:lnTo>
                  <a:pt x="376244" y="320156"/>
                </a:lnTo>
                <a:lnTo>
                  <a:pt x="373117" y="321619"/>
                </a:lnTo>
                <a:lnTo>
                  <a:pt x="369782" y="322664"/>
                </a:lnTo>
                <a:lnTo>
                  <a:pt x="366133" y="322873"/>
                </a:lnTo>
                <a:lnTo>
                  <a:pt x="324125" y="322873"/>
                </a:lnTo>
                <a:lnTo>
                  <a:pt x="320477" y="322664"/>
                </a:lnTo>
                <a:lnTo>
                  <a:pt x="317037" y="321619"/>
                </a:lnTo>
                <a:lnTo>
                  <a:pt x="313910" y="320156"/>
                </a:lnTo>
                <a:lnTo>
                  <a:pt x="311199" y="318276"/>
                </a:lnTo>
                <a:lnTo>
                  <a:pt x="308802" y="315768"/>
                </a:lnTo>
                <a:lnTo>
                  <a:pt x="306821" y="312947"/>
                </a:lnTo>
                <a:lnTo>
                  <a:pt x="305258" y="309812"/>
                </a:lnTo>
                <a:lnTo>
                  <a:pt x="304424" y="306468"/>
                </a:lnTo>
                <a:lnTo>
                  <a:pt x="304007" y="302811"/>
                </a:lnTo>
                <a:lnTo>
                  <a:pt x="304007" y="298109"/>
                </a:lnTo>
                <a:lnTo>
                  <a:pt x="306196" y="293721"/>
                </a:lnTo>
                <a:lnTo>
                  <a:pt x="307968" y="289227"/>
                </a:lnTo>
                <a:lnTo>
                  <a:pt x="309010" y="284525"/>
                </a:lnTo>
                <a:lnTo>
                  <a:pt x="309844" y="279719"/>
                </a:lnTo>
                <a:lnTo>
                  <a:pt x="310053" y="274599"/>
                </a:lnTo>
                <a:lnTo>
                  <a:pt x="310053" y="169796"/>
                </a:lnTo>
                <a:lnTo>
                  <a:pt x="309636" y="163735"/>
                </a:lnTo>
                <a:lnTo>
                  <a:pt x="308698" y="157884"/>
                </a:lnTo>
                <a:lnTo>
                  <a:pt x="306926" y="152346"/>
                </a:lnTo>
                <a:lnTo>
                  <a:pt x="304528" y="146913"/>
                </a:lnTo>
                <a:lnTo>
                  <a:pt x="301714" y="142002"/>
                </a:lnTo>
                <a:lnTo>
                  <a:pt x="298274" y="137508"/>
                </a:lnTo>
                <a:lnTo>
                  <a:pt x="294313" y="133329"/>
                </a:lnTo>
                <a:lnTo>
                  <a:pt x="289935" y="129567"/>
                </a:lnTo>
                <a:lnTo>
                  <a:pt x="285140" y="126433"/>
                </a:lnTo>
                <a:lnTo>
                  <a:pt x="280032" y="123716"/>
                </a:lnTo>
                <a:lnTo>
                  <a:pt x="280032" y="115670"/>
                </a:lnTo>
                <a:lnTo>
                  <a:pt x="280449" y="112222"/>
                </a:lnTo>
                <a:lnTo>
                  <a:pt x="281283" y="108774"/>
                </a:lnTo>
                <a:lnTo>
                  <a:pt x="282742" y="105639"/>
                </a:lnTo>
                <a:lnTo>
                  <a:pt x="284827" y="102818"/>
                </a:lnTo>
                <a:lnTo>
                  <a:pt x="287120" y="100415"/>
                </a:lnTo>
                <a:lnTo>
                  <a:pt x="289935" y="98325"/>
                </a:lnTo>
                <a:lnTo>
                  <a:pt x="293062" y="96862"/>
                </a:lnTo>
                <a:lnTo>
                  <a:pt x="296397" y="96026"/>
                </a:lnTo>
                <a:close/>
                <a:moveTo>
                  <a:pt x="205270" y="40228"/>
                </a:moveTo>
                <a:lnTo>
                  <a:pt x="211128" y="40645"/>
                </a:lnTo>
                <a:lnTo>
                  <a:pt x="216777" y="41583"/>
                </a:lnTo>
                <a:lnTo>
                  <a:pt x="222111" y="43356"/>
                </a:lnTo>
                <a:lnTo>
                  <a:pt x="227237" y="45649"/>
                </a:lnTo>
                <a:lnTo>
                  <a:pt x="231840" y="48464"/>
                </a:lnTo>
                <a:lnTo>
                  <a:pt x="236129" y="51905"/>
                </a:lnTo>
                <a:lnTo>
                  <a:pt x="239999" y="55762"/>
                </a:lnTo>
                <a:lnTo>
                  <a:pt x="243556" y="60141"/>
                </a:lnTo>
                <a:lnTo>
                  <a:pt x="246485" y="64832"/>
                </a:lnTo>
                <a:lnTo>
                  <a:pt x="248682" y="69837"/>
                </a:lnTo>
                <a:lnTo>
                  <a:pt x="250460" y="75258"/>
                </a:lnTo>
                <a:lnTo>
                  <a:pt x="251506" y="80888"/>
                </a:lnTo>
                <a:lnTo>
                  <a:pt x="251820" y="86622"/>
                </a:lnTo>
                <a:lnTo>
                  <a:pt x="251506" y="92564"/>
                </a:lnTo>
                <a:lnTo>
                  <a:pt x="250460" y="98194"/>
                </a:lnTo>
                <a:lnTo>
                  <a:pt x="248682" y="103511"/>
                </a:lnTo>
                <a:lnTo>
                  <a:pt x="246485" y="108620"/>
                </a:lnTo>
                <a:lnTo>
                  <a:pt x="243556" y="113207"/>
                </a:lnTo>
                <a:lnTo>
                  <a:pt x="239999" y="117586"/>
                </a:lnTo>
                <a:lnTo>
                  <a:pt x="236129" y="121443"/>
                </a:lnTo>
                <a:lnTo>
                  <a:pt x="231840" y="124884"/>
                </a:lnTo>
                <a:lnTo>
                  <a:pt x="227237" y="127803"/>
                </a:lnTo>
                <a:lnTo>
                  <a:pt x="222111" y="130096"/>
                </a:lnTo>
                <a:lnTo>
                  <a:pt x="216777" y="131765"/>
                </a:lnTo>
                <a:lnTo>
                  <a:pt x="211128" y="132807"/>
                </a:lnTo>
                <a:lnTo>
                  <a:pt x="205270" y="133224"/>
                </a:lnTo>
                <a:lnTo>
                  <a:pt x="199516" y="132807"/>
                </a:lnTo>
                <a:lnTo>
                  <a:pt x="193867" y="131765"/>
                </a:lnTo>
                <a:lnTo>
                  <a:pt x="188428" y="130096"/>
                </a:lnTo>
                <a:lnTo>
                  <a:pt x="183407" y="127803"/>
                </a:lnTo>
                <a:lnTo>
                  <a:pt x="178804" y="124884"/>
                </a:lnTo>
                <a:lnTo>
                  <a:pt x="174411" y="121443"/>
                </a:lnTo>
                <a:lnTo>
                  <a:pt x="170435" y="117586"/>
                </a:lnTo>
                <a:lnTo>
                  <a:pt x="167088" y="113207"/>
                </a:lnTo>
                <a:lnTo>
                  <a:pt x="164159" y="108620"/>
                </a:lnTo>
                <a:lnTo>
                  <a:pt x="161962" y="103511"/>
                </a:lnTo>
                <a:lnTo>
                  <a:pt x="160184" y="98194"/>
                </a:lnTo>
                <a:lnTo>
                  <a:pt x="159138" y="92564"/>
                </a:lnTo>
                <a:lnTo>
                  <a:pt x="158824" y="86622"/>
                </a:lnTo>
                <a:lnTo>
                  <a:pt x="159138" y="80888"/>
                </a:lnTo>
                <a:lnTo>
                  <a:pt x="160184" y="75258"/>
                </a:lnTo>
                <a:lnTo>
                  <a:pt x="161962" y="69837"/>
                </a:lnTo>
                <a:lnTo>
                  <a:pt x="164159" y="64832"/>
                </a:lnTo>
                <a:lnTo>
                  <a:pt x="167088" y="60141"/>
                </a:lnTo>
                <a:lnTo>
                  <a:pt x="170435" y="55762"/>
                </a:lnTo>
                <a:lnTo>
                  <a:pt x="174411" y="51905"/>
                </a:lnTo>
                <a:lnTo>
                  <a:pt x="178804" y="48464"/>
                </a:lnTo>
                <a:lnTo>
                  <a:pt x="183407" y="45649"/>
                </a:lnTo>
                <a:lnTo>
                  <a:pt x="188428" y="43356"/>
                </a:lnTo>
                <a:lnTo>
                  <a:pt x="193867" y="41583"/>
                </a:lnTo>
                <a:lnTo>
                  <a:pt x="199516" y="40645"/>
                </a:lnTo>
                <a:close/>
                <a:moveTo>
                  <a:pt x="345442" y="0"/>
                </a:moveTo>
                <a:lnTo>
                  <a:pt x="350744" y="418"/>
                </a:lnTo>
                <a:lnTo>
                  <a:pt x="356045" y="1357"/>
                </a:lnTo>
                <a:lnTo>
                  <a:pt x="361035" y="3131"/>
                </a:lnTo>
                <a:lnTo>
                  <a:pt x="365713" y="5531"/>
                </a:lnTo>
                <a:lnTo>
                  <a:pt x="369975" y="8453"/>
                </a:lnTo>
                <a:lnTo>
                  <a:pt x="373821" y="11792"/>
                </a:lnTo>
                <a:lnTo>
                  <a:pt x="377251" y="15653"/>
                </a:lnTo>
                <a:lnTo>
                  <a:pt x="380162" y="19932"/>
                </a:lnTo>
                <a:lnTo>
                  <a:pt x="382449" y="24732"/>
                </a:lnTo>
                <a:lnTo>
                  <a:pt x="384216" y="29741"/>
                </a:lnTo>
                <a:lnTo>
                  <a:pt x="385255" y="35063"/>
                </a:lnTo>
                <a:lnTo>
                  <a:pt x="385567" y="40385"/>
                </a:lnTo>
                <a:lnTo>
                  <a:pt x="385255" y="45916"/>
                </a:lnTo>
                <a:lnTo>
                  <a:pt x="384216" y="51238"/>
                </a:lnTo>
                <a:lnTo>
                  <a:pt x="382449" y="56247"/>
                </a:lnTo>
                <a:lnTo>
                  <a:pt x="380162" y="60943"/>
                </a:lnTo>
                <a:lnTo>
                  <a:pt x="377251" y="65326"/>
                </a:lnTo>
                <a:lnTo>
                  <a:pt x="373821" y="69083"/>
                </a:lnTo>
                <a:lnTo>
                  <a:pt x="369975" y="72631"/>
                </a:lnTo>
                <a:lnTo>
                  <a:pt x="365713" y="75448"/>
                </a:lnTo>
                <a:lnTo>
                  <a:pt x="361035" y="77848"/>
                </a:lnTo>
                <a:lnTo>
                  <a:pt x="356045" y="79518"/>
                </a:lnTo>
                <a:lnTo>
                  <a:pt x="350744" y="80666"/>
                </a:lnTo>
                <a:lnTo>
                  <a:pt x="345442" y="80979"/>
                </a:lnTo>
                <a:lnTo>
                  <a:pt x="339933" y="80666"/>
                </a:lnTo>
                <a:lnTo>
                  <a:pt x="334736" y="79518"/>
                </a:lnTo>
                <a:lnTo>
                  <a:pt x="329746" y="77848"/>
                </a:lnTo>
                <a:lnTo>
                  <a:pt x="325068" y="75448"/>
                </a:lnTo>
                <a:lnTo>
                  <a:pt x="320806" y="72631"/>
                </a:lnTo>
                <a:lnTo>
                  <a:pt x="316960" y="69083"/>
                </a:lnTo>
                <a:lnTo>
                  <a:pt x="313530" y="65326"/>
                </a:lnTo>
                <a:lnTo>
                  <a:pt x="310619" y="60943"/>
                </a:lnTo>
                <a:lnTo>
                  <a:pt x="308228" y="56247"/>
                </a:lnTo>
                <a:lnTo>
                  <a:pt x="306565" y="51238"/>
                </a:lnTo>
                <a:lnTo>
                  <a:pt x="305526" y="45916"/>
                </a:lnTo>
                <a:lnTo>
                  <a:pt x="305110" y="40385"/>
                </a:lnTo>
                <a:lnTo>
                  <a:pt x="305526" y="35063"/>
                </a:lnTo>
                <a:lnTo>
                  <a:pt x="306565" y="29741"/>
                </a:lnTo>
                <a:lnTo>
                  <a:pt x="308228" y="24732"/>
                </a:lnTo>
                <a:lnTo>
                  <a:pt x="310619" y="19932"/>
                </a:lnTo>
                <a:lnTo>
                  <a:pt x="313530" y="15653"/>
                </a:lnTo>
                <a:lnTo>
                  <a:pt x="316960" y="11792"/>
                </a:lnTo>
                <a:lnTo>
                  <a:pt x="320806" y="8453"/>
                </a:lnTo>
                <a:lnTo>
                  <a:pt x="325068" y="5531"/>
                </a:lnTo>
                <a:lnTo>
                  <a:pt x="329746" y="3131"/>
                </a:lnTo>
                <a:lnTo>
                  <a:pt x="334736" y="1357"/>
                </a:lnTo>
                <a:lnTo>
                  <a:pt x="339933" y="418"/>
                </a:lnTo>
                <a:close/>
                <a:moveTo>
                  <a:pt x="65045" y="0"/>
                </a:moveTo>
                <a:lnTo>
                  <a:pt x="70576" y="418"/>
                </a:lnTo>
                <a:lnTo>
                  <a:pt x="75794" y="1357"/>
                </a:lnTo>
                <a:lnTo>
                  <a:pt x="80803" y="3131"/>
                </a:lnTo>
                <a:lnTo>
                  <a:pt x="85499" y="5531"/>
                </a:lnTo>
                <a:lnTo>
                  <a:pt x="89673" y="8453"/>
                </a:lnTo>
                <a:lnTo>
                  <a:pt x="93639" y="11792"/>
                </a:lnTo>
                <a:lnTo>
                  <a:pt x="96978" y="15653"/>
                </a:lnTo>
                <a:lnTo>
                  <a:pt x="100004" y="19932"/>
                </a:lnTo>
                <a:lnTo>
                  <a:pt x="102196" y="24732"/>
                </a:lnTo>
                <a:lnTo>
                  <a:pt x="103970" y="29741"/>
                </a:lnTo>
                <a:lnTo>
                  <a:pt x="105118" y="35063"/>
                </a:lnTo>
                <a:lnTo>
                  <a:pt x="105535" y="40385"/>
                </a:lnTo>
                <a:lnTo>
                  <a:pt x="105118" y="45916"/>
                </a:lnTo>
                <a:lnTo>
                  <a:pt x="103970" y="51238"/>
                </a:lnTo>
                <a:lnTo>
                  <a:pt x="102196" y="56247"/>
                </a:lnTo>
                <a:lnTo>
                  <a:pt x="100004" y="60943"/>
                </a:lnTo>
                <a:lnTo>
                  <a:pt x="96978" y="65326"/>
                </a:lnTo>
                <a:lnTo>
                  <a:pt x="93639" y="69083"/>
                </a:lnTo>
                <a:lnTo>
                  <a:pt x="89673" y="72631"/>
                </a:lnTo>
                <a:lnTo>
                  <a:pt x="85499" y="75448"/>
                </a:lnTo>
                <a:lnTo>
                  <a:pt x="80803" y="77848"/>
                </a:lnTo>
                <a:lnTo>
                  <a:pt x="75794" y="79518"/>
                </a:lnTo>
                <a:lnTo>
                  <a:pt x="70576" y="80666"/>
                </a:lnTo>
                <a:lnTo>
                  <a:pt x="65045" y="80979"/>
                </a:lnTo>
                <a:lnTo>
                  <a:pt x="59514" y="80666"/>
                </a:lnTo>
                <a:lnTo>
                  <a:pt x="54297" y="79518"/>
                </a:lnTo>
                <a:lnTo>
                  <a:pt x="49288" y="77848"/>
                </a:lnTo>
                <a:lnTo>
                  <a:pt x="44592" y="75448"/>
                </a:lnTo>
                <a:lnTo>
                  <a:pt x="40417" y="72631"/>
                </a:lnTo>
                <a:lnTo>
                  <a:pt x="36452" y="69083"/>
                </a:lnTo>
                <a:lnTo>
                  <a:pt x="33112" y="65326"/>
                </a:lnTo>
                <a:lnTo>
                  <a:pt x="30086" y="60943"/>
                </a:lnTo>
                <a:lnTo>
                  <a:pt x="27790" y="56247"/>
                </a:lnTo>
                <a:lnTo>
                  <a:pt x="26121" y="51238"/>
                </a:lnTo>
                <a:lnTo>
                  <a:pt x="24973" y="45916"/>
                </a:lnTo>
                <a:lnTo>
                  <a:pt x="24555" y="40385"/>
                </a:lnTo>
                <a:lnTo>
                  <a:pt x="24973" y="35063"/>
                </a:lnTo>
                <a:lnTo>
                  <a:pt x="26121" y="29741"/>
                </a:lnTo>
                <a:lnTo>
                  <a:pt x="27790" y="24732"/>
                </a:lnTo>
                <a:lnTo>
                  <a:pt x="30086" y="19932"/>
                </a:lnTo>
                <a:lnTo>
                  <a:pt x="33112" y="15653"/>
                </a:lnTo>
                <a:lnTo>
                  <a:pt x="36452" y="11792"/>
                </a:lnTo>
                <a:lnTo>
                  <a:pt x="40417" y="8453"/>
                </a:lnTo>
                <a:lnTo>
                  <a:pt x="44592" y="5531"/>
                </a:lnTo>
                <a:lnTo>
                  <a:pt x="49288" y="3131"/>
                </a:lnTo>
                <a:lnTo>
                  <a:pt x="54297" y="1357"/>
                </a:lnTo>
                <a:lnTo>
                  <a:pt x="59514" y="418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3" name="ïşļiďê">
            <a:extLst>
              <a:ext uri="{FF2B5EF4-FFF2-40B4-BE49-F238E27FC236}">
                <a16:creationId xmlns:a16="http://schemas.microsoft.com/office/drawing/2014/main" id="{756E6FF6-3A8E-493E-9667-8D7A0ADA8AFE}"/>
              </a:ext>
            </a:extLst>
          </p:cNvPr>
          <p:cNvSpPr/>
          <p:nvPr/>
        </p:nvSpPr>
        <p:spPr bwMode="auto">
          <a:xfrm>
            <a:off x="8746056" y="2280722"/>
            <a:ext cx="410122" cy="410644"/>
          </a:xfrm>
          <a:custGeom>
            <a:avLst/>
            <a:gdLst>
              <a:gd name="connsiteX0" fmla="*/ 150660 w 410122"/>
              <a:gd name="connsiteY0" fmla="*/ 149943 h 410644"/>
              <a:gd name="connsiteX1" fmla="*/ 259984 w 410122"/>
              <a:gd name="connsiteY1" fmla="*/ 149943 h 410644"/>
              <a:gd name="connsiteX2" fmla="*/ 263430 w 410122"/>
              <a:gd name="connsiteY2" fmla="*/ 150257 h 410644"/>
              <a:gd name="connsiteX3" fmla="*/ 266876 w 410122"/>
              <a:gd name="connsiteY3" fmla="*/ 151198 h 410644"/>
              <a:gd name="connsiteX4" fmla="*/ 270008 w 410122"/>
              <a:gd name="connsiteY4" fmla="*/ 152662 h 410644"/>
              <a:gd name="connsiteX5" fmla="*/ 272827 w 410122"/>
              <a:gd name="connsiteY5" fmla="*/ 154649 h 410644"/>
              <a:gd name="connsiteX6" fmla="*/ 275229 w 410122"/>
              <a:gd name="connsiteY6" fmla="*/ 157054 h 410644"/>
              <a:gd name="connsiteX7" fmla="*/ 277213 w 410122"/>
              <a:gd name="connsiteY7" fmla="*/ 159982 h 410644"/>
              <a:gd name="connsiteX8" fmla="*/ 278779 w 410122"/>
              <a:gd name="connsiteY8" fmla="*/ 163119 h 410644"/>
              <a:gd name="connsiteX9" fmla="*/ 279614 w 410122"/>
              <a:gd name="connsiteY9" fmla="*/ 166570 h 410644"/>
              <a:gd name="connsiteX10" fmla="*/ 280032 w 410122"/>
              <a:gd name="connsiteY10" fmla="*/ 170021 h 410644"/>
              <a:gd name="connsiteX11" fmla="*/ 280032 w 410122"/>
              <a:gd name="connsiteY11" fmla="*/ 275117 h 410644"/>
              <a:gd name="connsiteX12" fmla="*/ 279614 w 410122"/>
              <a:gd name="connsiteY12" fmla="*/ 278777 h 410644"/>
              <a:gd name="connsiteX13" fmla="*/ 278779 w 410122"/>
              <a:gd name="connsiteY13" fmla="*/ 282124 h 410644"/>
              <a:gd name="connsiteX14" fmla="*/ 277213 w 410122"/>
              <a:gd name="connsiteY14" fmla="*/ 285365 h 410644"/>
              <a:gd name="connsiteX15" fmla="*/ 275229 w 410122"/>
              <a:gd name="connsiteY15" fmla="*/ 288084 h 410644"/>
              <a:gd name="connsiteX16" fmla="*/ 272827 w 410122"/>
              <a:gd name="connsiteY16" fmla="*/ 290490 h 410644"/>
              <a:gd name="connsiteX17" fmla="*/ 270008 w 410122"/>
              <a:gd name="connsiteY17" fmla="*/ 292476 h 410644"/>
              <a:gd name="connsiteX18" fmla="*/ 266876 w 410122"/>
              <a:gd name="connsiteY18" fmla="*/ 294045 h 410644"/>
              <a:gd name="connsiteX19" fmla="*/ 263430 w 410122"/>
              <a:gd name="connsiteY19" fmla="*/ 294882 h 410644"/>
              <a:gd name="connsiteX20" fmla="*/ 259984 w 410122"/>
              <a:gd name="connsiteY20" fmla="*/ 295300 h 410644"/>
              <a:gd name="connsiteX21" fmla="*/ 252153 w 410122"/>
              <a:gd name="connsiteY21" fmla="*/ 295300 h 410644"/>
              <a:gd name="connsiteX22" fmla="*/ 252153 w 410122"/>
              <a:gd name="connsiteY22" fmla="*/ 390462 h 410644"/>
              <a:gd name="connsiteX23" fmla="*/ 251944 w 410122"/>
              <a:gd name="connsiteY23" fmla="*/ 394122 h 410644"/>
              <a:gd name="connsiteX24" fmla="*/ 250900 w 410122"/>
              <a:gd name="connsiteY24" fmla="*/ 397572 h 410644"/>
              <a:gd name="connsiteX25" fmla="*/ 249438 w 410122"/>
              <a:gd name="connsiteY25" fmla="*/ 400710 h 410644"/>
              <a:gd name="connsiteX26" fmla="*/ 247558 w 410122"/>
              <a:gd name="connsiteY26" fmla="*/ 403429 h 410644"/>
              <a:gd name="connsiteX27" fmla="*/ 245052 w 410122"/>
              <a:gd name="connsiteY27" fmla="*/ 405938 h 410644"/>
              <a:gd name="connsiteX28" fmla="*/ 242233 w 410122"/>
              <a:gd name="connsiteY28" fmla="*/ 407925 h 410644"/>
              <a:gd name="connsiteX29" fmla="*/ 239101 w 410122"/>
              <a:gd name="connsiteY29" fmla="*/ 409389 h 410644"/>
              <a:gd name="connsiteX30" fmla="*/ 235759 w 410122"/>
              <a:gd name="connsiteY30" fmla="*/ 410435 h 410644"/>
              <a:gd name="connsiteX31" fmla="*/ 232105 w 410122"/>
              <a:gd name="connsiteY31" fmla="*/ 410644 h 410644"/>
              <a:gd name="connsiteX32" fmla="*/ 178330 w 410122"/>
              <a:gd name="connsiteY32" fmla="*/ 410644 h 410644"/>
              <a:gd name="connsiteX33" fmla="*/ 174676 w 410122"/>
              <a:gd name="connsiteY33" fmla="*/ 410435 h 410644"/>
              <a:gd name="connsiteX34" fmla="*/ 171334 w 410122"/>
              <a:gd name="connsiteY34" fmla="*/ 409389 h 410644"/>
              <a:gd name="connsiteX35" fmla="*/ 168202 w 410122"/>
              <a:gd name="connsiteY35" fmla="*/ 407925 h 410644"/>
              <a:gd name="connsiteX36" fmla="*/ 165383 w 410122"/>
              <a:gd name="connsiteY36" fmla="*/ 405938 h 410644"/>
              <a:gd name="connsiteX37" fmla="*/ 163086 w 410122"/>
              <a:gd name="connsiteY37" fmla="*/ 403429 h 410644"/>
              <a:gd name="connsiteX38" fmla="*/ 160997 w 410122"/>
              <a:gd name="connsiteY38" fmla="*/ 400710 h 410644"/>
              <a:gd name="connsiteX39" fmla="*/ 159535 w 410122"/>
              <a:gd name="connsiteY39" fmla="*/ 397572 h 410644"/>
              <a:gd name="connsiteX40" fmla="*/ 158700 w 410122"/>
              <a:gd name="connsiteY40" fmla="*/ 394122 h 410644"/>
              <a:gd name="connsiteX41" fmla="*/ 158282 w 410122"/>
              <a:gd name="connsiteY41" fmla="*/ 390462 h 410644"/>
              <a:gd name="connsiteX42" fmla="*/ 158282 w 410122"/>
              <a:gd name="connsiteY42" fmla="*/ 295614 h 410644"/>
              <a:gd name="connsiteX43" fmla="*/ 150660 w 410122"/>
              <a:gd name="connsiteY43" fmla="*/ 295614 h 410644"/>
              <a:gd name="connsiteX44" fmla="*/ 147005 w 410122"/>
              <a:gd name="connsiteY44" fmla="*/ 295300 h 410644"/>
              <a:gd name="connsiteX45" fmla="*/ 143664 w 410122"/>
              <a:gd name="connsiteY45" fmla="*/ 294359 h 410644"/>
              <a:gd name="connsiteX46" fmla="*/ 140532 w 410122"/>
              <a:gd name="connsiteY46" fmla="*/ 292895 h 410644"/>
              <a:gd name="connsiteX47" fmla="*/ 137712 w 410122"/>
              <a:gd name="connsiteY47" fmla="*/ 290803 h 410644"/>
              <a:gd name="connsiteX48" fmla="*/ 135206 w 410122"/>
              <a:gd name="connsiteY48" fmla="*/ 288503 h 410644"/>
              <a:gd name="connsiteX49" fmla="*/ 133327 w 410122"/>
              <a:gd name="connsiteY49" fmla="*/ 285575 h 410644"/>
              <a:gd name="connsiteX50" fmla="*/ 131865 w 410122"/>
              <a:gd name="connsiteY50" fmla="*/ 282437 h 410644"/>
              <a:gd name="connsiteX51" fmla="*/ 130821 w 410122"/>
              <a:gd name="connsiteY51" fmla="*/ 278986 h 410644"/>
              <a:gd name="connsiteX52" fmla="*/ 130612 w 410122"/>
              <a:gd name="connsiteY52" fmla="*/ 275536 h 410644"/>
              <a:gd name="connsiteX53" fmla="*/ 130612 w 410122"/>
              <a:gd name="connsiteY53" fmla="*/ 170021 h 410644"/>
              <a:gd name="connsiteX54" fmla="*/ 130821 w 410122"/>
              <a:gd name="connsiteY54" fmla="*/ 166570 h 410644"/>
              <a:gd name="connsiteX55" fmla="*/ 131761 w 410122"/>
              <a:gd name="connsiteY55" fmla="*/ 163119 h 410644"/>
              <a:gd name="connsiteX56" fmla="*/ 133222 w 410122"/>
              <a:gd name="connsiteY56" fmla="*/ 159982 h 410644"/>
              <a:gd name="connsiteX57" fmla="*/ 135206 w 410122"/>
              <a:gd name="connsiteY57" fmla="*/ 157054 h 410644"/>
              <a:gd name="connsiteX58" fmla="*/ 137608 w 410122"/>
              <a:gd name="connsiteY58" fmla="*/ 154649 h 410644"/>
              <a:gd name="connsiteX59" fmla="*/ 140323 w 410122"/>
              <a:gd name="connsiteY59" fmla="*/ 152662 h 410644"/>
              <a:gd name="connsiteX60" fmla="*/ 143455 w 410122"/>
              <a:gd name="connsiteY60" fmla="*/ 151198 h 410644"/>
              <a:gd name="connsiteX61" fmla="*/ 146901 w 410122"/>
              <a:gd name="connsiteY61" fmla="*/ 150257 h 410644"/>
              <a:gd name="connsiteX62" fmla="*/ 20014 w 410122"/>
              <a:gd name="connsiteY62" fmla="*/ 96130 h 410644"/>
              <a:gd name="connsiteX63" fmla="*/ 110076 w 410122"/>
              <a:gd name="connsiteY63" fmla="*/ 96130 h 410644"/>
              <a:gd name="connsiteX64" fmla="*/ 113725 w 410122"/>
              <a:gd name="connsiteY64" fmla="*/ 96444 h 410644"/>
              <a:gd name="connsiteX65" fmla="*/ 117060 w 410122"/>
              <a:gd name="connsiteY65" fmla="*/ 97385 h 410644"/>
              <a:gd name="connsiteX66" fmla="*/ 120187 w 410122"/>
              <a:gd name="connsiteY66" fmla="*/ 98848 h 410644"/>
              <a:gd name="connsiteX67" fmla="*/ 123002 w 410122"/>
              <a:gd name="connsiteY67" fmla="*/ 100834 h 410644"/>
              <a:gd name="connsiteX68" fmla="*/ 125399 w 410122"/>
              <a:gd name="connsiteY68" fmla="*/ 103239 h 410644"/>
              <a:gd name="connsiteX69" fmla="*/ 127380 w 410122"/>
              <a:gd name="connsiteY69" fmla="*/ 106061 h 410644"/>
              <a:gd name="connsiteX70" fmla="*/ 128839 w 410122"/>
              <a:gd name="connsiteY70" fmla="*/ 109197 h 410644"/>
              <a:gd name="connsiteX71" fmla="*/ 129777 w 410122"/>
              <a:gd name="connsiteY71" fmla="*/ 112542 h 410644"/>
              <a:gd name="connsiteX72" fmla="*/ 130090 w 410122"/>
              <a:gd name="connsiteY72" fmla="*/ 116201 h 410644"/>
              <a:gd name="connsiteX73" fmla="*/ 130090 w 410122"/>
              <a:gd name="connsiteY73" fmla="*/ 124251 h 410644"/>
              <a:gd name="connsiteX74" fmla="*/ 124982 w 410122"/>
              <a:gd name="connsiteY74" fmla="*/ 126864 h 410644"/>
              <a:gd name="connsiteX75" fmla="*/ 120187 w 410122"/>
              <a:gd name="connsiteY75" fmla="*/ 130000 h 410644"/>
              <a:gd name="connsiteX76" fmla="*/ 115809 w 410122"/>
              <a:gd name="connsiteY76" fmla="*/ 133659 h 410644"/>
              <a:gd name="connsiteX77" fmla="*/ 111848 w 410122"/>
              <a:gd name="connsiteY77" fmla="*/ 137841 h 410644"/>
              <a:gd name="connsiteX78" fmla="*/ 108513 w 410122"/>
              <a:gd name="connsiteY78" fmla="*/ 142545 h 410644"/>
              <a:gd name="connsiteX79" fmla="*/ 105594 w 410122"/>
              <a:gd name="connsiteY79" fmla="*/ 147353 h 410644"/>
              <a:gd name="connsiteX80" fmla="*/ 103197 w 410122"/>
              <a:gd name="connsiteY80" fmla="*/ 152685 h 410644"/>
              <a:gd name="connsiteX81" fmla="*/ 101425 w 410122"/>
              <a:gd name="connsiteY81" fmla="*/ 158330 h 410644"/>
              <a:gd name="connsiteX82" fmla="*/ 100486 w 410122"/>
              <a:gd name="connsiteY82" fmla="*/ 164184 h 410644"/>
              <a:gd name="connsiteX83" fmla="*/ 100069 w 410122"/>
              <a:gd name="connsiteY83" fmla="*/ 170143 h 410644"/>
              <a:gd name="connsiteX84" fmla="*/ 100069 w 410122"/>
              <a:gd name="connsiteY84" fmla="*/ 275621 h 410644"/>
              <a:gd name="connsiteX85" fmla="*/ 100278 w 410122"/>
              <a:gd name="connsiteY85" fmla="*/ 280534 h 410644"/>
              <a:gd name="connsiteX86" fmla="*/ 101112 w 410122"/>
              <a:gd name="connsiteY86" fmla="*/ 285447 h 410644"/>
              <a:gd name="connsiteX87" fmla="*/ 102363 w 410122"/>
              <a:gd name="connsiteY87" fmla="*/ 290152 h 410644"/>
              <a:gd name="connsiteX88" fmla="*/ 104135 w 410122"/>
              <a:gd name="connsiteY88" fmla="*/ 294751 h 410644"/>
              <a:gd name="connsiteX89" fmla="*/ 106115 w 410122"/>
              <a:gd name="connsiteY89" fmla="*/ 298933 h 410644"/>
              <a:gd name="connsiteX90" fmla="*/ 106115 w 410122"/>
              <a:gd name="connsiteY90" fmla="*/ 303741 h 410644"/>
              <a:gd name="connsiteX91" fmla="*/ 105698 w 410122"/>
              <a:gd name="connsiteY91" fmla="*/ 307296 h 410644"/>
              <a:gd name="connsiteX92" fmla="*/ 104864 w 410122"/>
              <a:gd name="connsiteY92" fmla="*/ 310641 h 410644"/>
              <a:gd name="connsiteX93" fmla="*/ 103301 w 410122"/>
              <a:gd name="connsiteY93" fmla="*/ 313777 h 410644"/>
              <a:gd name="connsiteX94" fmla="*/ 101320 w 410122"/>
              <a:gd name="connsiteY94" fmla="*/ 316704 h 410644"/>
              <a:gd name="connsiteX95" fmla="*/ 98923 w 410122"/>
              <a:gd name="connsiteY95" fmla="*/ 319108 h 410644"/>
              <a:gd name="connsiteX96" fmla="*/ 96213 w 410122"/>
              <a:gd name="connsiteY96" fmla="*/ 321095 h 410644"/>
              <a:gd name="connsiteX97" fmla="*/ 93085 w 410122"/>
              <a:gd name="connsiteY97" fmla="*/ 322663 h 410644"/>
              <a:gd name="connsiteX98" fmla="*/ 89646 w 410122"/>
              <a:gd name="connsiteY98" fmla="*/ 323499 h 410644"/>
              <a:gd name="connsiteX99" fmla="*/ 86101 w 410122"/>
              <a:gd name="connsiteY99" fmla="*/ 323917 h 410644"/>
              <a:gd name="connsiteX100" fmla="*/ 43989 w 410122"/>
              <a:gd name="connsiteY100" fmla="*/ 323917 h 410644"/>
              <a:gd name="connsiteX101" fmla="*/ 40445 w 410122"/>
              <a:gd name="connsiteY101" fmla="*/ 323499 h 410644"/>
              <a:gd name="connsiteX102" fmla="*/ 37005 w 410122"/>
              <a:gd name="connsiteY102" fmla="*/ 322663 h 410644"/>
              <a:gd name="connsiteX103" fmla="*/ 33878 w 410122"/>
              <a:gd name="connsiteY103" fmla="*/ 321095 h 410644"/>
              <a:gd name="connsiteX104" fmla="*/ 31168 w 410122"/>
              <a:gd name="connsiteY104" fmla="*/ 319108 h 410644"/>
              <a:gd name="connsiteX105" fmla="*/ 28770 w 410122"/>
              <a:gd name="connsiteY105" fmla="*/ 316704 h 410644"/>
              <a:gd name="connsiteX106" fmla="*/ 26790 w 410122"/>
              <a:gd name="connsiteY106" fmla="*/ 313777 h 410644"/>
              <a:gd name="connsiteX107" fmla="*/ 25226 w 410122"/>
              <a:gd name="connsiteY107" fmla="*/ 310641 h 410644"/>
              <a:gd name="connsiteX108" fmla="*/ 24392 w 410122"/>
              <a:gd name="connsiteY108" fmla="*/ 307296 h 410644"/>
              <a:gd name="connsiteX109" fmla="*/ 23975 w 410122"/>
              <a:gd name="connsiteY109" fmla="*/ 303741 h 410644"/>
              <a:gd name="connsiteX110" fmla="*/ 23975 w 410122"/>
              <a:gd name="connsiteY110" fmla="*/ 223248 h 410644"/>
              <a:gd name="connsiteX111" fmla="*/ 20014 w 410122"/>
              <a:gd name="connsiteY111" fmla="*/ 223248 h 410644"/>
              <a:gd name="connsiteX112" fmla="*/ 16365 w 410122"/>
              <a:gd name="connsiteY112" fmla="*/ 222829 h 410644"/>
              <a:gd name="connsiteX113" fmla="*/ 12821 w 410122"/>
              <a:gd name="connsiteY113" fmla="*/ 221993 h 410644"/>
              <a:gd name="connsiteX114" fmla="*/ 9694 w 410122"/>
              <a:gd name="connsiteY114" fmla="*/ 220530 h 410644"/>
              <a:gd name="connsiteX115" fmla="*/ 6984 w 410122"/>
              <a:gd name="connsiteY115" fmla="*/ 218439 h 410644"/>
              <a:gd name="connsiteX116" fmla="*/ 4586 w 410122"/>
              <a:gd name="connsiteY116" fmla="*/ 216035 h 410644"/>
              <a:gd name="connsiteX117" fmla="*/ 2606 w 410122"/>
              <a:gd name="connsiteY117" fmla="*/ 213212 h 410644"/>
              <a:gd name="connsiteX118" fmla="*/ 1251 w 410122"/>
              <a:gd name="connsiteY118" fmla="*/ 210076 h 410644"/>
              <a:gd name="connsiteX119" fmla="*/ 208 w 410122"/>
              <a:gd name="connsiteY119" fmla="*/ 206626 h 410644"/>
              <a:gd name="connsiteX120" fmla="*/ 0 w 410122"/>
              <a:gd name="connsiteY120" fmla="*/ 203176 h 410644"/>
              <a:gd name="connsiteX121" fmla="*/ 0 w 410122"/>
              <a:gd name="connsiteY121" fmla="*/ 116201 h 410644"/>
              <a:gd name="connsiteX122" fmla="*/ 312 w 410122"/>
              <a:gd name="connsiteY122" fmla="*/ 112542 h 410644"/>
              <a:gd name="connsiteX123" fmla="*/ 1251 w 410122"/>
              <a:gd name="connsiteY123" fmla="*/ 109197 h 410644"/>
              <a:gd name="connsiteX124" fmla="*/ 2710 w 410122"/>
              <a:gd name="connsiteY124" fmla="*/ 106061 h 410644"/>
              <a:gd name="connsiteX125" fmla="*/ 4690 w 410122"/>
              <a:gd name="connsiteY125" fmla="*/ 103239 h 410644"/>
              <a:gd name="connsiteX126" fmla="*/ 7088 w 410122"/>
              <a:gd name="connsiteY126" fmla="*/ 100834 h 410644"/>
              <a:gd name="connsiteX127" fmla="*/ 9902 w 410122"/>
              <a:gd name="connsiteY127" fmla="*/ 98848 h 410644"/>
              <a:gd name="connsiteX128" fmla="*/ 13030 w 410122"/>
              <a:gd name="connsiteY128" fmla="*/ 97385 h 410644"/>
              <a:gd name="connsiteX129" fmla="*/ 16365 w 410122"/>
              <a:gd name="connsiteY129" fmla="*/ 96444 h 410644"/>
              <a:gd name="connsiteX130" fmla="*/ 300046 w 410122"/>
              <a:gd name="connsiteY130" fmla="*/ 95608 h 410644"/>
              <a:gd name="connsiteX131" fmla="*/ 390108 w 410122"/>
              <a:gd name="connsiteY131" fmla="*/ 95608 h 410644"/>
              <a:gd name="connsiteX132" fmla="*/ 393757 w 410122"/>
              <a:gd name="connsiteY132" fmla="*/ 96026 h 410644"/>
              <a:gd name="connsiteX133" fmla="*/ 397196 w 410122"/>
              <a:gd name="connsiteY133" fmla="*/ 96862 h 410644"/>
              <a:gd name="connsiteX134" fmla="*/ 400324 w 410122"/>
              <a:gd name="connsiteY134" fmla="*/ 98325 h 410644"/>
              <a:gd name="connsiteX135" fmla="*/ 403034 w 410122"/>
              <a:gd name="connsiteY135" fmla="*/ 100415 h 410644"/>
              <a:gd name="connsiteX136" fmla="*/ 405431 w 410122"/>
              <a:gd name="connsiteY136" fmla="*/ 102818 h 410644"/>
              <a:gd name="connsiteX137" fmla="*/ 407412 w 410122"/>
              <a:gd name="connsiteY137" fmla="*/ 105639 h 410644"/>
              <a:gd name="connsiteX138" fmla="*/ 408871 w 410122"/>
              <a:gd name="connsiteY138" fmla="*/ 108774 h 410644"/>
              <a:gd name="connsiteX139" fmla="*/ 409809 w 410122"/>
              <a:gd name="connsiteY139" fmla="*/ 112222 h 410644"/>
              <a:gd name="connsiteX140" fmla="*/ 410122 w 410122"/>
              <a:gd name="connsiteY140" fmla="*/ 115670 h 410644"/>
              <a:gd name="connsiteX141" fmla="*/ 410122 w 410122"/>
              <a:gd name="connsiteY141" fmla="*/ 202188 h 410644"/>
              <a:gd name="connsiteX142" fmla="*/ 409809 w 410122"/>
              <a:gd name="connsiteY142" fmla="*/ 205845 h 410644"/>
              <a:gd name="connsiteX143" fmla="*/ 408871 w 410122"/>
              <a:gd name="connsiteY143" fmla="*/ 209293 h 410644"/>
              <a:gd name="connsiteX144" fmla="*/ 407412 w 410122"/>
              <a:gd name="connsiteY144" fmla="*/ 212428 h 410644"/>
              <a:gd name="connsiteX145" fmla="*/ 405431 w 410122"/>
              <a:gd name="connsiteY145" fmla="*/ 215144 h 410644"/>
              <a:gd name="connsiteX146" fmla="*/ 403034 w 410122"/>
              <a:gd name="connsiteY146" fmla="*/ 217652 h 410644"/>
              <a:gd name="connsiteX147" fmla="*/ 400324 w 410122"/>
              <a:gd name="connsiteY147" fmla="*/ 219533 h 410644"/>
              <a:gd name="connsiteX148" fmla="*/ 397196 w 410122"/>
              <a:gd name="connsiteY148" fmla="*/ 221100 h 410644"/>
              <a:gd name="connsiteX149" fmla="*/ 393757 w 410122"/>
              <a:gd name="connsiteY149" fmla="*/ 222041 h 410644"/>
              <a:gd name="connsiteX150" fmla="*/ 390108 w 410122"/>
              <a:gd name="connsiteY150" fmla="*/ 222354 h 410644"/>
              <a:gd name="connsiteX151" fmla="*/ 386147 w 410122"/>
              <a:gd name="connsiteY151" fmla="*/ 222354 h 410644"/>
              <a:gd name="connsiteX152" fmla="*/ 386147 w 410122"/>
              <a:gd name="connsiteY152" fmla="*/ 302811 h 410644"/>
              <a:gd name="connsiteX153" fmla="*/ 385730 w 410122"/>
              <a:gd name="connsiteY153" fmla="*/ 306468 h 410644"/>
              <a:gd name="connsiteX154" fmla="*/ 384896 w 410122"/>
              <a:gd name="connsiteY154" fmla="*/ 309812 h 410644"/>
              <a:gd name="connsiteX155" fmla="*/ 383437 w 410122"/>
              <a:gd name="connsiteY155" fmla="*/ 312947 h 410644"/>
              <a:gd name="connsiteX156" fmla="*/ 381352 w 410122"/>
              <a:gd name="connsiteY156" fmla="*/ 315768 h 410644"/>
              <a:gd name="connsiteX157" fmla="*/ 378955 w 410122"/>
              <a:gd name="connsiteY157" fmla="*/ 318276 h 410644"/>
              <a:gd name="connsiteX158" fmla="*/ 376244 w 410122"/>
              <a:gd name="connsiteY158" fmla="*/ 320156 h 410644"/>
              <a:gd name="connsiteX159" fmla="*/ 373117 w 410122"/>
              <a:gd name="connsiteY159" fmla="*/ 321619 h 410644"/>
              <a:gd name="connsiteX160" fmla="*/ 369782 w 410122"/>
              <a:gd name="connsiteY160" fmla="*/ 322664 h 410644"/>
              <a:gd name="connsiteX161" fmla="*/ 366133 w 410122"/>
              <a:gd name="connsiteY161" fmla="*/ 322873 h 410644"/>
              <a:gd name="connsiteX162" fmla="*/ 324125 w 410122"/>
              <a:gd name="connsiteY162" fmla="*/ 322873 h 410644"/>
              <a:gd name="connsiteX163" fmla="*/ 320477 w 410122"/>
              <a:gd name="connsiteY163" fmla="*/ 322664 h 410644"/>
              <a:gd name="connsiteX164" fmla="*/ 317037 w 410122"/>
              <a:gd name="connsiteY164" fmla="*/ 321619 h 410644"/>
              <a:gd name="connsiteX165" fmla="*/ 313910 w 410122"/>
              <a:gd name="connsiteY165" fmla="*/ 320156 h 410644"/>
              <a:gd name="connsiteX166" fmla="*/ 311199 w 410122"/>
              <a:gd name="connsiteY166" fmla="*/ 318276 h 410644"/>
              <a:gd name="connsiteX167" fmla="*/ 308802 w 410122"/>
              <a:gd name="connsiteY167" fmla="*/ 315768 h 410644"/>
              <a:gd name="connsiteX168" fmla="*/ 306821 w 410122"/>
              <a:gd name="connsiteY168" fmla="*/ 312947 h 410644"/>
              <a:gd name="connsiteX169" fmla="*/ 305258 w 410122"/>
              <a:gd name="connsiteY169" fmla="*/ 309812 h 410644"/>
              <a:gd name="connsiteX170" fmla="*/ 304424 w 410122"/>
              <a:gd name="connsiteY170" fmla="*/ 306468 h 410644"/>
              <a:gd name="connsiteX171" fmla="*/ 304007 w 410122"/>
              <a:gd name="connsiteY171" fmla="*/ 302811 h 410644"/>
              <a:gd name="connsiteX172" fmla="*/ 304007 w 410122"/>
              <a:gd name="connsiteY172" fmla="*/ 298109 h 410644"/>
              <a:gd name="connsiteX173" fmla="*/ 306196 w 410122"/>
              <a:gd name="connsiteY173" fmla="*/ 293721 h 410644"/>
              <a:gd name="connsiteX174" fmla="*/ 307968 w 410122"/>
              <a:gd name="connsiteY174" fmla="*/ 289227 h 410644"/>
              <a:gd name="connsiteX175" fmla="*/ 309010 w 410122"/>
              <a:gd name="connsiteY175" fmla="*/ 284525 h 410644"/>
              <a:gd name="connsiteX176" fmla="*/ 309844 w 410122"/>
              <a:gd name="connsiteY176" fmla="*/ 279719 h 410644"/>
              <a:gd name="connsiteX177" fmla="*/ 310053 w 410122"/>
              <a:gd name="connsiteY177" fmla="*/ 274599 h 410644"/>
              <a:gd name="connsiteX178" fmla="*/ 310053 w 410122"/>
              <a:gd name="connsiteY178" fmla="*/ 169796 h 410644"/>
              <a:gd name="connsiteX179" fmla="*/ 309636 w 410122"/>
              <a:gd name="connsiteY179" fmla="*/ 163735 h 410644"/>
              <a:gd name="connsiteX180" fmla="*/ 308698 w 410122"/>
              <a:gd name="connsiteY180" fmla="*/ 157884 h 410644"/>
              <a:gd name="connsiteX181" fmla="*/ 306926 w 410122"/>
              <a:gd name="connsiteY181" fmla="*/ 152346 h 410644"/>
              <a:gd name="connsiteX182" fmla="*/ 304528 w 410122"/>
              <a:gd name="connsiteY182" fmla="*/ 146913 h 410644"/>
              <a:gd name="connsiteX183" fmla="*/ 301714 w 410122"/>
              <a:gd name="connsiteY183" fmla="*/ 142002 h 410644"/>
              <a:gd name="connsiteX184" fmla="*/ 298274 w 410122"/>
              <a:gd name="connsiteY184" fmla="*/ 137508 h 410644"/>
              <a:gd name="connsiteX185" fmla="*/ 294313 w 410122"/>
              <a:gd name="connsiteY185" fmla="*/ 133329 h 410644"/>
              <a:gd name="connsiteX186" fmla="*/ 289935 w 410122"/>
              <a:gd name="connsiteY186" fmla="*/ 129567 h 410644"/>
              <a:gd name="connsiteX187" fmla="*/ 285140 w 410122"/>
              <a:gd name="connsiteY187" fmla="*/ 126433 h 410644"/>
              <a:gd name="connsiteX188" fmla="*/ 280032 w 410122"/>
              <a:gd name="connsiteY188" fmla="*/ 123716 h 410644"/>
              <a:gd name="connsiteX189" fmla="*/ 280032 w 410122"/>
              <a:gd name="connsiteY189" fmla="*/ 115670 h 410644"/>
              <a:gd name="connsiteX190" fmla="*/ 280449 w 410122"/>
              <a:gd name="connsiteY190" fmla="*/ 112222 h 410644"/>
              <a:gd name="connsiteX191" fmla="*/ 281283 w 410122"/>
              <a:gd name="connsiteY191" fmla="*/ 108774 h 410644"/>
              <a:gd name="connsiteX192" fmla="*/ 282742 w 410122"/>
              <a:gd name="connsiteY192" fmla="*/ 105639 h 410644"/>
              <a:gd name="connsiteX193" fmla="*/ 284827 w 410122"/>
              <a:gd name="connsiteY193" fmla="*/ 102818 h 410644"/>
              <a:gd name="connsiteX194" fmla="*/ 287120 w 410122"/>
              <a:gd name="connsiteY194" fmla="*/ 100415 h 410644"/>
              <a:gd name="connsiteX195" fmla="*/ 289935 w 410122"/>
              <a:gd name="connsiteY195" fmla="*/ 98325 h 410644"/>
              <a:gd name="connsiteX196" fmla="*/ 293062 w 410122"/>
              <a:gd name="connsiteY196" fmla="*/ 96862 h 410644"/>
              <a:gd name="connsiteX197" fmla="*/ 296397 w 410122"/>
              <a:gd name="connsiteY197" fmla="*/ 96026 h 410644"/>
              <a:gd name="connsiteX198" fmla="*/ 205270 w 410122"/>
              <a:gd name="connsiteY198" fmla="*/ 40228 h 410644"/>
              <a:gd name="connsiteX199" fmla="*/ 211128 w 410122"/>
              <a:gd name="connsiteY199" fmla="*/ 40645 h 410644"/>
              <a:gd name="connsiteX200" fmla="*/ 216777 w 410122"/>
              <a:gd name="connsiteY200" fmla="*/ 41583 h 410644"/>
              <a:gd name="connsiteX201" fmla="*/ 222111 w 410122"/>
              <a:gd name="connsiteY201" fmla="*/ 43356 h 410644"/>
              <a:gd name="connsiteX202" fmla="*/ 227237 w 410122"/>
              <a:gd name="connsiteY202" fmla="*/ 45649 h 410644"/>
              <a:gd name="connsiteX203" fmla="*/ 231840 w 410122"/>
              <a:gd name="connsiteY203" fmla="*/ 48464 h 410644"/>
              <a:gd name="connsiteX204" fmla="*/ 236129 w 410122"/>
              <a:gd name="connsiteY204" fmla="*/ 51905 h 410644"/>
              <a:gd name="connsiteX205" fmla="*/ 239999 w 410122"/>
              <a:gd name="connsiteY205" fmla="*/ 55762 h 410644"/>
              <a:gd name="connsiteX206" fmla="*/ 243556 w 410122"/>
              <a:gd name="connsiteY206" fmla="*/ 60141 h 410644"/>
              <a:gd name="connsiteX207" fmla="*/ 246485 w 410122"/>
              <a:gd name="connsiteY207" fmla="*/ 64832 h 410644"/>
              <a:gd name="connsiteX208" fmla="*/ 248682 w 410122"/>
              <a:gd name="connsiteY208" fmla="*/ 69837 h 410644"/>
              <a:gd name="connsiteX209" fmla="*/ 250460 w 410122"/>
              <a:gd name="connsiteY209" fmla="*/ 75258 h 410644"/>
              <a:gd name="connsiteX210" fmla="*/ 251506 w 410122"/>
              <a:gd name="connsiteY210" fmla="*/ 80888 h 410644"/>
              <a:gd name="connsiteX211" fmla="*/ 251820 w 410122"/>
              <a:gd name="connsiteY211" fmla="*/ 86622 h 410644"/>
              <a:gd name="connsiteX212" fmla="*/ 251506 w 410122"/>
              <a:gd name="connsiteY212" fmla="*/ 92564 h 410644"/>
              <a:gd name="connsiteX213" fmla="*/ 250460 w 410122"/>
              <a:gd name="connsiteY213" fmla="*/ 98194 h 410644"/>
              <a:gd name="connsiteX214" fmla="*/ 248682 w 410122"/>
              <a:gd name="connsiteY214" fmla="*/ 103511 h 410644"/>
              <a:gd name="connsiteX215" fmla="*/ 246485 w 410122"/>
              <a:gd name="connsiteY215" fmla="*/ 108620 h 410644"/>
              <a:gd name="connsiteX216" fmla="*/ 243556 w 410122"/>
              <a:gd name="connsiteY216" fmla="*/ 113207 h 410644"/>
              <a:gd name="connsiteX217" fmla="*/ 239999 w 410122"/>
              <a:gd name="connsiteY217" fmla="*/ 117586 h 410644"/>
              <a:gd name="connsiteX218" fmla="*/ 236129 w 410122"/>
              <a:gd name="connsiteY218" fmla="*/ 121443 h 410644"/>
              <a:gd name="connsiteX219" fmla="*/ 231840 w 410122"/>
              <a:gd name="connsiteY219" fmla="*/ 124884 h 410644"/>
              <a:gd name="connsiteX220" fmla="*/ 227237 w 410122"/>
              <a:gd name="connsiteY220" fmla="*/ 127803 h 410644"/>
              <a:gd name="connsiteX221" fmla="*/ 222111 w 410122"/>
              <a:gd name="connsiteY221" fmla="*/ 130096 h 410644"/>
              <a:gd name="connsiteX222" fmla="*/ 216777 w 410122"/>
              <a:gd name="connsiteY222" fmla="*/ 131765 h 410644"/>
              <a:gd name="connsiteX223" fmla="*/ 211128 w 410122"/>
              <a:gd name="connsiteY223" fmla="*/ 132807 h 410644"/>
              <a:gd name="connsiteX224" fmla="*/ 205270 w 410122"/>
              <a:gd name="connsiteY224" fmla="*/ 133224 h 410644"/>
              <a:gd name="connsiteX225" fmla="*/ 199516 w 410122"/>
              <a:gd name="connsiteY225" fmla="*/ 132807 h 410644"/>
              <a:gd name="connsiteX226" fmla="*/ 193867 w 410122"/>
              <a:gd name="connsiteY226" fmla="*/ 131765 h 410644"/>
              <a:gd name="connsiteX227" fmla="*/ 188428 w 410122"/>
              <a:gd name="connsiteY227" fmla="*/ 130096 h 410644"/>
              <a:gd name="connsiteX228" fmla="*/ 183407 w 410122"/>
              <a:gd name="connsiteY228" fmla="*/ 127803 h 410644"/>
              <a:gd name="connsiteX229" fmla="*/ 178804 w 410122"/>
              <a:gd name="connsiteY229" fmla="*/ 124884 h 410644"/>
              <a:gd name="connsiteX230" fmla="*/ 174411 w 410122"/>
              <a:gd name="connsiteY230" fmla="*/ 121443 h 410644"/>
              <a:gd name="connsiteX231" fmla="*/ 170435 w 410122"/>
              <a:gd name="connsiteY231" fmla="*/ 117586 h 410644"/>
              <a:gd name="connsiteX232" fmla="*/ 167088 w 410122"/>
              <a:gd name="connsiteY232" fmla="*/ 113207 h 410644"/>
              <a:gd name="connsiteX233" fmla="*/ 164159 w 410122"/>
              <a:gd name="connsiteY233" fmla="*/ 108620 h 410644"/>
              <a:gd name="connsiteX234" fmla="*/ 161962 w 410122"/>
              <a:gd name="connsiteY234" fmla="*/ 103511 h 410644"/>
              <a:gd name="connsiteX235" fmla="*/ 160184 w 410122"/>
              <a:gd name="connsiteY235" fmla="*/ 98194 h 410644"/>
              <a:gd name="connsiteX236" fmla="*/ 159138 w 410122"/>
              <a:gd name="connsiteY236" fmla="*/ 92564 h 410644"/>
              <a:gd name="connsiteX237" fmla="*/ 158824 w 410122"/>
              <a:gd name="connsiteY237" fmla="*/ 86622 h 410644"/>
              <a:gd name="connsiteX238" fmla="*/ 159138 w 410122"/>
              <a:gd name="connsiteY238" fmla="*/ 80888 h 410644"/>
              <a:gd name="connsiteX239" fmla="*/ 160184 w 410122"/>
              <a:gd name="connsiteY239" fmla="*/ 75258 h 410644"/>
              <a:gd name="connsiteX240" fmla="*/ 161962 w 410122"/>
              <a:gd name="connsiteY240" fmla="*/ 69837 h 410644"/>
              <a:gd name="connsiteX241" fmla="*/ 164159 w 410122"/>
              <a:gd name="connsiteY241" fmla="*/ 64832 h 410644"/>
              <a:gd name="connsiteX242" fmla="*/ 167088 w 410122"/>
              <a:gd name="connsiteY242" fmla="*/ 60141 h 410644"/>
              <a:gd name="connsiteX243" fmla="*/ 170435 w 410122"/>
              <a:gd name="connsiteY243" fmla="*/ 55762 h 410644"/>
              <a:gd name="connsiteX244" fmla="*/ 174411 w 410122"/>
              <a:gd name="connsiteY244" fmla="*/ 51905 h 410644"/>
              <a:gd name="connsiteX245" fmla="*/ 178804 w 410122"/>
              <a:gd name="connsiteY245" fmla="*/ 48464 h 410644"/>
              <a:gd name="connsiteX246" fmla="*/ 183407 w 410122"/>
              <a:gd name="connsiteY246" fmla="*/ 45649 h 410644"/>
              <a:gd name="connsiteX247" fmla="*/ 188428 w 410122"/>
              <a:gd name="connsiteY247" fmla="*/ 43356 h 410644"/>
              <a:gd name="connsiteX248" fmla="*/ 193867 w 410122"/>
              <a:gd name="connsiteY248" fmla="*/ 41583 h 410644"/>
              <a:gd name="connsiteX249" fmla="*/ 199516 w 410122"/>
              <a:gd name="connsiteY249" fmla="*/ 40645 h 410644"/>
              <a:gd name="connsiteX250" fmla="*/ 345442 w 410122"/>
              <a:gd name="connsiteY250" fmla="*/ 0 h 410644"/>
              <a:gd name="connsiteX251" fmla="*/ 350744 w 410122"/>
              <a:gd name="connsiteY251" fmla="*/ 418 h 410644"/>
              <a:gd name="connsiteX252" fmla="*/ 356045 w 410122"/>
              <a:gd name="connsiteY252" fmla="*/ 1357 h 410644"/>
              <a:gd name="connsiteX253" fmla="*/ 361035 w 410122"/>
              <a:gd name="connsiteY253" fmla="*/ 3131 h 410644"/>
              <a:gd name="connsiteX254" fmla="*/ 365713 w 410122"/>
              <a:gd name="connsiteY254" fmla="*/ 5531 h 410644"/>
              <a:gd name="connsiteX255" fmla="*/ 369975 w 410122"/>
              <a:gd name="connsiteY255" fmla="*/ 8453 h 410644"/>
              <a:gd name="connsiteX256" fmla="*/ 373821 w 410122"/>
              <a:gd name="connsiteY256" fmla="*/ 11792 h 410644"/>
              <a:gd name="connsiteX257" fmla="*/ 377251 w 410122"/>
              <a:gd name="connsiteY257" fmla="*/ 15653 h 410644"/>
              <a:gd name="connsiteX258" fmla="*/ 380162 w 410122"/>
              <a:gd name="connsiteY258" fmla="*/ 19932 h 410644"/>
              <a:gd name="connsiteX259" fmla="*/ 382449 w 410122"/>
              <a:gd name="connsiteY259" fmla="*/ 24732 h 410644"/>
              <a:gd name="connsiteX260" fmla="*/ 384216 w 410122"/>
              <a:gd name="connsiteY260" fmla="*/ 29741 h 410644"/>
              <a:gd name="connsiteX261" fmla="*/ 385255 w 410122"/>
              <a:gd name="connsiteY261" fmla="*/ 35063 h 410644"/>
              <a:gd name="connsiteX262" fmla="*/ 385567 w 410122"/>
              <a:gd name="connsiteY262" fmla="*/ 40385 h 410644"/>
              <a:gd name="connsiteX263" fmla="*/ 385255 w 410122"/>
              <a:gd name="connsiteY263" fmla="*/ 45916 h 410644"/>
              <a:gd name="connsiteX264" fmla="*/ 384216 w 410122"/>
              <a:gd name="connsiteY264" fmla="*/ 51238 h 410644"/>
              <a:gd name="connsiteX265" fmla="*/ 382449 w 410122"/>
              <a:gd name="connsiteY265" fmla="*/ 56247 h 410644"/>
              <a:gd name="connsiteX266" fmla="*/ 380162 w 410122"/>
              <a:gd name="connsiteY266" fmla="*/ 60943 h 410644"/>
              <a:gd name="connsiteX267" fmla="*/ 377251 w 410122"/>
              <a:gd name="connsiteY267" fmla="*/ 65326 h 410644"/>
              <a:gd name="connsiteX268" fmla="*/ 373821 w 410122"/>
              <a:gd name="connsiteY268" fmla="*/ 69083 h 410644"/>
              <a:gd name="connsiteX269" fmla="*/ 369975 w 410122"/>
              <a:gd name="connsiteY269" fmla="*/ 72631 h 410644"/>
              <a:gd name="connsiteX270" fmla="*/ 365713 w 410122"/>
              <a:gd name="connsiteY270" fmla="*/ 75448 h 410644"/>
              <a:gd name="connsiteX271" fmla="*/ 361035 w 410122"/>
              <a:gd name="connsiteY271" fmla="*/ 77848 h 410644"/>
              <a:gd name="connsiteX272" fmla="*/ 356045 w 410122"/>
              <a:gd name="connsiteY272" fmla="*/ 79518 h 410644"/>
              <a:gd name="connsiteX273" fmla="*/ 350744 w 410122"/>
              <a:gd name="connsiteY273" fmla="*/ 80666 h 410644"/>
              <a:gd name="connsiteX274" fmla="*/ 345442 w 410122"/>
              <a:gd name="connsiteY274" fmla="*/ 80979 h 410644"/>
              <a:gd name="connsiteX275" fmla="*/ 339933 w 410122"/>
              <a:gd name="connsiteY275" fmla="*/ 80666 h 410644"/>
              <a:gd name="connsiteX276" fmla="*/ 334736 w 410122"/>
              <a:gd name="connsiteY276" fmla="*/ 79518 h 410644"/>
              <a:gd name="connsiteX277" fmla="*/ 329746 w 410122"/>
              <a:gd name="connsiteY277" fmla="*/ 77848 h 410644"/>
              <a:gd name="connsiteX278" fmla="*/ 325068 w 410122"/>
              <a:gd name="connsiteY278" fmla="*/ 75448 h 410644"/>
              <a:gd name="connsiteX279" fmla="*/ 320806 w 410122"/>
              <a:gd name="connsiteY279" fmla="*/ 72631 h 410644"/>
              <a:gd name="connsiteX280" fmla="*/ 316960 w 410122"/>
              <a:gd name="connsiteY280" fmla="*/ 69083 h 410644"/>
              <a:gd name="connsiteX281" fmla="*/ 313530 w 410122"/>
              <a:gd name="connsiteY281" fmla="*/ 65326 h 410644"/>
              <a:gd name="connsiteX282" fmla="*/ 310619 w 410122"/>
              <a:gd name="connsiteY282" fmla="*/ 60943 h 410644"/>
              <a:gd name="connsiteX283" fmla="*/ 308228 w 410122"/>
              <a:gd name="connsiteY283" fmla="*/ 56247 h 410644"/>
              <a:gd name="connsiteX284" fmla="*/ 306565 w 410122"/>
              <a:gd name="connsiteY284" fmla="*/ 51238 h 410644"/>
              <a:gd name="connsiteX285" fmla="*/ 305526 w 410122"/>
              <a:gd name="connsiteY285" fmla="*/ 45916 h 410644"/>
              <a:gd name="connsiteX286" fmla="*/ 305110 w 410122"/>
              <a:gd name="connsiteY286" fmla="*/ 40385 h 410644"/>
              <a:gd name="connsiteX287" fmla="*/ 305526 w 410122"/>
              <a:gd name="connsiteY287" fmla="*/ 35063 h 410644"/>
              <a:gd name="connsiteX288" fmla="*/ 306565 w 410122"/>
              <a:gd name="connsiteY288" fmla="*/ 29741 h 410644"/>
              <a:gd name="connsiteX289" fmla="*/ 308228 w 410122"/>
              <a:gd name="connsiteY289" fmla="*/ 24732 h 410644"/>
              <a:gd name="connsiteX290" fmla="*/ 310619 w 410122"/>
              <a:gd name="connsiteY290" fmla="*/ 19932 h 410644"/>
              <a:gd name="connsiteX291" fmla="*/ 313530 w 410122"/>
              <a:gd name="connsiteY291" fmla="*/ 15653 h 410644"/>
              <a:gd name="connsiteX292" fmla="*/ 316960 w 410122"/>
              <a:gd name="connsiteY292" fmla="*/ 11792 h 410644"/>
              <a:gd name="connsiteX293" fmla="*/ 320806 w 410122"/>
              <a:gd name="connsiteY293" fmla="*/ 8453 h 410644"/>
              <a:gd name="connsiteX294" fmla="*/ 325068 w 410122"/>
              <a:gd name="connsiteY294" fmla="*/ 5531 h 410644"/>
              <a:gd name="connsiteX295" fmla="*/ 329746 w 410122"/>
              <a:gd name="connsiteY295" fmla="*/ 3131 h 410644"/>
              <a:gd name="connsiteX296" fmla="*/ 334736 w 410122"/>
              <a:gd name="connsiteY296" fmla="*/ 1357 h 410644"/>
              <a:gd name="connsiteX297" fmla="*/ 339933 w 410122"/>
              <a:gd name="connsiteY297" fmla="*/ 418 h 410644"/>
              <a:gd name="connsiteX298" fmla="*/ 65045 w 410122"/>
              <a:gd name="connsiteY298" fmla="*/ 0 h 410644"/>
              <a:gd name="connsiteX299" fmla="*/ 70576 w 410122"/>
              <a:gd name="connsiteY299" fmla="*/ 418 h 410644"/>
              <a:gd name="connsiteX300" fmla="*/ 75794 w 410122"/>
              <a:gd name="connsiteY300" fmla="*/ 1357 h 410644"/>
              <a:gd name="connsiteX301" fmla="*/ 80803 w 410122"/>
              <a:gd name="connsiteY301" fmla="*/ 3131 h 410644"/>
              <a:gd name="connsiteX302" fmla="*/ 85499 w 410122"/>
              <a:gd name="connsiteY302" fmla="*/ 5531 h 410644"/>
              <a:gd name="connsiteX303" fmla="*/ 89673 w 410122"/>
              <a:gd name="connsiteY303" fmla="*/ 8453 h 410644"/>
              <a:gd name="connsiteX304" fmla="*/ 93639 w 410122"/>
              <a:gd name="connsiteY304" fmla="*/ 11792 h 410644"/>
              <a:gd name="connsiteX305" fmla="*/ 96978 w 410122"/>
              <a:gd name="connsiteY305" fmla="*/ 15653 h 410644"/>
              <a:gd name="connsiteX306" fmla="*/ 100004 w 410122"/>
              <a:gd name="connsiteY306" fmla="*/ 19932 h 410644"/>
              <a:gd name="connsiteX307" fmla="*/ 102196 w 410122"/>
              <a:gd name="connsiteY307" fmla="*/ 24732 h 410644"/>
              <a:gd name="connsiteX308" fmla="*/ 103970 w 410122"/>
              <a:gd name="connsiteY308" fmla="*/ 29741 h 410644"/>
              <a:gd name="connsiteX309" fmla="*/ 105118 w 410122"/>
              <a:gd name="connsiteY309" fmla="*/ 35063 h 410644"/>
              <a:gd name="connsiteX310" fmla="*/ 105535 w 410122"/>
              <a:gd name="connsiteY310" fmla="*/ 40385 h 410644"/>
              <a:gd name="connsiteX311" fmla="*/ 105118 w 410122"/>
              <a:gd name="connsiteY311" fmla="*/ 45916 h 410644"/>
              <a:gd name="connsiteX312" fmla="*/ 103970 w 410122"/>
              <a:gd name="connsiteY312" fmla="*/ 51238 h 410644"/>
              <a:gd name="connsiteX313" fmla="*/ 102196 w 410122"/>
              <a:gd name="connsiteY313" fmla="*/ 56247 h 410644"/>
              <a:gd name="connsiteX314" fmla="*/ 100004 w 410122"/>
              <a:gd name="connsiteY314" fmla="*/ 60943 h 410644"/>
              <a:gd name="connsiteX315" fmla="*/ 96978 w 410122"/>
              <a:gd name="connsiteY315" fmla="*/ 65326 h 410644"/>
              <a:gd name="connsiteX316" fmla="*/ 93639 w 410122"/>
              <a:gd name="connsiteY316" fmla="*/ 69083 h 410644"/>
              <a:gd name="connsiteX317" fmla="*/ 89673 w 410122"/>
              <a:gd name="connsiteY317" fmla="*/ 72631 h 410644"/>
              <a:gd name="connsiteX318" fmla="*/ 85499 w 410122"/>
              <a:gd name="connsiteY318" fmla="*/ 75448 h 410644"/>
              <a:gd name="connsiteX319" fmla="*/ 80803 w 410122"/>
              <a:gd name="connsiteY319" fmla="*/ 77848 h 410644"/>
              <a:gd name="connsiteX320" fmla="*/ 75794 w 410122"/>
              <a:gd name="connsiteY320" fmla="*/ 79518 h 410644"/>
              <a:gd name="connsiteX321" fmla="*/ 70576 w 410122"/>
              <a:gd name="connsiteY321" fmla="*/ 80666 h 410644"/>
              <a:gd name="connsiteX322" fmla="*/ 65045 w 410122"/>
              <a:gd name="connsiteY322" fmla="*/ 80979 h 410644"/>
              <a:gd name="connsiteX323" fmla="*/ 59514 w 410122"/>
              <a:gd name="connsiteY323" fmla="*/ 80666 h 410644"/>
              <a:gd name="connsiteX324" fmla="*/ 54297 w 410122"/>
              <a:gd name="connsiteY324" fmla="*/ 79518 h 410644"/>
              <a:gd name="connsiteX325" fmla="*/ 49288 w 410122"/>
              <a:gd name="connsiteY325" fmla="*/ 77848 h 410644"/>
              <a:gd name="connsiteX326" fmla="*/ 44592 w 410122"/>
              <a:gd name="connsiteY326" fmla="*/ 75448 h 410644"/>
              <a:gd name="connsiteX327" fmla="*/ 40417 w 410122"/>
              <a:gd name="connsiteY327" fmla="*/ 72631 h 410644"/>
              <a:gd name="connsiteX328" fmla="*/ 36452 w 410122"/>
              <a:gd name="connsiteY328" fmla="*/ 69083 h 410644"/>
              <a:gd name="connsiteX329" fmla="*/ 33112 w 410122"/>
              <a:gd name="connsiteY329" fmla="*/ 65326 h 410644"/>
              <a:gd name="connsiteX330" fmla="*/ 30086 w 410122"/>
              <a:gd name="connsiteY330" fmla="*/ 60943 h 410644"/>
              <a:gd name="connsiteX331" fmla="*/ 27790 w 410122"/>
              <a:gd name="connsiteY331" fmla="*/ 56247 h 410644"/>
              <a:gd name="connsiteX332" fmla="*/ 26121 w 410122"/>
              <a:gd name="connsiteY332" fmla="*/ 51238 h 410644"/>
              <a:gd name="connsiteX333" fmla="*/ 24973 w 410122"/>
              <a:gd name="connsiteY333" fmla="*/ 45916 h 410644"/>
              <a:gd name="connsiteX334" fmla="*/ 24555 w 410122"/>
              <a:gd name="connsiteY334" fmla="*/ 40385 h 410644"/>
              <a:gd name="connsiteX335" fmla="*/ 24973 w 410122"/>
              <a:gd name="connsiteY335" fmla="*/ 35063 h 410644"/>
              <a:gd name="connsiteX336" fmla="*/ 26121 w 410122"/>
              <a:gd name="connsiteY336" fmla="*/ 29741 h 410644"/>
              <a:gd name="connsiteX337" fmla="*/ 27790 w 410122"/>
              <a:gd name="connsiteY337" fmla="*/ 24732 h 410644"/>
              <a:gd name="connsiteX338" fmla="*/ 30086 w 410122"/>
              <a:gd name="connsiteY338" fmla="*/ 19932 h 410644"/>
              <a:gd name="connsiteX339" fmla="*/ 33112 w 410122"/>
              <a:gd name="connsiteY339" fmla="*/ 15653 h 410644"/>
              <a:gd name="connsiteX340" fmla="*/ 36452 w 410122"/>
              <a:gd name="connsiteY340" fmla="*/ 11792 h 410644"/>
              <a:gd name="connsiteX341" fmla="*/ 40417 w 410122"/>
              <a:gd name="connsiteY341" fmla="*/ 8453 h 410644"/>
              <a:gd name="connsiteX342" fmla="*/ 44592 w 410122"/>
              <a:gd name="connsiteY342" fmla="*/ 5531 h 410644"/>
              <a:gd name="connsiteX343" fmla="*/ 49288 w 410122"/>
              <a:gd name="connsiteY343" fmla="*/ 3131 h 410644"/>
              <a:gd name="connsiteX344" fmla="*/ 54297 w 410122"/>
              <a:gd name="connsiteY344" fmla="*/ 1357 h 410644"/>
              <a:gd name="connsiteX345" fmla="*/ 59514 w 410122"/>
              <a:gd name="connsiteY345" fmla="*/ 418 h 41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410122" h="410644">
                <a:moveTo>
                  <a:pt x="150660" y="149943"/>
                </a:moveTo>
                <a:lnTo>
                  <a:pt x="259984" y="149943"/>
                </a:lnTo>
                <a:lnTo>
                  <a:pt x="263430" y="150257"/>
                </a:lnTo>
                <a:lnTo>
                  <a:pt x="266876" y="151198"/>
                </a:lnTo>
                <a:lnTo>
                  <a:pt x="270008" y="152662"/>
                </a:lnTo>
                <a:lnTo>
                  <a:pt x="272827" y="154649"/>
                </a:lnTo>
                <a:lnTo>
                  <a:pt x="275229" y="157054"/>
                </a:lnTo>
                <a:lnTo>
                  <a:pt x="277213" y="159982"/>
                </a:lnTo>
                <a:lnTo>
                  <a:pt x="278779" y="163119"/>
                </a:lnTo>
                <a:lnTo>
                  <a:pt x="279614" y="166570"/>
                </a:lnTo>
                <a:lnTo>
                  <a:pt x="280032" y="170021"/>
                </a:lnTo>
                <a:lnTo>
                  <a:pt x="280032" y="275117"/>
                </a:lnTo>
                <a:lnTo>
                  <a:pt x="279614" y="278777"/>
                </a:lnTo>
                <a:lnTo>
                  <a:pt x="278779" y="282124"/>
                </a:lnTo>
                <a:lnTo>
                  <a:pt x="277213" y="285365"/>
                </a:lnTo>
                <a:lnTo>
                  <a:pt x="275229" y="288084"/>
                </a:lnTo>
                <a:lnTo>
                  <a:pt x="272827" y="290490"/>
                </a:lnTo>
                <a:lnTo>
                  <a:pt x="270008" y="292476"/>
                </a:lnTo>
                <a:lnTo>
                  <a:pt x="266876" y="294045"/>
                </a:lnTo>
                <a:lnTo>
                  <a:pt x="263430" y="294882"/>
                </a:lnTo>
                <a:lnTo>
                  <a:pt x="259984" y="295300"/>
                </a:lnTo>
                <a:lnTo>
                  <a:pt x="252153" y="295300"/>
                </a:lnTo>
                <a:lnTo>
                  <a:pt x="252153" y="390462"/>
                </a:lnTo>
                <a:lnTo>
                  <a:pt x="251944" y="394122"/>
                </a:lnTo>
                <a:lnTo>
                  <a:pt x="250900" y="397572"/>
                </a:lnTo>
                <a:lnTo>
                  <a:pt x="249438" y="400710"/>
                </a:lnTo>
                <a:lnTo>
                  <a:pt x="247558" y="403429"/>
                </a:lnTo>
                <a:lnTo>
                  <a:pt x="245052" y="405938"/>
                </a:lnTo>
                <a:lnTo>
                  <a:pt x="242233" y="407925"/>
                </a:lnTo>
                <a:lnTo>
                  <a:pt x="239101" y="409389"/>
                </a:lnTo>
                <a:lnTo>
                  <a:pt x="235759" y="410435"/>
                </a:lnTo>
                <a:lnTo>
                  <a:pt x="232105" y="410644"/>
                </a:lnTo>
                <a:lnTo>
                  <a:pt x="178330" y="410644"/>
                </a:lnTo>
                <a:lnTo>
                  <a:pt x="174676" y="410435"/>
                </a:lnTo>
                <a:lnTo>
                  <a:pt x="171334" y="409389"/>
                </a:lnTo>
                <a:lnTo>
                  <a:pt x="168202" y="407925"/>
                </a:lnTo>
                <a:lnTo>
                  <a:pt x="165383" y="405938"/>
                </a:lnTo>
                <a:lnTo>
                  <a:pt x="163086" y="403429"/>
                </a:lnTo>
                <a:lnTo>
                  <a:pt x="160997" y="400710"/>
                </a:lnTo>
                <a:lnTo>
                  <a:pt x="159535" y="397572"/>
                </a:lnTo>
                <a:lnTo>
                  <a:pt x="158700" y="394122"/>
                </a:lnTo>
                <a:lnTo>
                  <a:pt x="158282" y="390462"/>
                </a:lnTo>
                <a:lnTo>
                  <a:pt x="158282" y="295614"/>
                </a:lnTo>
                <a:lnTo>
                  <a:pt x="150660" y="295614"/>
                </a:lnTo>
                <a:lnTo>
                  <a:pt x="147005" y="295300"/>
                </a:lnTo>
                <a:lnTo>
                  <a:pt x="143664" y="294359"/>
                </a:lnTo>
                <a:lnTo>
                  <a:pt x="140532" y="292895"/>
                </a:lnTo>
                <a:lnTo>
                  <a:pt x="137712" y="290803"/>
                </a:lnTo>
                <a:lnTo>
                  <a:pt x="135206" y="288503"/>
                </a:lnTo>
                <a:lnTo>
                  <a:pt x="133327" y="285575"/>
                </a:lnTo>
                <a:lnTo>
                  <a:pt x="131865" y="282437"/>
                </a:lnTo>
                <a:lnTo>
                  <a:pt x="130821" y="278986"/>
                </a:lnTo>
                <a:lnTo>
                  <a:pt x="130612" y="275536"/>
                </a:lnTo>
                <a:lnTo>
                  <a:pt x="130612" y="170021"/>
                </a:lnTo>
                <a:lnTo>
                  <a:pt x="130821" y="166570"/>
                </a:lnTo>
                <a:lnTo>
                  <a:pt x="131761" y="163119"/>
                </a:lnTo>
                <a:lnTo>
                  <a:pt x="133222" y="159982"/>
                </a:lnTo>
                <a:lnTo>
                  <a:pt x="135206" y="157054"/>
                </a:lnTo>
                <a:lnTo>
                  <a:pt x="137608" y="154649"/>
                </a:lnTo>
                <a:lnTo>
                  <a:pt x="140323" y="152662"/>
                </a:lnTo>
                <a:lnTo>
                  <a:pt x="143455" y="151198"/>
                </a:lnTo>
                <a:lnTo>
                  <a:pt x="146901" y="150257"/>
                </a:lnTo>
                <a:close/>
                <a:moveTo>
                  <a:pt x="20014" y="96130"/>
                </a:moveTo>
                <a:lnTo>
                  <a:pt x="110076" y="96130"/>
                </a:lnTo>
                <a:lnTo>
                  <a:pt x="113725" y="96444"/>
                </a:lnTo>
                <a:lnTo>
                  <a:pt x="117060" y="97385"/>
                </a:lnTo>
                <a:lnTo>
                  <a:pt x="120187" y="98848"/>
                </a:lnTo>
                <a:lnTo>
                  <a:pt x="123002" y="100834"/>
                </a:lnTo>
                <a:lnTo>
                  <a:pt x="125399" y="103239"/>
                </a:lnTo>
                <a:lnTo>
                  <a:pt x="127380" y="106061"/>
                </a:lnTo>
                <a:lnTo>
                  <a:pt x="128839" y="109197"/>
                </a:lnTo>
                <a:lnTo>
                  <a:pt x="129777" y="112542"/>
                </a:lnTo>
                <a:lnTo>
                  <a:pt x="130090" y="116201"/>
                </a:lnTo>
                <a:lnTo>
                  <a:pt x="130090" y="124251"/>
                </a:lnTo>
                <a:lnTo>
                  <a:pt x="124982" y="126864"/>
                </a:lnTo>
                <a:lnTo>
                  <a:pt x="120187" y="130000"/>
                </a:lnTo>
                <a:lnTo>
                  <a:pt x="115809" y="133659"/>
                </a:lnTo>
                <a:lnTo>
                  <a:pt x="111848" y="137841"/>
                </a:lnTo>
                <a:lnTo>
                  <a:pt x="108513" y="142545"/>
                </a:lnTo>
                <a:lnTo>
                  <a:pt x="105594" y="147353"/>
                </a:lnTo>
                <a:lnTo>
                  <a:pt x="103197" y="152685"/>
                </a:lnTo>
                <a:lnTo>
                  <a:pt x="101425" y="158330"/>
                </a:lnTo>
                <a:lnTo>
                  <a:pt x="100486" y="164184"/>
                </a:lnTo>
                <a:lnTo>
                  <a:pt x="100069" y="170143"/>
                </a:lnTo>
                <a:lnTo>
                  <a:pt x="100069" y="275621"/>
                </a:lnTo>
                <a:lnTo>
                  <a:pt x="100278" y="280534"/>
                </a:lnTo>
                <a:lnTo>
                  <a:pt x="101112" y="285447"/>
                </a:lnTo>
                <a:lnTo>
                  <a:pt x="102363" y="290152"/>
                </a:lnTo>
                <a:lnTo>
                  <a:pt x="104135" y="294751"/>
                </a:lnTo>
                <a:lnTo>
                  <a:pt x="106115" y="298933"/>
                </a:lnTo>
                <a:lnTo>
                  <a:pt x="106115" y="303741"/>
                </a:lnTo>
                <a:lnTo>
                  <a:pt x="105698" y="307296"/>
                </a:lnTo>
                <a:lnTo>
                  <a:pt x="104864" y="310641"/>
                </a:lnTo>
                <a:lnTo>
                  <a:pt x="103301" y="313777"/>
                </a:lnTo>
                <a:lnTo>
                  <a:pt x="101320" y="316704"/>
                </a:lnTo>
                <a:lnTo>
                  <a:pt x="98923" y="319108"/>
                </a:lnTo>
                <a:lnTo>
                  <a:pt x="96213" y="321095"/>
                </a:lnTo>
                <a:lnTo>
                  <a:pt x="93085" y="322663"/>
                </a:lnTo>
                <a:lnTo>
                  <a:pt x="89646" y="323499"/>
                </a:lnTo>
                <a:lnTo>
                  <a:pt x="86101" y="323917"/>
                </a:lnTo>
                <a:lnTo>
                  <a:pt x="43989" y="323917"/>
                </a:lnTo>
                <a:lnTo>
                  <a:pt x="40445" y="323499"/>
                </a:lnTo>
                <a:lnTo>
                  <a:pt x="37005" y="322663"/>
                </a:lnTo>
                <a:lnTo>
                  <a:pt x="33878" y="321095"/>
                </a:lnTo>
                <a:lnTo>
                  <a:pt x="31168" y="319108"/>
                </a:lnTo>
                <a:lnTo>
                  <a:pt x="28770" y="316704"/>
                </a:lnTo>
                <a:lnTo>
                  <a:pt x="26790" y="313777"/>
                </a:lnTo>
                <a:lnTo>
                  <a:pt x="25226" y="310641"/>
                </a:lnTo>
                <a:lnTo>
                  <a:pt x="24392" y="307296"/>
                </a:lnTo>
                <a:lnTo>
                  <a:pt x="23975" y="303741"/>
                </a:lnTo>
                <a:lnTo>
                  <a:pt x="23975" y="223248"/>
                </a:lnTo>
                <a:lnTo>
                  <a:pt x="20014" y="223248"/>
                </a:lnTo>
                <a:lnTo>
                  <a:pt x="16365" y="222829"/>
                </a:lnTo>
                <a:lnTo>
                  <a:pt x="12821" y="221993"/>
                </a:lnTo>
                <a:lnTo>
                  <a:pt x="9694" y="220530"/>
                </a:lnTo>
                <a:lnTo>
                  <a:pt x="6984" y="218439"/>
                </a:lnTo>
                <a:lnTo>
                  <a:pt x="4586" y="216035"/>
                </a:lnTo>
                <a:lnTo>
                  <a:pt x="2606" y="213212"/>
                </a:lnTo>
                <a:lnTo>
                  <a:pt x="1251" y="210076"/>
                </a:lnTo>
                <a:lnTo>
                  <a:pt x="208" y="206626"/>
                </a:lnTo>
                <a:lnTo>
                  <a:pt x="0" y="203176"/>
                </a:lnTo>
                <a:lnTo>
                  <a:pt x="0" y="116201"/>
                </a:lnTo>
                <a:lnTo>
                  <a:pt x="312" y="112542"/>
                </a:lnTo>
                <a:lnTo>
                  <a:pt x="1251" y="109197"/>
                </a:lnTo>
                <a:lnTo>
                  <a:pt x="2710" y="106061"/>
                </a:lnTo>
                <a:lnTo>
                  <a:pt x="4690" y="103239"/>
                </a:lnTo>
                <a:lnTo>
                  <a:pt x="7088" y="100834"/>
                </a:lnTo>
                <a:lnTo>
                  <a:pt x="9902" y="98848"/>
                </a:lnTo>
                <a:lnTo>
                  <a:pt x="13030" y="97385"/>
                </a:lnTo>
                <a:lnTo>
                  <a:pt x="16365" y="96444"/>
                </a:lnTo>
                <a:close/>
                <a:moveTo>
                  <a:pt x="300046" y="95608"/>
                </a:moveTo>
                <a:lnTo>
                  <a:pt x="390108" y="95608"/>
                </a:lnTo>
                <a:lnTo>
                  <a:pt x="393757" y="96026"/>
                </a:lnTo>
                <a:lnTo>
                  <a:pt x="397196" y="96862"/>
                </a:lnTo>
                <a:lnTo>
                  <a:pt x="400324" y="98325"/>
                </a:lnTo>
                <a:lnTo>
                  <a:pt x="403034" y="100415"/>
                </a:lnTo>
                <a:lnTo>
                  <a:pt x="405431" y="102818"/>
                </a:lnTo>
                <a:lnTo>
                  <a:pt x="407412" y="105639"/>
                </a:lnTo>
                <a:lnTo>
                  <a:pt x="408871" y="108774"/>
                </a:lnTo>
                <a:lnTo>
                  <a:pt x="409809" y="112222"/>
                </a:lnTo>
                <a:lnTo>
                  <a:pt x="410122" y="115670"/>
                </a:lnTo>
                <a:lnTo>
                  <a:pt x="410122" y="202188"/>
                </a:lnTo>
                <a:lnTo>
                  <a:pt x="409809" y="205845"/>
                </a:lnTo>
                <a:lnTo>
                  <a:pt x="408871" y="209293"/>
                </a:lnTo>
                <a:lnTo>
                  <a:pt x="407412" y="212428"/>
                </a:lnTo>
                <a:lnTo>
                  <a:pt x="405431" y="215144"/>
                </a:lnTo>
                <a:lnTo>
                  <a:pt x="403034" y="217652"/>
                </a:lnTo>
                <a:lnTo>
                  <a:pt x="400324" y="219533"/>
                </a:lnTo>
                <a:lnTo>
                  <a:pt x="397196" y="221100"/>
                </a:lnTo>
                <a:lnTo>
                  <a:pt x="393757" y="222041"/>
                </a:lnTo>
                <a:lnTo>
                  <a:pt x="390108" y="222354"/>
                </a:lnTo>
                <a:lnTo>
                  <a:pt x="386147" y="222354"/>
                </a:lnTo>
                <a:lnTo>
                  <a:pt x="386147" y="302811"/>
                </a:lnTo>
                <a:lnTo>
                  <a:pt x="385730" y="306468"/>
                </a:lnTo>
                <a:lnTo>
                  <a:pt x="384896" y="309812"/>
                </a:lnTo>
                <a:lnTo>
                  <a:pt x="383437" y="312947"/>
                </a:lnTo>
                <a:lnTo>
                  <a:pt x="381352" y="315768"/>
                </a:lnTo>
                <a:lnTo>
                  <a:pt x="378955" y="318276"/>
                </a:lnTo>
                <a:lnTo>
                  <a:pt x="376244" y="320156"/>
                </a:lnTo>
                <a:lnTo>
                  <a:pt x="373117" y="321619"/>
                </a:lnTo>
                <a:lnTo>
                  <a:pt x="369782" y="322664"/>
                </a:lnTo>
                <a:lnTo>
                  <a:pt x="366133" y="322873"/>
                </a:lnTo>
                <a:lnTo>
                  <a:pt x="324125" y="322873"/>
                </a:lnTo>
                <a:lnTo>
                  <a:pt x="320477" y="322664"/>
                </a:lnTo>
                <a:lnTo>
                  <a:pt x="317037" y="321619"/>
                </a:lnTo>
                <a:lnTo>
                  <a:pt x="313910" y="320156"/>
                </a:lnTo>
                <a:lnTo>
                  <a:pt x="311199" y="318276"/>
                </a:lnTo>
                <a:lnTo>
                  <a:pt x="308802" y="315768"/>
                </a:lnTo>
                <a:lnTo>
                  <a:pt x="306821" y="312947"/>
                </a:lnTo>
                <a:lnTo>
                  <a:pt x="305258" y="309812"/>
                </a:lnTo>
                <a:lnTo>
                  <a:pt x="304424" y="306468"/>
                </a:lnTo>
                <a:lnTo>
                  <a:pt x="304007" y="302811"/>
                </a:lnTo>
                <a:lnTo>
                  <a:pt x="304007" y="298109"/>
                </a:lnTo>
                <a:lnTo>
                  <a:pt x="306196" y="293721"/>
                </a:lnTo>
                <a:lnTo>
                  <a:pt x="307968" y="289227"/>
                </a:lnTo>
                <a:lnTo>
                  <a:pt x="309010" y="284525"/>
                </a:lnTo>
                <a:lnTo>
                  <a:pt x="309844" y="279719"/>
                </a:lnTo>
                <a:lnTo>
                  <a:pt x="310053" y="274599"/>
                </a:lnTo>
                <a:lnTo>
                  <a:pt x="310053" y="169796"/>
                </a:lnTo>
                <a:lnTo>
                  <a:pt x="309636" y="163735"/>
                </a:lnTo>
                <a:lnTo>
                  <a:pt x="308698" y="157884"/>
                </a:lnTo>
                <a:lnTo>
                  <a:pt x="306926" y="152346"/>
                </a:lnTo>
                <a:lnTo>
                  <a:pt x="304528" y="146913"/>
                </a:lnTo>
                <a:lnTo>
                  <a:pt x="301714" y="142002"/>
                </a:lnTo>
                <a:lnTo>
                  <a:pt x="298274" y="137508"/>
                </a:lnTo>
                <a:lnTo>
                  <a:pt x="294313" y="133329"/>
                </a:lnTo>
                <a:lnTo>
                  <a:pt x="289935" y="129567"/>
                </a:lnTo>
                <a:lnTo>
                  <a:pt x="285140" y="126433"/>
                </a:lnTo>
                <a:lnTo>
                  <a:pt x="280032" y="123716"/>
                </a:lnTo>
                <a:lnTo>
                  <a:pt x="280032" y="115670"/>
                </a:lnTo>
                <a:lnTo>
                  <a:pt x="280449" y="112222"/>
                </a:lnTo>
                <a:lnTo>
                  <a:pt x="281283" y="108774"/>
                </a:lnTo>
                <a:lnTo>
                  <a:pt x="282742" y="105639"/>
                </a:lnTo>
                <a:lnTo>
                  <a:pt x="284827" y="102818"/>
                </a:lnTo>
                <a:lnTo>
                  <a:pt x="287120" y="100415"/>
                </a:lnTo>
                <a:lnTo>
                  <a:pt x="289935" y="98325"/>
                </a:lnTo>
                <a:lnTo>
                  <a:pt x="293062" y="96862"/>
                </a:lnTo>
                <a:lnTo>
                  <a:pt x="296397" y="96026"/>
                </a:lnTo>
                <a:close/>
                <a:moveTo>
                  <a:pt x="205270" y="40228"/>
                </a:moveTo>
                <a:lnTo>
                  <a:pt x="211128" y="40645"/>
                </a:lnTo>
                <a:lnTo>
                  <a:pt x="216777" y="41583"/>
                </a:lnTo>
                <a:lnTo>
                  <a:pt x="222111" y="43356"/>
                </a:lnTo>
                <a:lnTo>
                  <a:pt x="227237" y="45649"/>
                </a:lnTo>
                <a:lnTo>
                  <a:pt x="231840" y="48464"/>
                </a:lnTo>
                <a:lnTo>
                  <a:pt x="236129" y="51905"/>
                </a:lnTo>
                <a:lnTo>
                  <a:pt x="239999" y="55762"/>
                </a:lnTo>
                <a:lnTo>
                  <a:pt x="243556" y="60141"/>
                </a:lnTo>
                <a:lnTo>
                  <a:pt x="246485" y="64832"/>
                </a:lnTo>
                <a:lnTo>
                  <a:pt x="248682" y="69837"/>
                </a:lnTo>
                <a:lnTo>
                  <a:pt x="250460" y="75258"/>
                </a:lnTo>
                <a:lnTo>
                  <a:pt x="251506" y="80888"/>
                </a:lnTo>
                <a:lnTo>
                  <a:pt x="251820" y="86622"/>
                </a:lnTo>
                <a:lnTo>
                  <a:pt x="251506" y="92564"/>
                </a:lnTo>
                <a:lnTo>
                  <a:pt x="250460" y="98194"/>
                </a:lnTo>
                <a:lnTo>
                  <a:pt x="248682" y="103511"/>
                </a:lnTo>
                <a:lnTo>
                  <a:pt x="246485" y="108620"/>
                </a:lnTo>
                <a:lnTo>
                  <a:pt x="243556" y="113207"/>
                </a:lnTo>
                <a:lnTo>
                  <a:pt x="239999" y="117586"/>
                </a:lnTo>
                <a:lnTo>
                  <a:pt x="236129" y="121443"/>
                </a:lnTo>
                <a:lnTo>
                  <a:pt x="231840" y="124884"/>
                </a:lnTo>
                <a:lnTo>
                  <a:pt x="227237" y="127803"/>
                </a:lnTo>
                <a:lnTo>
                  <a:pt x="222111" y="130096"/>
                </a:lnTo>
                <a:lnTo>
                  <a:pt x="216777" y="131765"/>
                </a:lnTo>
                <a:lnTo>
                  <a:pt x="211128" y="132807"/>
                </a:lnTo>
                <a:lnTo>
                  <a:pt x="205270" y="133224"/>
                </a:lnTo>
                <a:lnTo>
                  <a:pt x="199516" y="132807"/>
                </a:lnTo>
                <a:lnTo>
                  <a:pt x="193867" y="131765"/>
                </a:lnTo>
                <a:lnTo>
                  <a:pt x="188428" y="130096"/>
                </a:lnTo>
                <a:lnTo>
                  <a:pt x="183407" y="127803"/>
                </a:lnTo>
                <a:lnTo>
                  <a:pt x="178804" y="124884"/>
                </a:lnTo>
                <a:lnTo>
                  <a:pt x="174411" y="121443"/>
                </a:lnTo>
                <a:lnTo>
                  <a:pt x="170435" y="117586"/>
                </a:lnTo>
                <a:lnTo>
                  <a:pt x="167088" y="113207"/>
                </a:lnTo>
                <a:lnTo>
                  <a:pt x="164159" y="108620"/>
                </a:lnTo>
                <a:lnTo>
                  <a:pt x="161962" y="103511"/>
                </a:lnTo>
                <a:lnTo>
                  <a:pt x="160184" y="98194"/>
                </a:lnTo>
                <a:lnTo>
                  <a:pt x="159138" y="92564"/>
                </a:lnTo>
                <a:lnTo>
                  <a:pt x="158824" y="86622"/>
                </a:lnTo>
                <a:lnTo>
                  <a:pt x="159138" y="80888"/>
                </a:lnTo>
                <a:lnTo>
                  <a:pt x="160184" y="75258"/>
                </a:lnTo>
                <a:lnTo>
                  <a:pt x="161962" y="69837"/>
                </a:lnTo>
                <a:lnTo>
                  <a:pt x="164159" y="64832"/>
                </a:lnTo>
                <a:lnTo>
                  <a:pt x="167088" y="60141"/>
                </a:lnTo>
                <a:lnTo>
                  <a:pt x="170435" y="55762"/>
                </a:lnTo>
                <a:lnTo>
                  <a:pt x="174411" y="51905"/>
                </a:lnTo>
                <a:lnTo>
                  <a:pt x="178804" y="48464"/>
                </a:lnTo>
                <a:lnTo>
                  <a:pt x="183407" y="45649"/>
                </a:lnTo>
                <a:lnTo>
                  <a:pt x="188428" y="43356"/>
                </a:lnTo>
                <a:lnTo>
                  <a:pt x="193867" y="41583"/>
                </a:lnTo>
                <a:lnTo>
                  <a:pt x="199516" y="40645"/>
                </a:lnTo>
                <a:close/>
                <a:moveTo>
                  <a:pt x="345442" y="0"/>
                </a:moveTo>
                <a:lnTo>
                  <a:pt x="350744" y="418"/>
                </a:lnTo>
                <a:lnTo>
                  <a:pt x="356045" y="1357"/>
                </a:lnTo>
                <a:lnTo>
                  <a:pt x="361035" y="3131"/>
                </a:lnTo>
                <a:lnTo>
                  <a:pt x="365713" y="5531"/>
                </a:lnTo>
                <a:lnTo>
                  <a:pt x="369975" y="8453"/>
                </a:lnTo>
                <a:lnTo>
                  <a:pt x="373821" y="11792"/>
                </a:lnTo>
                <a:lnTo>
                  <a:pt x="377251" y="15653"/>
                </a:lnTo>
                <a:lnTo>
                  <a:pt x="380162" y="19932"/>
                </a:lnTo>
                <a:lnTo>
                  <a:pt x="382449" y="24732"/>
                </a:lnTo>
                <a:lnTo>
                  <a:pt x="384216" y="29741"/>
                </a:lnTo>
                <a:lnTo>
                  <a:pt x="385255" y="35063"/>
                </a:lnTo>
                <a:lnTo>
                  <a:pt x="385567" y="40385"/>
                </a:lnTo>
                <a:lnTo>
                  <a:pt x="385255" y="45916"/>
                </a:lnTo>
                <a:lnTo>
                  <a:pt x="384216" y="51238"/>
                </a:lnTo>
                <a:lnTo>
                  <a:pt x="382449" y="56247"/>
                </a:lnTo>
                <a:lnTo>
                  <a:pt x="380162" y="60943"/>
                </a:lnTo>
                <a:lnTo>
                  <a:pt x="377251" y="65326"/>
                </a:lnTo>
                <a:lnTo>
                  <a:pt x="373821" y="69083"/>
                </a:lnTo>
                <a:lnTo>
                  <a:pt x="369975" y="72631"/>
                </a:lnTo>
                <a:lnTo>
                  <a:pt x="365713" y="75448"/>
                </a:lnTo>
                <a:lnTo>
                  <a:pt x="361035" y="77848"/>
                </a:lnTo>
                <a:lnTo>
                  <a:pt x="356045" y="79518"/>
                </a:lnTo>
                <a:lnTo>
                  <a:pt x="350744" y="80666"/>
                </a:lnTo>
                <a:lnTo>
                  <a:pt x="345442" y="80979"/>
                </a:lnTo>
                <a:lnTo>
                  <a:pt x="339933" y="80666"/>
                </a:lnTo>
                <a:lnTo>
                  <a:pt x="334736" y="79518"/>
                </a:lnTo>
                <a:lnTo>
                  <a:pt x="329746" y="77848"/>
                </a:lnTo>
                <a:lnTo>
                  <a:pt x="325068" y="75448"/>
                </a:lnTo>
                <a:lnTo>
                  <a:pt x="320806" y="72631"/>
                </a:lnTo>
                <a:lnTo>
                  <a:pt x="316960" y="69083"/>
                </a:lnTo>
                <a:lnTo>
                  <a:pt x="313530" y="65326"/>
                </a:lnTo>
                <a:lnTo>
                  <a:pt x="310619" y="60943"/>
                </a:lnTo>
                <a:lnTo>
                  <a:pt x="308228" y="56247"/>
                </a:lnTo>
                <a:lnTo>
                  <a:pt x="306565" y="51238"/>
                </a:lnTo>
                <a:lnTo>
                  <a:pt x="305526" y="45916"/>
                </a:lnTo>
                <a:lnTo>
                  <a:pt x="305110" y="40385"/>
                </a:lnTo>
                <a:lnTo>
                  <a:pt x="305526" y="35063"/>
                </a:lnTo>
                <a:lnTo>
                  <a:pt x="306565" y="29741"/>
                </a:lnTo>
                <a:lnTo>
                  <a:pt x="308228" y="24732"/>
                </a:lnTo>
                <a:lnTo>
                  <a:pt x="310619" y="19932"/>
                </a:lnTo>
                <a:lnTo>
                  <a:pt x="313530" y="15653"/>
                </a:lnTo>
                <a:lnTo>
                  <a:pt x="316960" y="11792"/>
                </a:lnTo>
                <a:lnTo>
                  <a:pt x="320806" y="8453"/>
                </a:lnTo>
                <a:lnTo>
                  <a:pt x="325068" y="5531"/>
                </a:lnTo>
                <a:lnTo>
                  <a:pt x="329746" y="3131"/>
                </a:lnTo>
                <a:lnTo>
                  <a:pt x="334736" y="1357"/>
                </a:lnTo>
                <a:lnTo>
                  <a:pt x="339933" y="418"/>
                </a:lnTo>
                <a:close/>
                <a:moveTo>
                  <a:pt x="65045" y="0"/>
                </a:moveTo>
                <a:lnTo>
                  <a:pt x="70576" y="418"/>
                </a:lnTo>
                <a:lnTo>
                  <a:pt x="75794" y="1357"/>
                </a:lnTo>
                <a:lnTo>
                  <a:pt x="80803" y="3131"/>
                </a:lnTo>
                <a:lnTo>
                  <a:pt x="85499" y="5531"/>
                </a:lnTo>
                <a:lnTo>
                  <a:pt x="89673" y="8453"/>
                </a:lnTo>
                <a:lnTo>
                  <a:pt x="93639" y="11792"/>
                </a:lnTo>
                <a:lnTo>
                  <a:pt x="96978" y="15653"/>
                </a:lnTo>
                <a:lnTo>
                  <a:pt x="100004" y="19932"/>
                </a:lnTo>
                <a:lnTo>
                  <a:pt x="102196" y="24732"/>
                </a:lnTo>
                <a:lnTo>
                  <a:pt x="103970" y="29741"/>
                </a:lnTo>
                <a:lnTo>
                  <a:pt x="105118" y="35063"/>
                </a:lnTo>
                <a:lnTo>
                  <a:pt x="105535" y="40385"/>
                </a:lnTo>
                <a:lnTo>
                  <a:pt x="105118" y="45916"/>
                </a:lnTo>
                <a:lnTo>
                  <a:pt x="103970" y="51238"/>
                </a:lnTo>
                <a:lnTo>
                  <a:pt x="102196" y="56247"/>
                </a:lnTo>
                <a:lnTo>
                  <a:pt x="100004" y="60943"/>
                </a:lnTo>
                <a:lnTo>
                  <a:pt x="96978" y="65326"/>
                </a:lnTo>
                <a:lnTo>
                  <a:pt x="93639" y="69083"/>
                </a:lnTo>
                <a:lnTo>
                  <a:pt x="89673" y="72631"/>
                </a:lnTo>
                <a:lnTo>
                  <a:pt x="85499" y="75448"/>
                </a:lnTo>
                <a:lnTo>
                  <a:pt x="80803" y="77848"/>
                </a:lnTo>
                <a:lnTo>
                  <a:pt x="75794" y="79518"/>
                </a:lnTo>
                <a:lnTo>
                  <a:pt x="70576" y="80666"/>
                </a:lnTo>
                <a:lnTo>
                  <a:pt x="65045" y="80979"/>
                </a:lnTo>
                <a:lnTo>
                  <a:pt x="59514" y="80666"/>
                </a:lnTo>
                <a:lnTo>
                  <a:pt x="54297" y="79518"/>
                </a:lnTo>
                <a:lnTo>
                  <a:pt x="49288" y="77848"/>
                </a:lnTo>
                <a:lnTo>
                  <a:pt x="44592" y="75448"/>
                </a:lnTo>
                <a:lnTo>
                  <a:pt x="40417" y="72631"/>
                </a:lnTo>
                <a:lnTo>
                  <a:pt x="36452" y="69083"/>
                </a:lnTo>
                <a:lnTo>
                  <a:pt x="33112" y="65326"/>
                </a:lnTo>
                <a:lnTo>
                  <a:pt x="30086" y="60943"/>
                </a:lnTo>
                <a:lnTo>
                  <a:pt x="27790" y="56247"/>
                </a:lnTo>
                <a:lnTo>
                  <a:pt x="26121" y="51238"/>
                </a:lnTo>
                <a:lnTo>
                  <a:pt x="24973" y="45916"/>
                </a:lnTo>
                <a:lnTo>
                  <a:pt x="24555" y="40385"/>
                </a:lnTo>
                <a:lnTo>
                  <a:pt x="24973" y="35063"/>
                </a:lnTo>
                <a:lnTo>
                  <a:pt x="26121" y="29741"/>
                </a:lnTo>
                <a:lnTo>
                  <a:pt x="27790" y="24732"/>
                </a:lnTo>
                <a:lnTo>
                  <a:pt x="30086" y="19932"/>
                </a:lnTo>
                <a:lnTo>
                  <a:pt x="33112" y="15653"/>
                </a:lnTo>
                <a:lnTo>
                  <a:pt x="36452" y="11792"/>
                </a:lnTo>
                <a:lnTo>
                  <a:pt x="40417" y="8453"/>
                </a:lnTo>
                <a:lnTo>
                  <a:pt x="44592" y="5531"/>
                </a:lnTo>
                <a:lnTo>
                  <a:pt x="49288" y="3131"/>
                </a:lnTo>
                <a:lnTo>
                  <a:pt x="54297" y="1357"/>
                </a:lnTo>
                <a:lnTo>
                  <a:pt x="59514" y="418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4" name="îš1îḑè">
            <a:extLst>
              <a:ext uri="{FF2B5EF4-FFF2-40B4-BE49-F238E27FC236}">
                <a16:creationId xmlns:a16="http://schemas.microsoft.com/office/drawing/2014/main" id="{3641B741-E37C-41A3-BC8B-7F0636FC1688}"/>
              </a:ext>
            </a:extLst>
          </p:cNvPr>
          <p:cNvSpPr/>
          <p:nvPr/>
        </p:nvSpPr>
        <p:spPr bwMode="auto">
          <a:xfrm>
            <a:off x="6997136" y="4137928"/>
            <a:ext cx="410122" cy="410644"/>
          </a:xfrm>
          <a:custGeom>
            <a:avLst/>
            <a:gdLst>
              <a:gd name="connsiteX0" fmla="*/ 150660 w 410122"/>
              <a:gd name="connsiteY0" fmla="*/ 149943 h 410644"/>
              <a:gd name="connsiteX1" fmla="*/ 259984 w 410122"/>
              <a:gd name="connsiteY1" fmla="*/ 149943 h 410644"/>
              <a:gd name="connsiteX2" fmla="*/ 263430 w 410122"/>
              <a:gd name="connsiteY2" fmla="*/ 150257 h 410644"/>
              <a:gd name="connsiteX3" fmla="*/ 266876 w 410122"/>
              <a:gd name="connsiteY3" fmla="*/ 151198 h 410644"/>
              <a:gd name="connsiteX4" fmla="*/ 270008 w 410122"/>
              <a:gd name="connsiteY4" fmla="*/ 152662 h 410644"/>
              <a:gd name="connsiteX5" fmla="*/ 272827 w 410122"/>
              <a:gd name="connsiteY5" fmla="*/ 154649 h 410644"/>
              <a:gd name="connsiteX6" fmla="*/ 275229 w 410122"/>
              <a:gd name="connsiteY6" fmla="*/ 157054 h 410644"/>
              <a:gd name="connsiteX7" fmla="*/ 277213 w 410122"/>
              <a:gd name="connsiteY7" fmla="*/ 159982 h 410644"/>
              <a:gd name="connsiteX8" fmla="*/ 278779 w 410122"/>
              <a:gd name="connsiteY8" fmla="*/ 163119 h 410644"/>
              <a:gd name="connsiteX9" fmla="*/ 279614 w 410122"/>
              <a:gd name="connsiteY9" fmla="*/ 166570 h 410644"/>
              <a:gd name="connsiteX10" fmla="*/ 280032 w 410122"/>
              <a:gd name="connsiteY10" fmla="*/ 170021 h 410644"/>
              <a:gd name="connsiteX11" fmla="*/ 280032 w 410122"/>
              <a:gd name="connsiteY11" fmla="*/ 275117 h 410644"/>
              <a:gd name="connsiteX12" fmla="*/ 279614 w 410122"/>
              <a:gd name="connsiteY12" fmla="*/ 278777 h 410644"/>
              <a:gd name="connsiteX13" fmla="*/ 278779 w 410122"/>
              <a:gd name="connsiteY13" fmla="*/ 282124 h 410644"/>
              <a:gd name="connsiteX14" fmla="*/ 277213 w 410122"/>
              <a:gd name="connsiteY14" fmla="*/ 285365 h 410644"/>
              <a:gd name="connsiteX15" fmla="*/ 275229 w 410122"/>
              <a:gd name="connsiteY15" fmla="*/ 288084 h 410644"/>
              <a:gd name="connsiteX16" fmla="*/ 272827 w 410122"/>
              <a:gd name="connsiteY16" fmla="*/ 290490 h 410644"/>
              <a:gd name="connsiteX17" fmla="*/ 270008 w 410122"/>
              <a:gd name="connsiteY17" fmla="*/ 292476 h 410644"/>
              <a:gd name="connsiteX18" fmla="*/ 266876 w 410122"/>
              <a:gd name="connsiteY18" fmla="*/ 294045 h 410644"/>
              <a:gd name="connsiteX19" fmla="*/ 263430 w 410122"/>
              <a:gd name="connsiteY19" fmla="*/ 294882 h 410644"/>
              <a:gd name="connsiteX20" fmla="*/ 259984 w 410122"/>
              <a:gd name="connsiteY20" fmla="*/ 295300 h 410644"/>
              <a:gd name="connsiteX21" fmla="*/ 252153 w 410122"/>
              <a:gd name="connsiteY21" fmla="*/ 295300 h 410644"/>
              <a:gd name="connsiteX22" fmla="*/ 252153 w 410122"/>
              <a:gd name="connsiteY22" fmla="*/ 390462 h 410644"/>
              <a:gd name="connsiteX23" fmla="*/ 251944 w 410122"/>
              <a:gd name="connsiteY23" fmla="*/ 394122 h 410644"/>
              <a:gd name="connsiteX24" fmla="*/ 250900 w 410122"/>
              <a:gd name="connsiteY24" fmla="*/ 397572 h 410644"/>
              <a:gd name="connsiteX25" fmla="*/ 249438 w 410122"/>
              <a:gd name="connsiteY25" fmla="*/ 400710 h 410644"/>
              <a:gd name="connsiteX26" fmla="*/ 247558 w 410122"/>
              <a:gd name="connsiteY26" fmla="*/ 403429 h 410644"/>
              <a:gd name="connsiteX27" fmla="*/ 245052 w 410122"/>
              <a:gd name="connsiteY27" fmla="*/ 405938 h 410644"/>
              <a:gd name="connsiteX28" fmla="*/ 242233 w 410122"/>
              <a:gd name="connsiteY28" fmla="*/ 407925 h 410644"/>
              <a:gd name="connsiteX29" fmla="*/ 239101 w 410122"/>
              <a:gd name="connsiteY29" fmla="*/ 409389 h 410644"/>
              <a:gd name="connsiteX30" fmla="*/ 235759 w 410122"/>
              <a:gd name="connsiteY30" fmla="*/ 410435 h 410644"/>
              <a:gd name="connsiteX31" fmla="*/ 232105 w 410122"/>
              <a:gd name="connsiteY31" fmla="*/ 410644 h 410644"/>
              <a:gd name="connsiteX32" fmla="*/ 178330 w 410122"/>
              <a:gd name="connsiteY32" fmla="*/ 410644 h 410644"/>
              <a:gd name="connsiteX33" fmla="*/ 174676 w 410122"/>
              <a:gd name="connsiteY33" fmla="*/ 410435 h 410644"/>
              <a:gd name="connsiteX34" fmla="*/ 171334 w 410122"/>
              <a:gd name="connsiteY34" fmla="*/ 409389 h 410644"/>
              <a:gd name="connsiteX35" fmla="*/ 168202 w 410122"/>
              <a:gd name="connsiteY35" fmla="*/ 407925 h 410644"/>
              <a:gd name="connsiteX36" fmla="*/ 165383 w 410122"/>
              <a:gd name="connsiteY36" fmla="*/ 405938 h 410644"/>
              <a:gd name="connsiteX37" fmla="*/ 163086 w 410122"/>
              <a:gd name="connsiteY37" fmla="*/ 403429 h 410644"/>
              <a:gd name="connsiteX38" fmla="*/ 160997 w 410122"/>
              <a:gd name="connsiteY38" fmla="*/ 400710 h 410644"/>
              <a:gd name="connsiteX39" fmla="*/ 159535 w 410122"/>
              <a:gd name="connsiteY39" fmla="*/ 397572 h 410644"/>
              <a:gd name="connsiteX40" fmla="*/ 158700 w 410122"/>
              <a:gd name="connsiteY40" fmla="*/ 394122 h 410644"/>
              <a:gd name="connsiteX41" fmla="*/ 158282 w 410122"/>
              <a:gd name="connsiteY41" fmla="*/ 390462 h 410644"/>
              <a:gd name="connsiteX42" fmla="*/ 158282 w 410122"/>
              <a:gd name="connsiteY42" fmla="*/ 295614 h 410644"/>
              <a:gd name="connsiteX43" fmla="*/ 150660 w 410122"/>
              <a:gd name="connsiteY43" fmla="*/ 295614 h 410644"/>
              <a:gd name="connsiteX44" fmla="*/ 147005 w 410122"/>
              <a:gd name="connsiteY44" fmla="*/ 295300 h 410644"/>
              <a:gd name="connsiteX45" fmla="*/ 143664 w 410122"/>
              <a:gd name="connsiteY45" fmla="*/ 294359 h 410644"/>
              <a:gd name="connsiteX46" fmla="*/ 140532 w 410122"/>
              <a:gd name="connsiteY46" fmla="*/ 292895 h 410644"/>
              <a:gd name="connsiteX47" fmla="*/ 137712 w 410122"/>
              <a:gd name="connsiteY47" fmla="*/ 290803 h 410644"/>
              <a:gd name="connsiteX48" fmla="*/ 135206 w 410122"/>
              <a:gd name="connsiteY48" fmla="*/ 288503 h 410644"/>
              <a:gd name="connsiteX49" fmla="*/ 133327 w 410122"/>
              <a:gd name="connsiteY49" fmla="*/ 285575 h 410644"/>
              <a:gd name="connsiteX50" fmla="*/ 131865 w 410122"/>
              <a:gd name="connsiteY50" fmla="*/ 282437 h 410644"/>
              <a:gd name="connsiteX51" fmla="*/ 130821 w 410122"/>
              <a:gd name="connsiteY51" fmla="*/ 278986 h 410644"/>
              <a:gd name="connsiteX52" fmla="*/ 130612 w 410122"/>
              <a:gd name="connsiteY52" fmla="*/ 275536 h 410644"/>
              <a:gd name="connsiteX53" fmla="*/ 130612 w 410122"/>
              <a:gd name="connsiteY53" fmla="*/ 170021 h 410644"/>
              <a:gd name="connsiteX54" fmla="*/ 130821 w 410122"/>
              <a:gd name="connsiteY54" fmla="*/ 166570 h 410644"/>
              <a:gd name="connsiteX55" fmla="*/ 131761 w 410122"/>
              <a:gd name="connsiteY55" fmla="*/ 163119 h 410644"/>
              <a:gd name="connsiteX56" fmla="*/ 133222 w 410122"/>
              <a:gd name="connsiteY56" fmla="*/ 159982 h 410644"/>
              <a:gd name="connsiteX57" fmla="*/ 135206 w 410122"/>
              <a:gd name="connsiteY57" fmla="*/ 157054 h 410644"/>
              <a:gd name="connsiteX58" fmla="*/ 137608 w 410122"/>
              <a:gd name="connsiteY58" fmla="*/ 154649 h 410644"/>
              <a:gd name="connsiteX59" fmla="*/ 140323 w 410122"/>
              <a:gd name="connsiteY59" fmla="*/ 152662 h 410644"/>
              <a:gd name="connsiteX60" fmla="*/ 143455 w 410122"/>
              <a:gd name="connsiteY60" fmla="*/ 151198 h 410644"/>
              <a:gd name="connsiteX61" fmla="*/ 146901 w 410122"/>
              <a:gd name="connsiteY61" fmla="*/ 150257 h 410644"/>
              <a:gd name="connsiteX62" fmla="*/ 20014 w 410122"/>
              <a:gd name="connsiteY62" fmla="*/ 96130 h 410644"/>
              <a:gd name="connsiteX63" fmla="*/ 110076 w 410122"/>
              <a:gd name="connsiteY63" fmla="*/ 96130 h 410644"/>
              <a:gd name="connsiteX64" fmla="*/ 113725 w 410122"/>
              <a:gd name="connsiteY64" fmla="*/ 96444 h 410644"/>
              <a:gd name="connsiteX65" fmla="*/ 117060 w 410122"/>
              <a:gd name="connsiteY65" fmla="*/ 97385 h 410644"/>
              <a:gd name="connsiteX66" fmla="*/ 120187 w 410122"/>
              <a:gd name="connsiteY66" fmla="*/ 98848 h 410644"/>
              <a:gd name="connsiteX67" fmla="*/ 123002 w 410122"/>
              <a:gd name="connsiteY67" fmla="*/ 100834 h 410644"/>
              <a:gd name="connsiteX68" fmla="*/ 125399 w 410122"/>
              <a:gd name="connsiteY68" fmla="*/ 103239 h 410644"/>
              <a:gd name="connsiteX69" fmla="*/ 127380 w 410122"/>
              <a:gd name="connsiteY69" fmla="*/ 106061 h 410644"/>
              <a:gd name="connsiteX70" fmla="*/ 128839 w 410122"/>
              <a:gd name="connsiteY70" fmla="*/ 109197 h 410644"/>
              <a:gd name="connsiteX71" fmla="*/ 129777 w 410122"/>
              <a:gd name="connsiteY71" fmla="*/ 112542 h 410644"/>
              <a:gd name="connsiteX72" fmla="*/ 130090 w 410122"/>
              <a:gd name="connsiteY72" fmla="*/ 116201 h 410644"/>
              <a:gd name="connsiteX73" fmla="*/ 130090 w 410122"/>
              <a:gd name="connsiteY73" fmla="*/ 124251 h 410644"/>
              <a:gd name="connsiteX74" fmla="*/ 124982 w 410122"/>
              <a:gd name="connsiteY74" fmla="*/ 126864 h 410644"/>
              <a:gd name="connsiteX75" fmla="*/ 120187 w 410122"/>
              <a:gd name="connsiteY75" fmla="*/ 130000 h 410644"/>
              <a:gd name="connsiteX76" fmla="*/ 115809 w 410122"/>
              <a:gd name="connsiteY76" fmla="*/ 133659 h 410644"/>
              <a:gd name="connsiteX77" fmla="*/ 111848 w 410122"/>
              <a:gd name="connsiteY77" fmla="*/ 137841 h 410644"/>
              <a:gd name="connsiteX78" fmla="*/ 108513 w 410122"/>
              <a:gd name="connsiteY78" fmla="*/ 142545 h 410644"/>
              <a:gd name="connsiteX79" fmla="*/ 105594 w 410122"/>
              <a:gd name="connsiteY79" fmla="*/ 147353 h 410644"/>
              <a:gd name="connsiteX80" fmla="*/ 103197 w 410122"/>
              <a:gd name="connsiteY80" fmla="*/ 152685 h 410644"/>
              <a:gd name="connsiteX81" fmla="*/ 101425 w 410122"/>
              <a:gd name="connsiteY81" fmla="*/ 158330 h 410644"/>
              <a:gd name="connsiteX82" fmla="*/ 100486 w 410122"/>
              <a:gd name="connsiteY82" fmla="*/ 164184 h 410644"/>
              <a:gd name="connsiteX83" fmla="*/ 100069 w 410122"/>
              <a:gd name="connsiteY83" fmla="*/ 170143 h 410644"/>
              <a:gd name="connsiteX84" fmla="*/ 100069 w 410122"/>
              <a:gd name="connsiteY84" fmla="*/ 275621 h 410644"/>
              <a:gd name="connsiteX85" fmla="*/ 100278 w 410122"/>
              <a:gd name="connsiteY85" fmla="*/ 280534 h 410644"/>
              <a:gd name="connsiteX86" fmla="*/ 101112 w 410122"/>
              <a:gd name="connsiteY86" fmla="*/ 285447 h 410644"/>
              <a:gd name="connsiteX87" fmla="*/ 102363 w 410122"/>
              <a:gd name="connsiteY87" fmla="*/ 290152 h 410644"/>
              <a:gd name="connsiteX88" fmla="*/ 104135 w 410122"/>
              <a:gd name="connsiteY88" fmla="*/ 294751 h 410644"/>
              <a:gd name="connsiteX89" fmla="*/ 106115 w 410122"/>
              <a:gd name="connsiteY89" fmla="*/ 298933 h 410644"/>
              <a:gd name="connsiteX90" fmla="*/ 106115 w 410122"/>
              <a:gd name="connsiteY90" fmla="*/ 303741 h 410644"/>
              <a:gd name="connsiteX91" fmla="*/ 105698 w 410122"/>
              <a:gd name="connsiteY91" fmla="*/ 307296 h 410644"/>
              <a:gd name="connsiteX92" fmla="*/ 104864 w 410122"/>
              <a:gd name="connsiteY92" fmla="*/ 310641 h 410644"/>
              <a:gd name="connsiteX93" fmla="*/ 103301 w 410122"/>
              <a:gd name="connsiteY93" fmla="*/ 313777 h 410644"/>
              <a:gd name="connsiteX94" fmla="*/ 101320 w 410122"/>
              <a:gd name="connsiteY94" fmla="*/ 316704 h 410644"/>
              <a:gd name="connsiteX95" fmla="*/ 98923 w 410122"/>
              <a:gd name="connsiteY95" fmla="*/ 319108 h 410644"/>
              <a:gd name="connsiteX96" fmla="*/ 96213 w 410122"/>
              <a:gd name="connsiteY96" fmla="*/ 321095 h 410644"/>
              <a:gd name="connsiteX97" fmla="*/ 93085 w 410122"/>
              <a:gd name="connsiteY97" fmla="*/ 322663 h 410644"/>
              <a:gd name="connsiteX98" fmla="*/ 89646 w 410122"/>
              <a:gd name="connsiteY98" fmla="*/ 323499 h 410644"/>
              <a:gd name="connsiteX99" fmla="*/ 86101 w 410122"/>
              <a:gd name="connsiteY99" fmla="*/ 323917 h 410644"/>
              <a:gd name="connsiteX100" fmla="*/ 43989 w 410122"/>
              <a:gd name="connsiteY100" fmla="*/ 323917 h 410644"/>
              <a:gd name="connsiteX101" fmla="*/ 40445 w 410122"/>
              <a:gd name="connsiteY101" fmla="*/ 323499 h 410644"/>
              <a:gd name="connsiteX102" fmla="*/ 37005 w 410122"/>
              <a:gd name="connsiteY102" fmla="*/ 322663 h 410644"/>
              <a:gd name="connsiteX103" fmla="*/ 33878 w 410122"/>
              <a:gd name="connsiteY103" fmla="*/ 321095 h 410644"/>
              <a:gd name="connsiteX104" fmla="*/ 31168 w 410122"/>
              <a:gd name="connsiteY104" fmla="*/ 319108 h 410644"/>
              <a:gd name="connsiteX105" fmla="*/ 28770 w 410122"/>
              <a:gd name="connsiteY105" fmla="*/ 316704 h 410644"/>
              <a:gd name="connsiteX106" fmla="*/ 26790 w 410122"/>
              <a:gd name="connsiteY106" fmla="*/ 313777 h 410644"/>
              <a:gd name="connsiteX107" fmla="*/ 25226 w 410122"/>
              <a:gd name="connsiteY107" fmla="*/ 310641 h 410644"/>
              <a:gd name="connsiteX108" fmla="*/ 24392 w 410122"/>
              <a:gd name="connsiteY108" fmla="*/ 307296 h 410644"/>
              <a:gd name="connsiteX109" fmla="*/ 23975 w 410122"/>
              <a:gd name="connsiteY109" fmla="*/ 303741 h 410644"/>
              <a:gd name="connsiteX110" fmla="*/ 23975 w 410122"/>
              <a:gd name="connsiteY110" fmla="*/ 223248 h 410644"/>
              <a:gd name="connsiteX111" fmla="*/ 20014 w 410122"/>
              <a:gd name="connsiteY111" fmla="*/ 223248 h 410644"/>
              <a:gd name="connsiteX112" fmla="*/ 16365 w 410122"/>
              <a:gd name="connsiteY112" fmla="*/ 222829 h 410644"/>
              <a:gd name="connsiteX113" fmla="*/ 12821 w 410122"/>
              <a:gd name="connsiteY113" fmla="*/ 221993 h 410644"/>
              <a:gd name="connsiteX114" fmla="*/ 9694 w 410122"/>
              <a:gd name="connsiteY114" fmla="*/ 220530 h 410644"/>
              <a:gd name="connsiteX115" fmla="*/ 6984 w 410122"/>
              <a:gd name="connsiteY115" fmla="*/ 218439 h 410644"/>
              <a:gd name="connsiteX116" fmla="*/ 4586 w 410122"/>
              <a:gd name="connsiteY116" fmla="*/ 216035 h 410644"/>
              <a:gd name="connsiteX117" fmla="*/ 2606 w 410122"/>
              <a:gd name="connsiteY117" fmla="*/ 213212 h 410644"/>
              <a:gd name="connsiteX118" fmla="*/ 1251 w 410122"/>
              <a:gd name="connsiteY118" fmla="*/ 210076 h 410644"/>
              <a:gd name="connsiteX119" fmla="*/ 208 w 410122"/>
              <a:gd name="connsiteY119" fmla="*/ 206626 h 410644"/>
              <a:gd name="connsiteX120" fmla="*/ 0 w 410122"/>
              <a:gd name="connsiteY120" fmla="*/ 203176 h 410644"/>
              <a:gd name="connsiteX121" fmla="*/ 0 w 410122"/>
              <a:gd name="connsiteY121" fmla="*/ 116201 h 410644"/>
              <a:gd name="connsiteX122" fmla="*/ 312 w 410122"/>
              <a:gd name="connsiteY122" fmla="*/ 112542 h 410644"/>
              <a:gd name="connsiteX123" fmla="*/ 1251 w 410122"/>
              <a:gd name="connsiteY123" fmla="*/ 109197 h 410644"/>
              <a:gd name="connsiteX124" fmla="*/ 2710 w 410122"/>
              <a:gd name="connsiteY124" fmla="*/ 106061 h 410644"/>
              <a:gd name="connsiteX125" fmla="*/ 4690 w 410122"/>
              <a:gd name="connsiteY125" fmla="*/ 103239 h 410644"/>
              <a:gd name="connsiteX126" fmla="*/ 7088 w 410122"/>
              <a:gd name="connsiteY126" fmla="*/ 100834 h 410644"/>
              <a:gd name="connsiteX127" fmla="*/ 9902 w 410122"/>
              <a:gd name="connsiteY127" fmla="*/ 98848 h 410644"/>
              <a:gd name="connsiteX128" fmla="*/ 13030 w 410122"/>
              <a:gd name="connsiteY128" fmla="*/ 97385 h 410644"/>
              <a:gd name="connsiteX129" fmla="*/ 16365 w 410122"/>
              <a:gd name="connsiteY129" fmla="*/ 96444 h 410644"/>
              <a:gd name="connsiteX130" fmla="*/ 300046 w 410122"/>
              <a:gd name="connsiteY130" fmla="*/ 95608 h 410644"/>
              <a:gd name="connsiteX131" fmla="*/ 390108 w 410122"/>
              <a:gd name="connsiteY131" fmla="*/ 95608 h 410644"/>
              <a:gd name="connsiteX132" fmla="*/ 393757 w 410122"/>
              <a:gd name="connsiteY132" fmla="*/ 96026 h 410644"/>
              <a:gd name="connsiteX133" fmla="*/ 397196 w 410122"/>
              <a:gd name="connsiteY133" fmla="*/ 96862 h 410644"/>
              <a:gd name="connsiteX134" fmla="*/ 400324 w 410122"/>
              <a:gd name="connsiteY134" fmla="*/ 98325 h 410644"/>
              <a:gd name="connsiteX135" fmla="*/ 403034 w 410122"/>
              <a:gd name="connsiteY135" fmla="*/ 100415 h 410644"/>
              <a:gd name="connsiteX136" fmla="*/ 405431 w 410122"/>
              <a:gd name="connsiteY136" fmla="*/ 102818 h 410644"/>
              <a:gd name="connsiteX137" fmla="*/ 407412 w 410122"/>
              <a:gd name="connsiteY137" fmla="*/ 105639 h 410644"/>
              <a:gd name="connsiteX138" fmla="*/ 408871 w 410122"/>
              <a:gd name="connsiteY138" fmla="*/ 108774 h 410644"/>
              <a:gd name="connsiteX139" fmla="*/ 409809 w 410122"/>
              <a:gd name="connsiteY139" fmla="*/ 112222 h 410644"/>
              <a:gd name="connsiteX140" fmla="*/ 410122 w 410122"/>
              <a:gd name="connsiteY140" fmla="*/ 115670 h 410644"/>
              <a:gd name="connsiteX141" fmla="*/ 410122 w 410122"/>
              <a:gd name="connsiteY141" fmla="*/ 202188 h 410644"/>
              <a:gd name="connsiteX142" fmla="*/ 409809 w 410122"/>
              <a:gd name="connsiteY142" fmla="*/ 205845 h 410644"/>
              <a:gd name="connsiteX143" fmla="*/ 408871 w 410122"/>
              <a:gd name="connsiteY143" fmla="*/ 209293 h 410644"/>
              <a:gd name="connsiteX144" fmla="*/ 407412 w 410122"/>
              <a:gd name="connsiteY144" fmla="*/ 212428 h 410644"/>
              <a:gd name="connsiteX145" fmla="*/ 405431 w 410122"/>
              <a:gd name="connsiteY145" fmla="*/ 215144 h 410644"/>
              <a:gd name="connsiteX146" fmla="*/ 403034 w 410122"/>
              <a:gd name="connsiteY146" fmla="*/ 217652 h 410644"/>
              <a:gd name="connsiteX147" fmla="*/ 400324 w 410122"/>
              <a:gd name="connsiteY147" fmla="*/ 219533 h 410644"/>
              <a:gd name="connsiteX148" fmla="*/ 397196 w 410122"/>
              <a:gd name="connsiteY148" fmla="*/ 221100 h 410644"/>
              <a:gd name="connsiteX149" fmla="*/ 393757 w 410122"/>
              <a:gd name="connsiteY149" fmla="*/ 222041 h 410644"/>
              <a:gd name="connsiteX150" fmla="*/ 390108 w 410122"/>
              <a:gd name="connsiteY150" fmla="*/ 222354 h 410644"/>
              <a:gd name="connsiteX151" fmla="*/ 386147 w 410122"/>
              <a:gd name="connsiteY151" fmla="*/ 222354 h 410644"/>
              <a:gd name="connsiteX152" fmla="*/ 386147 w 410122"/>
              <a:gd name="connsiteY152" fmla="*/ 302811 h 410644"/>
              <a:gd name="connsiteX153" fmla="*/ 385730 w 410122"/>
              <a:gd name="connsiteY153" fmla="*/ 306468 h 410644"/>
              <a:gd name="connsiteX154" fmla="*/ 384896 w 410122"/>
              <a:gd name="connsiteY154" fmla="*/ 309812 h 410644"/>
              <a:gd name="connsiteX155" fmla="*/ 383437 w 410122"/>
              <a:gd name="connsiteY155" fmla="*/ 312947 h 410644"/>
              <a:gd name="connsiteX156" fmla="*/ 381352 w 410122"/>
              <a:gd name="connsiteY156" fmla="*/ 315768 h 410644"/>
              <a:gd name="connsiteX157" fmla="*/ 378955 w 410122"/>
              <a:gd name="connsiteY157" fmla="*/ 318276 h 410644"/>
              <a:gd name="connsiteX158" fmla="*/ 376244 w 410122"/>
              <a:gd name="connsiteY158" fmla="*/ 320156 h 410644"/>
              <a:gd name="connsiteX159" fmla="*/ 373117 w 410122"/>
              <a:gd name="connsiteY159" fmla="*/ 321619 h 410644"/>
              <a:gd name="connsiteX160" fmla="*/ 369782 w 410122"/>
              <a:gd name="connsiteY160" fmla="*/ 322664 h 410644"/>
              <a:gd name="connsiteX161" fmla="*/ 366133 w 410122"/>
              <a:gd name="connsiteY161" fmla="*/ 322873 h 410644"/>
              <a:gd name="connsiteX162" fmla="*/ 324125 w 410122"/>
              <a:gd name="connsiteY162" fmla="*/ 322873 h 410644"/>
              <a:gd name="connsiteX163" fmla="*/ 320477 w 410122"/>
              <a:gd name="connsiteY163" fmla="*/ 322664 h 410644"/>
              <a:gd name="connsiteX164" fmla="*/ 317037 w 410122"/>
              <a:gd name="connsiteY164" fmla="*/ 321619 h 410644"/>
              <a:gd name="connsiteX165" fmla="*/ 313910 w 410122"/>
              <a:gd name="connsiteY165" fmla="*/ 320156 h 410644"/>
              <a:gd name="connsiteX166" fmla="*/ 311199 w 410122"/>
              <a:gd name="connsiteY166" fmla="*/ 318276 h 410644"/>
              <a:gd name="connsiteX167" fmla="*/ 308802 w 410122"/>
              <a:gd name="connsiteY167" fmla="*/ 315768 h 410644"/>
              <a:gd name="connsiteX168" fmla="*/ 306821 w 410122"/>
              <a:gd name="connsiteY168" fmla="*/ 312947 h 410644"/>
              <a:gd name="connsiteX169" fmla="*/ 305258 w 410122"/>
              <a:gd name="connsiteY169" fmla="*/ 309812 h 410644"/>
              <a:gd name="connsiteX170" fmla="*/ 304424 w 410122"/>
              <a:gd name="connsiteY170" fmla="*/ 306468 h 410644"/>
              <a:gd name="connsiteX171" fmla="*/ 304007 w 410122"/>
              <a:gd name="connsiteY171" fmla="*/ 302811 h 410644"/>
              <a:gd name="connsiteX172" fmla="*/ 304007 w 410122"/>
              <a:gd name="connsiteY172" fmla="*/ 298109 h 410644"/>
              <a:gd name="connsiteX173" fmla="*/ 306196 w 410122"/>
              <a:gd name="connsiteY173" fmla="*/ 293721 h 410644"/>
              <a:gd name="connsiteX174" fmla="*/ 307968 w 410122"/>
              <a:gd name="connsiteY174" fmla="*/ 289227 h 410644"/>
              <a:gd name="connsiteX175" fmla="*/ 309010 w 410122"/>
              <a:gd name="connsiteY175" fmla="*/ 284525 h 410644"/>
              <a:gd name="connsiteX176" fmla="*/ 309844 w 410122"/>
              <a:gd name="connsiteY176" fmla="*/ 279719 h 410644"/>
              <a:gd name="connsiteX177" fmla="*/ 310053 w 410122"/>
              <a:gd name="connsiteY177" fmla="*/ 274599 h 410644"/>
              <a:gd name="connsiteX178" fmla="*/ 310053 w 410122"/>
              <a:gd name="connsiteY178" fmla="*/ 169796 h 410644"/>
              <a:gd name="connsiteX179" fmla="*/ 309636 w 410122"/>
              <a:gd name="connsiteY179" fmla="*/ 163735 h 410644"/>
              <a:gd name="connsiteX180" fmla="*/ 308698 w 410122"/>
              <a:gd name="connsiteY180" fmla="*/ 157884 h 410644"/>
              <a:gd name="connsiteX181" fmla="*/ 306926 w 410122"/>
              <a:gd name="connsiteY181" fmla="*/ 152346 h 410644"/>
              <a:gd name="connsiteX182" fmla="*/ 304528 w 410122"/>
              <a:gd name="connsiteY182" fmla="*/ 146913 h 410644"/>
              <a:gd name="connsiteX183" fmla="*/ 301714 w 410122"/>
              <a:gd name="connsiteY183" fmla="*/ 142002 h 410644"/>
              <a:gd name="connsiteX184" fmla="*/ 298274 w 410122"/>
              <a:gd name="connsiteY184" fmla="*/ 137508 h 410644"/>
              <a:gd name="connsiteX185" fmla="*/ 294313 w 410122"/>
              <a:gd name="connsiteY185" fmla="*/ 133329 h 410644"/>
              <a:gd name="connsiteX186" fmla="*/ 289935 w 410122"/>
              <a:gd name="connsiteY186" fmla="*/ 129567 h 410644"/>
              <a:gd name="connsiteX187" fmla="*/ 285140 w 410122"/>
              <a:gd name="connsiteY187" fmla="*/ 126433 h 410644"/>
              <a:gd name="connsiteX188" fmla="*/ 280032 w 410122"/>
              <a:gd name="connsiteY188" fmla="*/ 123716 h 410644"/>
              <a:gd name="connsiteX189" fmla="*/ 280032 w 410122"/>
              <a:gd name="connsiteY189" fmla="*/ 115670 h 410644"/>
              <a:gd name="connsiteX190" fmla="*/ 280449 w 410122"/>
              <a:gd name="connsiteY190" fmla="*/ 112222 h 410644"/>
              <a:gd name="connsiteX191" fmla="*/ 281283 w 410122"/>
              <a:gd name="connsiteY191" fmla="*/ 108774 h 410644"/>
              <a:gd name="connsiteX192" fmla="*/ 282742 w 410122"/>
              <a:gd name="connsiteY192" fmla="*/ 105639 h 410644"/>
              <a:gd name="connsiteX193" fmla="*/ 284827 w 410122"/>
              <a:gd name="connsiteY193" fmla="*/ 102818 h 410644"/>
              <a:gd name="connsiteX194" fmla="*/ 287120 w 410122"/>
              <a:gd name="connsiteY194" fmla="*/ 100415 h 410644"/>
              <a:gd name="connsiteX195" fmla="*/ 289935 w 410122"/>
              <a:gd name="connsiteY195" fmla="*/ 98325 h 410644"/>
              <a:gd name="connsiteX196" fmla="*/ 293062 w 410122"/>
              <a:gd name="connsiteY196" fmla="*/ 96862 h 410644"/>
              <a:gd name="connsiteX197" fmla="*/ 296397 w 410122"/>
              <a:gd name="connsiteY197" fmla="*/ 96026 h 410644"/>
              <a:gd name="connsiteX198" fmla="*/ 205270 w 410122"/>
              <a:gd name="connsiteY198" fmla="*/ 40228 h 410644"/>
              <a:gd name="connsiteX199" fmla="*/ 211128 w 410122"/>
              <a:gd name="connsiteY199" fmla="*/ 40645 h 410644"/>
              <a:gd name="connsiteX200" fmla="*/ 216777 w 410122"/>
              <a:gd name="connsiteY200" fmla="*/ 41583 h 410644"/>
              <a:gd name="connsiteX201" fmla="*/ 222111 w 410122"/>
              <a:gd name="connsiteY201" fmla="*/ 43356 h 410644"/>
              <a:gd name="connsiteX202" fmla="*/ 227237 w 410122"/>
              <a:gd name="connsiteY202" fmla="*/ 45649 h 410644"/>
              <a:gd name="connsiteX203" fmla="*/ 231840 w 410122"/>
              <a:gd name="connsiteY203" fmla="*/ 48464 h 410644"/>
              <a:gd name="connsiteX204" fmla="*/ 236129 w 410122"/>
              <a:gd name="connsiteY204" fmla="*/ 51905 h 410644"/>
              <a:gd name="connsiteX205" fmla="*/ 239999 w 410122"/>
              <a:gd name="connsiteY205" fmla="*/ 55762 h 410644"/>
              <a:gd name="connsiteX206" fmla="*/ 243556 w 410122"/>
              <a:gd name="connsiteY206" fmla="*/ 60141 h 410644"/>
              <a:gd name="connsiteX207" fmla="*/ 246485 w 410122"/>
              <a:gd name="connsiteY207" fmla="*/ 64832 h 410644"/>
              <a:gd name="connsiteX208" fmla="*/ 248682 w 410122"/>
              <a:gd name="connsiteY208" fmla="*/ 69837 h 410644"/>
              <a:gd name="connsiteX209" fmla="*/ 250460 w 410122"/>
              <a:gd name="connsiteY209" fmla="*/ 75258 h 410644"/>
              <a:gd name="connsiteX210" fmla="*/ 251506 w 410122"/>
              <a:gd name="connsiteY210" fmla="*/ 80888 h 410644"/>
              <a:gd name="connsiteX211" fmla="*/ 251820 w 410122"/>
              <a:gd name="connsiteY211" fmla="*/ 86622 h 410644"/>
              <a:gd name="connsiteX212" fmla="*/ 251506 w 410122"/>
              <a:gd name="connsiteY212" fmla="*/ 92564 h 410644"/>
              <a:gd name="connsiteX213" fmla="*/ 250460 w 410122"/>
              <a:gd name="connsiteY213" fmla="*/ 98194 h 410644"/>
              <a:gd name="connsiteX214" fmla="*/ 248682 w 410122"/>
              <a:gd name="connsiteY214" fmla="*/ 103511 h 410644"/>
              <a:gd name="connsiteX215" fmla="*/ 246485 w 410122"/>
              <a:gd name="connsiteY215" fmla="*/ 108620 h 410644"/>
              <a:gd name="connsiteX216" fmla="*/ 243556 w 410122"/>
              <a:gd name="connsiteY216" fmla="*/ 113207 h 410644"/>
              <a:gd name="connsiteX217" fmla="*/ 239999 w 410122"/>
              <a:gd name="connsiteY217" fmla="*/ 117586 h 410644"/>
              <a:gd name="connsiteX218" fmla="*/ 236129 w 410122"/>
              <a:gd name="connsiteY218" fmla="*/ 121443 h 410644"/>
              <a:gd name="connsiteX219" fmla="*/ 231840 w 410122"/>
              <a:gd name="connsiteY219" fmla="*/ 124884 h 410644"/>
              <a:gd name="connsiteX220" fmla="*/ 227237 w 410122"/>
              <a:gd name="connsiteY220" fmla="*/ 127803 h 410644"/>
              <a:gd name="connsiteX221" fmla="*/ 222111 w 410122"/>
              <a:gd name="connsiteY221" fmla="*/ 130096 h 410644"/>
              <a:gd name="connsiteX222" fmla="*/ 216777 w 410122"/>
              <a:gd name="connsiteY222" fmla="*/ 131765 h 410644"/>
              <a:gd name="connsiteX223" fmla="*/ 211128 w 410122"/>
              <a:gd name="connsiteY223" fmla="*/ 132807 h 410644"/>
              <a:gd name="connsiteX224" fmla="*/ 205270 w 410122"/>
              <a:gd name="connsiteY224" fmla="*/ 133224 h 410644"/>
              <a:gd name="connsiteX225" fmla="*/ 199516 w 410122"/>
              <a:gd name="connsiteY225" fmla="*/ 132807 h 410644"/>
              <a:gd name="connsiteX226" fmla="*/ 193867 w 410122"/>
              <a:gd name="connsiteY226" fmla="*/ 131765 h 410644"/>
              <a:gd name="connsiteX227" fmla="*/ 188428 w 410122"/>
              <a:gd name="connsiteY227" fmla="*/ 130096 h 410644"/>
              <a:gd name="connsiteX228" fmla="*/ 183407 w 410122"/>
              <a:gd name="connsiteY228" fmla="*/ 127803 h 410644"/>
              <a:gd name="connsiteX229" fmla="*/ 178804 w 410122"/>
              <a:gd name="connsiteY229" fmla="*/ 124884 h 410644"/>
              <a:gd name="connsiteX230" fmla="*/ 174411 w 410122"/>
              <a:gd name="connsiteY230" fmla="*/ 121443 h 410644"/>
              <a:gd name="connsiteX231" fmla="*/ 170435 w 410122"/>
              <a:gd name="connsiteY231" fmla="*/ 117586 h 410644"/>
              <a:gd name="connsiteX232" fmla="*/ 167088 w 410122"/>
              <a:gd name="connsiteY232" fmla="*/ 113207 h 410644"/>
              <a:gd name="connsiteX233" fmla="*/ 164159 w 410122"/>
              <a:gd name="connsiteY233" fmla="*/ 108620 h 410644"/>
              <a:gd name="connsiteX234" fmla="*/ 161962 w 410122"/>
              <a:gd name="connsiteY234" fmla="*/ 103511 h 410644"/>
              <a:gd name="connsiteX235" fmla="*/ 160184 w 410122"/>
              <a:gd name="connsiteY235" fmla="*/ 98194 h 410644"/>
              <a:gd name="connsiteX236" fmla="*/ 159138 w 410122"/>
              <a:gd name="connsiteY236" fmla="*/ 92564 h 410644"/>
              <a:gd name="connsiteX237" fmla="*/ 158824 w 410122"/>
              <a:gd name="connsiteY237" fmla="*/ 86622 h 410644"/>
              <a:gd name="connsiteX238" fmla="*/ 159138 w 410122"/>
              <a:gd name="connsiteY238" fmla="*/ 80888 h 410644"/>
              <a:gd name="connsiteX239" fmla="*/ 160184 w 410122"/>
              <a:gd name="connsiteY239" fmla="*/ 75258 h 410644"/>
              <a:gd name="connsiteX240" fmla="*/ 161962 w 410122"/>
              <a:gd name="connsiteY240" fmla="*/ 69837 h 410644"/>
              <a:gd name="connsiteX241" fmla="*/ 164159 w 410122"/>
              <a:gd name="connsiteY241" fmla="*/ 64832 h 410644"/>
              <a:gd name="connsiteX242" fmla="*/ 167088 w 410122"/>
              <a:gd name="connsiteY242" fmla="*/ 60141 h 410644"/>
              <a:gd name="connsiteX243" fmla="*/ 170435 w 410122"/>
              <a:gd name="connsiteY243" fmla="*/ 55762 h 410644"/>
              <a:gd name="connsiteX244" fmla="*/ 174411 w 410122"/>
              <a:gd name="connsiteY244" fmla="*/ 51905 h 410644"/>
              <a:gd name="connsiteX245" fmla="*/ 178804 w 410122"/>
              <a:gd name="connsiteY245" fmla="*/ 48464 h 410644"/>
              <a:gd name="connsiteX246" fmla="*/ 183407 w 410122"/>
              <a:gd name="connsiteY246" fmla="*/ 45649 h 410644"/>
              <a:gd name="connsiteX247" fmla="*/ 188428 w 410122"/>
              <a:gd name="connsiteY247" fmla="*/ 43356 h 410644"/>
              <a:gd name="connsiteX248" fmla="*/ 193867 w 410122"/>
              <a:gd name="connsiteY248" fmla="*/ 41583 h 410644"/>
              <a:gd name="connsiteX249" fmla="*/ 199516 w 410122"/>
              <a:gd name="connsiteY249" fmla="*/ 40645 h 410644"/>
              <a:gd name="connsiteX250" fmla="*/ 345442 w 410122"/>
              <a:gd name="connsiteY250" fmla="*/ 0 h 410644"/>
              <a:gd name="connsiteX251" fmla="*/ 350744 w 410122"/>
              <a:gd name="connsiteY251" fmla="*/ 418 h 410644"/>
              <a:gd name="connsiteX252" fmla="*/ 356045 w 410122"/>
              <a:gd name="connsiteY252" fmla="*/ 1357 h 410644"/>
              <a:gd name="connsiteX253" fmla="*/ 361035 w 410122"/>
              <a:gd name="connsiteY253" fmla="*/ 3131 h 410644"/>
              <a:gd name="connsiteX254" fmla="*/ 365713 w 410122"/>
              <a:gd name="connsiteY254" fmla="*/ 5531 h 410644"/>
              <a:gd name="connsiteX255" fmla="*/ 369975 w 410122"/>
              <a:gd name="connsiteY255" fmla="*/ 8453 h 410644"/>
              <a:gd name="connsiteX256" fmla="*/ 373821 w 410122"/>
              <a:gd name="connsiteY256" fmla="*/ 11792 h 410644"/>
              <a:gd name="connsiteX257" fmla="*/ 377251 w 410122"/>
              <a:gd name="connsiteY257" fmla="*/ 15653 h 410644"/>
              <a:gd name="connsiteX258" fmla="*/ 380162 w 410122"/>
              <a:gd name="connsiteY258" fmla="*/ 19932 h 410644"/>
              <a:gd name="connsiteX259" fmla="*/ 382449 w 410122"/>
              <a:gd name="connsiteY259" fmla="*/ 24732 h 410644"/>
              <a:gd name="connsiteX260" fmla="*/ 384216 w 410122"/>
              <a:gd name="connsiteY260" fmla="*/ 29741 h 410644"/>
              <a:gd name="connsiteX261" fmla="*/ 385255 w 410122"/>
              <a:gd name="connsiteY261" fmla="*/ 35063 h 410644"/>
              <a:gd name="connsiteX262" fmla="*/ 385567 w 410122"/>
              <a:gd name="connsiteY262" fmla="*/ 40385 h 410644"/>
              <a:gd name="connsiteX263" fmla="*/ 385255 w 410122"/>
              <a:gd name="connsiteY263" fmla="*/ 45916 h 410644"/>
              <a:gd name="connsiteX264" fmla="*/ 384216 w 410122"/>
              <a:gd name="connsiteY264" fmla="*/ 51238 h 410644"/>
              <a:gd name="connsiteX265" fmla="*/ 382449 w 410122"/>
              <a:gd name="connsiteY265" fmla="*/ 56247 h 410644"/>
              <a:gd name="connsiteX266" fmla="*/ 380162 w 410122"/>
              <a:gd name="connsiteY266" fmla="*/ 60943 h 410644"/>
              <a:gd name="connsiteX267" fmla="*/ 377251 w 410122"/>
              <a:gd name="connsiteY267" fmla="*/ 65326 h 410644"/>
              <a:gd name="connsiteX268" fmla="*/ 373821 w 410122"/>
              <a:gd name="connsiteY268" fmla="*/ 69083 h 410644"/>
              <a:gd name="connsiteX269" fmla="*/ 369975 w 410122"/>
              <a:gd name="connsiteY269" fmla="*/ 72631 h 410644"/>
              <a:gd name="connsiteX270" fmla="*/ 365713 w 410122"/>
              <a:gd name="connsiteY270" fmla="*/ 75448 h 410644"/>
              <a:gd name="connsiteX271" fmla="*/ 361035 w 410122"/>
              <a:gd name="connsiteY271" fmla="*/ 77848 h 410644"/>
              <a:gd name="connsiteX272" fmla="*/ 356045 w 410122"/>
              <a:gd name="connsiteY272" fmla="*/ 79518 h 410644"/>
              <a:gd name="connsiteX273" fmla="*/ 350744 w 410122"/>
              <a:gd name="connsiteY273" fmla="*/ 80666 h 410644"/>
              <a:gd name="connsiteX274" fmla="*/ 345442 w 410122"/>
              <a:gd name="connsiteY274" fmla="*/ 80979 h 410644"/>
              <a:gd name="connsiteX275" fmla="*/ 339933 w 410122"/>
              <a:gd name="connsiteY275" fmla="*/ 80666 h 410644"/>
              <a:gd name="connsiteX276" fmla="*/ 334736 w 410122"/>
              <a:gd name="connsiteY276" fmla="*/ 79518 h 410644"/>
              <a:gd name="connsiteX277" fmla="*/ 329746 w 410122"/>
              <a:gd name="connsiteY277" fmla="*/ 77848 h 410644"/>
              <a:gd name="connsiteX278" fmla="*/ 325068 w 410122"/>
              <a:gd name="connsiteY278" fmla="*/ 75448 h 410644"/>
              <a:gd name="connsiteX279" fmla="*/ 320806 w 410122"/>
              <a:gd name="connsiteY279" fmla="*/ 72631 h 410644"/>
              <a:gd name="connsiteX280" fmla="*/ 316960 w 410122"/>
              <a:gd name="connsiteY280" fmla="*/ 69083 h 410644"/>
              <a:gd name="connsiteX281" fmla="*/ 313530 w 410122"/>
              <a:gd name="connsiteY281" fmla="*/ 65326 h 410644"/>
              <a:gd name="connsiteX282" fmla="*/ 310619 w 410122"/>
              <a:gd name="connsiteY282" fmla="*/ 60943 h 410644"/>
              <a:gd name="connsiteX283" fmla="*/ 308228 w 410122"/>
              <a:gd name="connsiteY283" fmla="*/ 56247 h 410644"/>
              <a:gd name="connsiteX284" fmla="*/ 306565 w 410122"/>
              <a:gd name="connsiteY284" fmla="*/ 51238 h 410644"/>
              <a:gd name="connsiteX285" fmla="*/ 305526 w 410122"/>
              <a:gd name="connsiteY285" fmla="*/ 45916 h 410644"/>
              <a:gd name="connsiteX286" fmla="*/ 305110 w 410122"/>
              <a:gd name="connsiteY286" fmla="*/ 40385 h 410644"/>
              <a:gd name="connsiteX287" fmla="*/ 305526 w 410122"/>
              <a:gd name="connsiteY287" fmla="*/ 35063 h 410644"/>
              <a:gd name="connsiteX288" fmla="*/ 306565 w 410122"/>
              <a:gd name="connsiteY288" fmla="*/ 29741 h 410644"/>
              <a:gd name="connsiteX289" fmla="*/ 308228 w 410122"/>
              <a:gd name="connsiteY289" fmla="*/ 24732 h 410644"/>
              <a:gd name="connsiteX290" fmla="*/ 310619 w 410122"/>
              <a:gd name="connsiteY290" fmla="*/ 19932 h 410644"/>
              <a:gd name="connsiteX291" fmla="*/ 313530 w 410122"/>
              <a:gd name="connsiteY291" fmla="*/ 15653 h 410644"/>
              <a:gd name="connsiteX292" fmla="*/ 316960 w 410122"/>
              <a:gd name="connsiteY292" fmla="*/ 11792 h 410644"/>
              <a:gd name="connsiteX293" fmla="*/ 320806 w 410122"/>
              <a:gd name="connsiteY293" fmla="*/ 8453 h 410644"/>
              <a:gd name="connsiteX294" fmla="*/ 325068 w 410122"/>
              <a:gd name="connsiteY294" fmla="*/ 5531 h 410644"/>
              <a:gd name="connsiteX295" fmla="*/ 329746 w 410122"/>
              <a:gd name="connsiteY295" fmla="*/ 3131 h 410644"/>
              <a:gd name="connsiteX296" fmla="*/ 334736 w 410122"/>
              <a:gd name="connsiteY296" fmla="*/ 1357 h 410644"/>
              <a:gd name="connsiteX297" fmla="*/ 339933 w 410122"/>
              <a:gd name="connsiteY297" fmla="*/ 418 h 410644"/>
              <a:gd name="connsiteX298" fmla="*/ 65045 w 410122"/>
              <a:gd name="connsiteY298" fmla="*/ 0 h 410644"/>
              <a:gd name="connsiteX299" fmla="*/ 70576 w 410122"/>
              <a:gd name="connsiteY299" fmla="*/ 418 h 410644"/>
              <a:gd name="connsiteX300" fmla="*/ 75794 w 410122"/>
              <a:gd name="connsiteY300" fmla="*/ 1357 h 410644"/>
              <a:gd name="connsiteX301" fmla="*/ 80803 w 410122"/>
              <a:gd name="connsiteY301" fmla="*/ 3131 h 410644"/>
              <a:gd name="connsiteX302" fmla="*/ 85499 w 410122"/>
              <a:gd name="connsiteY302" fmla="*/ 5531 h 410644"/>
              <a:gd name="connsiteX303" fmla="*/ 89673 w 410122"/>
              <a:gd name="connsiteY303" fmla="*/ 8453 h 410644"/>
              <a:gd name="connsiteX304" fmla="*/ 93639 w 410122"/>
              <a:gd name="connsiteY304" fmla="*/ 11792 h 410644"/>
              <a:gd name="connsiteX305" fmla="*/ 96978 w 410122"/>
              <a:gd name="connsiteY305" fmla="*/ 15653 h 410644"/>
              <a:gd name="connsiteX306" fmla="*/ 100004 w 410122"/>
              <a:gd name="connsiteY306" fmla="*/ 19932 h 410644"/>
              <a:gd name="connsiteX307" fmla="*/ 102196 w 410122"/>
              <a:gd name="connsiteY307" fmla="*/ 24732 h 410644"/>
              <a:gd name="connsiteX308" fmla="*/ 103970 w 410122"/>
              <a:gd name="connsiteY308" fmla="*/ 29741 h 410644"/>
              <a:gd name="connsiteX309" fmla="*/ 105118 w 410122"/>
              <a:gd name="connsiteY309" fmla="*/ 35063 h 410644"/>
              <a:gd name="connsiteX310" fmla="*/ 105535 w 410122"/>
              <a:gd name="connsiteY310" fmla="*/ 40385 h 410644"/>
              <a:gd name="connsiteX311" fmla="*/ 105118 w 410122"/>
              <a:gd name="connsiteY311" fmla="*/ 45916 h 410644"/>
              <a:gd name="connsiteX312" fmla="*/ 103970 w 410122"/>
              <a:gd name="connsiteY312" fmla="*/ 51238 h 410644"/>
              <a:gd name="connsiteX313" fmla="*/ 102196 w 410122"/>
              <a:gd name="connsiteY313" fmla="*/ 56247 h 410644"/>
              <a:gd name="connsiteX314" fmla="*/ 100004 w 410122"/>
              <a:gd name="connsiteY314" fmla="*/ 60943 h 410644"/>
              <a:gd name="connsiteX315" fmla="*/ 96978 w 410122"/>
              <a:gd name="connsiteY315" fmla="*/ 65326 h 410644"/>
              <a:gd name="connsiteX316" fmla="*/ 93639 w 410122"/>
              <a:gd name="connsiteY316" fmla="*/ 69083 h 410644"/>
              <a:gd name="connsiteX317" fmla="*/ 89673 w 410122"/>
              <a:gd name="connsiteY317" fmla="*/ 72631 h 410644"/>
              <a:gd name="connsiteX318" fmla="*/ 85499 w 410122"/>
              <a:gd name="connsiteY318" fmla="*/ 75448 h 410644"/>
              <a:gd name="connsiteX319" fmla="*/ 80803 w 410122"/>
              <a:gd name="connsiteY319" fmla="*/ 77848 h 410644"/>
              <a:gd name="connsiteX320" fmla="*/ 75794 w 410122"/>
              <a:gd name="connsiteY320" fmla="*/ 79518 h 410644"/>
              <a:gd name="connsiteX321" fmla="*/ 70576 w 410122"/>
              <a:gd name="connsiteY321" fmla="*/ 80666 h 410644"/>
              <a:gd name="connsiteX322" fmla="*/ 65045 w 410122"/>
              <a:gd name="connsiteY322" fmla="*/ 80979 h 410644"/>
              <a:gd name="connsiteX323" fmla="*/ 59514 w 410122"/>
              <a:gd name="connsiteY323" fmla="*/ 80666 h 410644"/>
              <a:gd name="connsiteX324" fmla="*/ 54297 w 410122"/>
              <a:gd name="connsiteY324" fmla="*/ 79518 h 410644"/>
              <a:gd name="connsiteX325" fmla="*/ 49288 w 410122"/>
              <a:gd name="connsiteY325" fmla="*/ 77848 h 410644"/>
              <a:gd name="connsiteX326" fmla="*/ 44592 w 410122"/>
              <a:gd name="connsiteY326" fmla="*/ 75448 h 410644"/>
              <a:gd name="connsiteX327" fmla="*/ 40417 w 410122"/>
              <a:gd name="connsiteY327" fmla="*/ 72631 h 410644"/>
              <a:gd name="connsiteX328" fmla="*/ 36452 w 410122"/>
              <a:gd name="connsiteY328" fmla="*/ 69083 h 410644"/>
              <a:gd name="connsiteX329" fmla="*/ 33112 w 410122"/>
              <a:gd name="connsiteY329" fmla="*/ 65326 h 410644"/>
              <a:gd name="connsiteX330" fmla="*/ 30086 w 410122"/>
              <a:gd name="connsiteY330" fmla="*/ 60943 h 410644"/>
              <a:gd name="connsiteX331" fmla="*/ 27790 w 410122"/>
              <a:gd name="connsiteY331" fmla="*/ 56247 h 410644"/>
              <a:gd name="connsiteX332" fmla="*/ 26121 w 410122"/>
              <a:gd name="connsiteY332" fmla="*/ 51238 h 410644"/>
              <a:gd name="connsiteX333" fmla="*/ 24973 w 410122"/>
              <a:gd name="connsiteY333" fmla="*/ 45916 h 410644"/>
              <a:gd name="connsiteX334" fmla="*/ 24555 w 410122"/>
              <a:gd name="connsiteY334" fmla="*/ 40385 h 410644"/>
              <a:gd name="connsiteX335" fmla="*/ 24973 w 410122"/>
              <a:gd name="connsiteY335" fmla="*/ 35063 h 410644"/>
              <a:gd name="connsiteX336" fmla="*/ 26121 w 410122"/>
              <a:gd name="connsiteY336" fmla="*/ 29741 h 410644"/>
              <a:gd name="connsiteX337" fmla="*/ 27790 w 410122"/>
              <a:gd name="connsiteY337" fmla="*/ 24732 h 410644"/>
              <a:gd name="connsiteX338" fmla="*/ 30086 w 410122"/>
              <a:gd name="connsiteY338" fmla="*/ 19932 h 410644"/>
              <a:gd name="connsiteX339" fmla="*/ 33112 w 410122"/>
              <a:gd name="connsiteY339" fmla="*/ 15653 h 410644"/>
              <a:gd name="connsiteX340" fmla="*/ 36452 w 410122"/>
              <a:gd name="connsiteY340" fmla="*/ 11792 h 410644"/>
              <a:gd name="connsiteX341" fmla="*/ 40417 w 410122"/>
              <a:gd name="connsiteY341" fmla="*/ 8453 h 410644"/>
              <a:gd name="connsiteX342" fmla="*/ 44592 w 410122"/>
              <a:gd name="connsiteY342" fmla="*/ 5531 h 410644"/>
              <a:gd name="connsiteX343" fmla="*/ 49288 w 410122"/>
              <a:gd name="connsiteY343" fmla="*/ 3131 h 410644"/>
              <a:gd name="connsiteX344" fmla="*/ 54297 w 410122"/>
              <a:gd name="connsiteY344" fmla="*/ 1357 h 410644"/>
              <a:gd name="connsiteX345" fmla="*/ 59514 w 410122"/>
              <a:gd name="connsiteY345" fmla="*/ 418 h 41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410122" h="410644">
                <a:moveTo>
                  <a:pt x="150660" y="149943"/>
                </a:moveTo>
                <a:lnTo>
                  <a:pt x="259984" y="149943"/>
                </a:lnTo>
                <a:lnTo>
                  <a:pt x="263430" y="150257"/>
                </a:lnTo>
                <a:lnTo>
                  <a:pt x="266876" y="151198"/>
                </a:lnTo>
                <a:lnTo>
                  <a:pt x="270008" y="152662"/>
                </a:lnTo>
                <a:lnTo>
                  <a:pt x="272827" y="154649"/>
                </a:lnTo>
                <a:lnTo>
                  <a:pt x="275229" y="157054"/>
                </a:lnTo>
                <a:lnTo>
                  <a:pt x="277213" y="159982"/>
                </a:lnTo>
                <a:lnTo>
                  <a:pt x="278779" y="163119"/>
                </a:lnTo>
                <a:lnTo>
                  <a:pt x="279614" y="166570"/>
                </a:lnTo>
                <a:lnTo>
                  <a:pt x="280032" y="170021"/>
                </a:lnTo>
                <a:lnTo>
                  <a:pt x="280032" y="275117"/>
                </a:lnTo>
                <a:lnTo>
                  <a:pt x="279614" y="278777"/>
                </a:lnTo>
                <a:lnTo>
                  <a:pt x="278779" y="282124"/>
                </a:lnTo>
                <a:lnTo>
                  <a:pt x="277213" y="285365"/>
                </a:lnTo>
                <a:lnTo>
                  <a:pt x="275229" y="288084"/>
                </a:lnTo>
                <a:lnTo>
                  <a:pt x="272827" y="290490"/>
                </a:lnTo>
                <a:lnTo>
                  <a:pt x="270008" y="292476"/>
                </a:lnTo>
                <a:lnTo>
                  <a:pt x="266876" y="294045"/>
                </a:lnTo>
                <a:lnTo>
                  <a:pt x="263430" y="294882"/>
                </a:lnTo>
                <a:lnTo>
                  <a:pt x="259984" y="295300"/>
                </a:lnTo>
                <a:lnTo>
                  <a:pt x="252153" y="295300"/>
                </a:lnTo>
                <a:lnTo>
                  <a:pt x="252153" y="390462"/>
                </a:lnTo>
                <a:lnTo>
                  <a:pt x="251944" y="394122"/>
                </a:lnTo>
                <a:lnTo>
                  <a:pt x="250900" y="397572"/>
                </a:lnTo>
                <a:lnTo>
                  <a:pt x="249438" y="400710"/>
                </a:lnTo>
                <a:lnTo>
                  <a:pt x="247558" y="403429"/>
                </a:lnTo>
                <a:lnTo>
                  <a:pt x="245052" y="405938"/>
                </a:lnTo>
                <a:lnTo>
                  <a:pt x="242233" y="407925"/>
                </a:lnTo>
                <a:lnTo>
                  <a:pt x="239101" y="409389"/>
                </a:lnTo>
                <a:lnTo>
                  <a:pt x="235759" y="410435"/>
                </a:lnTo>
                <a:lnTo>
                  <a:pt x="232105" y="410644"/>
                </a:lnTo>
                <a:lnTo>
                  <a:pt x="178330" y="410644"/>
                </a:lnTo>
                <a:lnTo>
                  <a:pt x="174676" y="410435"/>
                </a:lnTo>
                <a:lnTo>
                  <a:pt x="171334" y="409389"/>
                </a:lnTo>
                <a:lnTo>
                  <a:pt x="168202" y="407925"/>
                </a:lnTo>
                <a:lnTo>
                  <a:pt x="165383" y="405938"/>
                </a:lnTo>
                <a:lnTo>
                  <a:pt x="163086" y="403429"/>
                </a:lnTo>
                <a:lnTo>
                  <a:pt x="160997" y="400710"/>
                </a:lnTo>
                <a:lnTo>
                  <a:pt x="159535" y="397572"/>
                </a:lnTo>
                <a:lnTo>
                  <a:pt x="158700" y="394122"/>
                </a:lnTo>
                <a:lnTo>
                  <a:pt x="158282" y="390462"/>
                </a:lnTo>
                <a:lnTo>
                  <a:pt x="158282" y="295614"/>
                </a:lnTo>
                <a:lnTo>
                  <a:pt x="150660" y="295614"/>
                </a:lnTo>
                <a:lnTo>
                  <a:pt x="147005" y="295300"/>
                </a:lnTo>
                <a:lnTo>
                  <a:pt x="143664" y="294359"/>
                </a:lnTo>
                <a:lnTo>
                  <a:pt x="140532" y="292895"/>
                </a:lnTo>
                <a:lnTo>
                  <a:pt x="137712" y="290803"/>
                </a:lnTo>
                <a:lnTo>
                  <a:pt x="135206" y="288503"/>
                </a:lnTo>
                <a:lnTo>
                  <a:pt x="133327" y="285575"/>
                </a:lnTo>
                <a:lnTo>
                  <a:pt x="131865" y="282437"/>
                </a:lnTo>
                <a:lnTo>
                  <a:pt x="130821" y="278986"/>
                </a:lnTo>
                <a:lnTo>
                  <a:pt x="130612" y="275536"/>
                </a:lnTo>
                <a:lnTo>
                  <a:pt x="130612" y="170021"/>
                </a:lnTo>
                <a:lnTo>
                  <a:pt x="130821" y="166570"/>
                </a:lnTo>
                <a:lnTo>
                  <a:pt x="131761" y="163119"/>
                </a:lnTo>
                <a:lnTo>
                  <a:pt x="133222" y="159982"/>
                </a:lnTo>
                <a:lnTo>
                  <a:pt x="135206" y="157054"/>
                </a:lnTo>
                <a:lnTo>
                  <a:pt x="137608" y="154649"/>
                </a:lnTo>
                <a:lnTo>
                  <a:pt x="140323" y="152662"/>
                </a:lnTo>
                <a:lnTo>
                  <a:pt x="143455" y="151198"/>
                </a:lnTo>
                <a:lnTo>
                  <a:pt x="146901" y="150257"/>
                </a:lnTo>
                <a:close/>
                <a:moveTo>
                  <a:pt x="20014" y="96130"/>
                </a:moveTo>
                <a:lnTo>
                  <a:pt x="110076" y="96130"/>
                </a:lnTo>
                <a:lnTo>
                  <a:pt x="113725" y="96444"/>
                </a:lnTo>
                <a:lnTo>
                  <a:pt x="117060" y="97385"/>
                </a:lnTo>
                <a:lnTo>
                  <a:pt x="120187" y="98848"/>
                </a:lnTo>
                <a:lnTo>
                  <a:pt x="123002" y="100834"/>
                </a:lnTo>
                <a:lnTo>
                  <a:pt x="125399" y="103239"/>
                </a:lnTo>
                <a:lnTo>
                  <a:pt x="127380" y="106061"/>
                </a:lnTo>
                <a:lnTo>
                  <a:pt x="128839" y="109197"/>
                </a:lnTo>
                <a:lnTo>
                  <a:pt x="129777" y="112542"/>
                </a:lnTo>
                <a:lnTo>
                  <a:pt x="130090" y="116201"/>
                </a:lnTo>
                <a:lnTo>
                  <a:pt x="130090" y="124251"/>
                </a:lnTo>
                <a:lnTo>
                  <a:pt x="124982" y="126864"/>
                </a:lnTo>
                <a:lnTo>
                  <a:pt x="120187" y="130000"/>
                </a:lnTo>
                <a:lnTo>
                  <a:pt x="115809" y="133659"/>
                </a:lnTo>
                <a:lnTo>
                  <a:pt x="111848" y="137841"/>
                </a:lnTo>
                <a:lnTo>
                  <a:pt x="108513" y="142545"/>
                </a:lnTo>
                <a:lnTo>
                  <a:pt x="105594" y="147353"/>
                </a:lnTo>
                <a:lnTo>
                  <a:pt x="103197" y="152685"/>
                </a:lnTo>
                <a:lnTo>
                  <a:pt x="101425" y="158330"/>
                </a:lnTo>
                <a:lnTo>
                  <a:pt x="100486" y="164184"/>
                </a:lnTo>
                <a:lnTo>
                  <a:pt x="100069" y="170143"/>
                </a:lnTo>
                <a:lnTo>
                  <a:pt x="100069" y="275621"/>
                </a:lnTo>
                <a:lnTo>
                  <a:pt x="100278" y="280534"/>
                </a:lnTo>
                <a:lnTo>
                  <a:pt x="101112" y="285447"/>
                </a:lnTo>
                <a:lnTo>
                  <a:pt x="102363" y="290152"/>
                </a:lnTo>
                <a:lnTo>
                  <a:pt x="104135" y="294751"/>
                </a:lnTo>
                <a:lnTo>
                  <a:pt x="106115" y="298933"/>
                </a:lnTo>
                <a:lnTo>
                  <a:pt x="106115" y="303741"/>
                </a:lnTo>
                <a:lnTo>
                  <a:pt x="105698" y="307296"/>
                </a:lnTo>
                <a:lnTo>
                  <a:pt x="104864" y="310641"/>
                </a:lnTo>
                <a:lnTo>
                  <a:pt x="103301" y="313777"/>
                </a:lnTo>
                <a:lnTo>
                  <a:pt x="101320" y="316704"/>
                </a:lnTo>
                <a:lnTo>
                  <a:pt x="98923" y="319108"/>
                </a:lnTo>
                <a:lnTo>
                  <a:pt x="96213" y="321095"/>
                </a:lnTo>
                <a:lnTo>
                  <a:pt x="93085" y="322663"/>
                </a:lnTo>
                <a:lnTo>
                  <a:pt x="89646" y="323499"/>
                </a:lnTo>
                <a:lnTo>
                  <a:pt x="86101" y="323917"/>
                </a:lnTo>
                <a:lnTo>
                  <a:pt x="43989" y="323917"/>
                </a:lnTo>
                <a:lnTo>
                  <a:pt x="40445" y="323499"/>
                </a:lnTo>
                <a:lnTo>
                  <a:pt x="37005" y="322663"/>
                </a:lnTo>
                <a:lnTo>
                  <a:pt x="33878" y="321095"/>
                </a:lnTo>
                <a:lnTo>
                  <a:pt x="31168" y="319108"/>
                </a:lnTo>
                <a:lnTo>
                  <a:pt x="28770" y="316704"/>
                </a:lnTo>
                <a:lnTo>
                  <a:pt x="26790" y="313777"/>
                </a:lnTo>
                <a:lnTo>
                  <a:pt x="25226" y="310641"/>
                </a:lnTo>
                <a:lnTo>
                  <a:pt x="24392" y="307296"/>
                </a:lnTo>
                <a:lnTo>
                  <a:pt x="23975" y="303741"/>
                </a:lnTo>
                <a:lnTo>
                  <a:pt x="23975" y="223248"/>
                </a:lnTo>
                <a:lnTo>
                  <a:pt x="20014" y="223248"/>
                </a:lnTo>
                <a:lnTo>
                  <a:pt x="16365" y="222829"/>
                </a:lnTo>
                <a:lnTo>
                  <a:pt x="12821" y="221993"/>
                </a:lnTo>
                <a:lnTo>
                  <a:pt x="9694" y="220530"/>
                </a:lnTo>
                <a:lnTo>
                  <a:pt x="6984" y="218439"/>
                </a:lnTo>
                <a:lnTo>
                  <a:pt x="4586" y="216035"/>
                </a:lnTo>
                <a:lnTo>
                  <a:pt x="2606" y="213212"/>
                </a:lnTo>
                <a:lnTo>
                  <a:pt x="1251" y="210076"/>
                </a:lnTo>
                <a:lnTo>
                  <a:pt x="208" y="206626"/>
                </a:lnTo>
                <a:lnTo>
                  <a:pt x="0" y="203176"/>
                </a:lnTo>
                <a:lnTo>
                  <a:pt x="0" y="116201"/>
                </a:lnTo>
                <a:lnTo>
                  <a:pt x="312" y="112542"/>
                </a:lnTo>
                <a:lnTo>
                  <a:pt x="1251" y="109197"/>
                </a:lnTo>
                <a:lnTo>
                  <a:pt x="2710" y="106061"/>
                </a:lnTo>
                <a:lnTo>
                  <a:pt x="4690" y="103239"/>
                </a:lnTo>
                <a:lnTo>
                  <a:pt x="7088" y="100834"/>
                </a:lnTo>
                <a:lnTo>
                  <a:pt x="9902" y="98848"/>
                </a:lnTo>
                <a:lnTo>
                  <a:pt x="13030" y="97385"/>
                </a:lnTo>
                <a:lnTo>
                  <a:pt x="16365" y="96444"/>
                </a:lnTo>
                <a:close/>
                <a:moveTo>
                  <a:pt x="300046" y="95608"/>
                </a:moveTo>
                <a:lnTo>
                  <a:pt x="390108" y="95608"/>
                </a:lnTo>
                <a:lnTo>
                  <a:pt x="393757" y="96026"/>
                </a:lnTo>
                <a:lnTo>
                  <a:pt x="397196" y="96862"/>
                </a:lnTo>
                <a:lnTo>
                  <a:pt x="400324" y="98325"/>
                </a:lnTo>
                <a:lnTo>
                  <a:pt x="403034" y="100415"/>
                </a:lnTo>
                <a:lnTo>
                  <a:pt x="405431" y="102818"/>
                </a:lnTo>
                <a:lnTo>
                  <a:pt x="407412" y="105639"/>
                </a:lnTo>
                <a:lnTo>
                  <a:pt x="408871" y="108774"/>
                </a:lnTo>
                <a:lnTo>
                  <a:pt x="409809" y="112222"/>
                </a:lnTo>
                <a:lnTo>
                  <a:pt x="410122" y="115670"/>
                </a:lnTo>
                <a:lnTo>
                  <a:pt x="410122" y="202188"/>
                </a:lnTo>
                <a:lnTo>
                  <a:pt x="409809" y="205845"/>
                </a:lnTo>
                <a:lnTo>
                  <a:pt x="408871" y="209293"/>
                </a:lnTo>
                <a:lnTo>
                  <a:pt x="407412" y="212428"/>
                </a:lnTo>
                <a:lnTo>
                  <a:pt x="405431" y="215144"/>
                </a:lnTo>
                <a:lnTo>
                  <a:pt x="403034" y="217652"/>
                </a:lnTo>
                <a:lnTo>
                  <a:pt x="400324" y="219533"/>
                </a:lnTo>
                <a:lnTo>
                  <a:pt x="397196" y="221100"/>
                </a:lnTo>
                <a:lnTo>
                  <a:pt x="393757" y="222041"/>
                </a:lnTo>
                <a:lnTo>
                  <a:pt x="390108" y="222354"/>
                </a:lnTo>
                <a:lnTo>
                  <a:pt x="386147" y="222354"/>
                </a:lnTo>
                <a:lnTo>
                  <a:pt x="386147" y="302811"/>
                </a:lnTo>
                <a:lnTo>
                  <a:pt x="385730" y="306468"/>
                </a:lnTo>
                <a:lnTo>
                  <a:pt x="384896" y="309812"/>
                </a:lnTo>
                <a:lnTo>
                  <a:pt x="383437" y="312947"/>
                </a:lnTo>
                <a:lnTo>
                  <a:pt x="381352" y="315768"/>
                </a:lnTo>
                <a:lnTo>
                  <a:pt x="378955" y="318276"/>
                </a:lnTo>
                <a:lnTo>
                  <a:pt x="376244" y="320156"/>
                </a:lnTo>
                <a:lnTo>
                  <a:pt x="373117" y="321619"/>
                </a:lnTo>
                <a:lnTo>
                  <a:pt x="369782" y="322664"/>
                </a:lnTo>
                <a:lnTo>
                  <a:pt x="366133" y="322873"/>
                </a:lnTo>
                <a:lnTo>
                  <a:pt x="324125" y="322873"/>
                </a:lnTo>
                <a:lnTo>
                  <a:pt x="320477" y="322664"/>
                </a:lnTo>
                <a:lnTo>
                  <a:pt x="317037" y="321619"/>
                </a:lnTo>
                <a:lnTo>
                  <a:pt x="313910" y="320156"/>
                </a:lnTo>
                <a:lnTo>
                  <a:pt x="311199" y="318276"/>
                </a:lnTo>
                <a:lnTo>
                  <a:pt x="308802" y="315768"/>
                </a:lnTo>
                <a:lnTo>
                  <a:pt x="306821" y="312947"/>
                </a:lnTo>
                <a:lnTo>
                  <a:pt x="305258" y="309812"/>
                </a:lnTo>
                <a:lnTo>
                  <a:pt x="304424" y="306468"/>
                </a:lnTo>
                <a:lnTo>
                  <a:pt x="304007" y="302811"/>
                </a:lnTo>
                <a:lnTo>
                  <a:pt x="304007" y="298109"/>
                </a:lnTo>
                <a:lnTo>
                  <a:pt x="306196" y="293721"/>
                </a:lnTo>
                <a:lnTo>
                  <a:pt x="307968" y="289227"/>
                </a:lnTo>
                <a:lnTo>
                  <a:pt x="309010" y="284525"/>
                </a:lnTo>
                <a:lnTo>
                  <a:pt x="309844" y="279719"/>
                </a:lnTo>
                <a:lnTo>
                  <a:pt x="310053" y="274599"/>
                </a:lnTo>
                <a:lnTo>
                  <a:pt x="310053" y="169796"/>
                </a:lnTo>
                <a:lnTo>
                  <a:pt x="309636" y="163735"/>
                </a:lnTo>
                <a:lnTo>
                  <a:pt x="308698" y="157884"/>
                </a:lnTo>
                <a:lnTo>
                  <a:pt x="306926" y="152346"/>
                </a:lnTo>
                <a:lnTo>
                  <a:pt x="304528" y="146913"/>
                </a:lnTo>
                <a:lnTo>
                  <a:pt x="301714" y="142002"/>
                </a:lnTo>
                <a:lnTo>
                  <a:pt x="298274" y="137508"/>
                </a:lnTo>
                <a:lnTo>
                  <a:pt x="294313" y="133329"/>
                </a:lnTo>
                <a:lnTo>
                  <a:pt x="289935" y="129567"/>
                </a:lnTo>
                <a:lnTo>
                  <a:pt x="285140" y="126433"/>
                </a:lnTo>
                <a:lnTo>
                  <a:pt x="280032" y="123716"/>
                </a:lnTo>
                <a:lnTo>
                  <a:pt x="280032" y="115670"/>
                </a:lnTo>
                <a:lnTo>
                  <a:pt x="280449" y="112222"/>
                </a:lnTo>
                <a:lnTo>
                  <a:pt x="281283" y="108774"/>
                </a:lnTo>
                <a:lnTo>
                  <a:pt x="282742" y="105639"/>
                </a:lnTo>
                <a:lnTo>
                  <a:pt x="284827" y="102818"/>
                </a:lnTo>
                <a:lnTo>
                  <a:pt x="287120" y="100415"/>
                </a:lnTo>
                <a:lnTo>
                  <a:pt x="289935" y="98325"/>
                </a:lnTo>
                <a:lnTo>
                  <a:pt x="293062" y="96862"/>
                </a:lnTo>
                <a:lnTo>
                  <a:pt x="296397" y="96026"/>
                </a:lnTo>
                <a:close/>
                <a:moveTo>
                  <a:pt x="205270" y="40228"/>
                </a:moveTo>
                <a:lnTo>
                  <a:pt x="211128" y="40645"/>
                </a:lnTo>
                <a:lnTo>
                  <a:pt x="216777" y="41583"/>
                </a:lnTo>
                <a:lnTo>
                  <a:pt x="222111" y="43356"/>
                </a:lnTo>
                <a:lnTo>
                  <a:pt x="227237" y="45649"/>
                </a:lnTo>
                <a:lnTo>
                  <a:pt x="231840" y="48464"/>
                </a:lnTo>
                <a:lnTo>
                  <a:pt x="236129" y="51905"/>
                </a:lnTo>
                <a:lnTo>
                  <a:pt x="239999" y="55762"/>
                </a:lnTo>
                <a:lnTo>
                  <a:pt x="243556" y="60141"/>
                </a:lnTo>
                <a:lnTo>
                  <a:pt x="246485" y="64832"/>
                </a:lnTo>
                <a:lnTo>
                  <a:pt x="248682" y="69837"/>
                </a:lnTo>
                <a:lnTo>
                  <a:pt x="250460" y="75258"/>
                </a:lnTo>
                <a:lnTo>
                  <a:pt x="251506" y="80888"/>
                </a:lnTo>
                <a:lnTo>
                  <a:pt x="251820" y="86622"/>
                </a:lnTo>
                <a:lnTo>
                  <a:pt x="251506" y="92564"/>
                </a:lnTo>
                <a:lnTo>
                  <a:pt x="250460" y="98194"/>
                </a:lnTo>
                <a:lnTo>
                  <a:pt x="248682" y="103511"/>
                </a:lnTo>
                <a:lnTo>
                  <a:pt x="246485" y="108620"/>
                </a:lnTo>
                <a:lnTo>
                  <a:pt x="243556" y="113207"/>
                </a:lnTo>
                <a:lnTo>
                  <a:pt x="239999" y="117586"/>
                </a:lnTo>
                <a:lnTo>
                  <a:pt x="236129" y="121443"/>
                </a:lnTo>
                <a:lnTo>
                  <a:pt x="231840" y="124884"/>
                </a:lnTo>
                <a:lnTo>
                  <a:pt x="227237" y="127803"/>
                </a:lnTo>
                <a:lnTo>
                  <a:pt x="222111" y="130096"/>
                </a:lnTo>
                <a:lnTo>
                  <a:pt x="216777" y="131765"/>
                </a:lnTo>
                <a:lnTo>
                  <a:pt x="211128" y="132807"/>
                </a:lnTo>
                <a:lnTo>
                  <a:pt x="205270" y="133224"/>
                </a:lnTo>
                <a:lnTo>
                  <a:pt x="199516" y="132807"/>
                </a:lnTo>
                <a:lnTo>
                  <a:pt x="193867" y="131765"/>
                </a:lnTo>
                <a:lnTo>
                  <a:pt x="188428" y="130096"/>
                </a:lnTo>
                <a:lnTo>
                  <a:pt x="183407" y="127803"/>
                </a:lnTo>
                <a:lnTo>
                  <a:pt x="178804" y="124884"/>
                </a:lnTo>
                <a:lnTo>
                  <a:pt x="174411" y="121443"/>
                </a:lnTo>
                <a:lnTo>
                  <a:pt x="170435" y="117586"/>
                </a:lnTo>
                <a:lnTo>
                  <a:pt x="167088" y="113207"/>
                </a:lnTo>
                <a:lnTo>
                  <a:pt x="164159" y="108620"/>
                </a:lnTo>
                <a:lnTo>
                  <a:pt x="161962" y="103511"/>
                </a:lnTo>
                <a:lnTo>
                  <a:pt x="160184" y="98194"/>
                </a:lnTo>
                <a:lnTo>
                  <a:pt x="159138" y="92564"/>
                </a:lnTo>
                <a:lnTo>
                  <a:pt x="158824" y="86622"/>
                </a:lnTo>
                <a:lnTo>
                  <a:pt x="159138" y="80888"/>
                </a:lnTo>
                <a:lnTo>
                  <a:pt x="160184" y="75258"/>
                </a:lnTo>
                <a:lnTo>
                  <a:pt x="161962" y="69837"/>
                </a:lnTo>
                <a:lnTo>
                  <a:pt x="164159" y="64832"/>
                </a:lnTo>
                <a:lnTo>
                  <a:pt x="167088" y="60141"/>
                </a:lnTo>
                <a:lnTo>
                  <a:pt x="170435" y="55762"/>
                </a:lnTo>
                <a:lnTo>
                  <a:pt x="174411" y="51905"/>
                </a:lnTo>
                <a:lnTo>
                  <a:pt x="178804" y="48464"/>
                </a:lnTo>
                <a:lnTo>
                  <a:pt x="183407" y="45649"/>
                </a:lnTo>
                <a:lnTo>
                  <a:pt x="188428" y="43356"/>
                </a:lnTo>
                <a:lnTo>
                  <a:pt x="193867" y="41583"/>
                </a:lnTo>
                <a:lnTo>
                  <a:pt x="199516" y="40645"/>
                </a:lnTo>
                <a:close/>
                <a:moveTo>
                  <a:pt x="345442" y="0"/>
                </a:moveTo>
                <a:lnTo>
                  <a:pt x="350744" y="418"/>
                </a:lnTo>
                <a:lnTo>
                  <a:pt x="356045" y="1357"/>
                </a:lnTo>
                <a:lnTo>
                  <a:pt x="361035" y="3131"/>
                </a:lnTo>
                <a:lnTo>
                  <a:pt x="365713" y="5531"/>
                </a:lnTo>
                <a:lnTo>
                  <a:pt x="369975" y="8453"/>
                </a:lnTo>
                <a:lnTo>
                  <a:pt x="373821" y="11792"/>
                </a:lnTo>
                <a:lnTo>
                  <a:pt x="377251" y="15653"/>
                </a:lnTo>
                <a:lnTo>
                  <a:pt x="380162" y="19932"/>
                </a:lnTo>
                <a:lnTo>
                  <a:pt x="382449" y="24732"/>
                </a:lnTo>
                <a:lnTo>
                  <a:pt x="384216" y="29741"/>
                </a:lnTo>
                <a:lnTo>
                  <a:pt x="385255" y="35063"/>
                </a:lnTo>
                <a:lnTo>
                  <a:pt x="385567" y="40385"/>
                </a:lnTo>
                <a:lnTo>
                  <a:pt x="385255" y="45916"/>
                </a:lnTo>
                <a:lnTo>
                  <a:pt x="384216" y="51238"/>
                </a:lnTo>
                <a:lnTo>
                  <a:pt x="382449" y="56247"/>
                </a:lnTo>
                <a:lnTo>
                  <a:pt x="380162" y="60943"/>
                </a:lnTo>
                <a:lnTo>
                  <a:pt x="377251" y="65326"/>
                </a:lnTo>
                <a:lnTo>
                  <a:pt x="373821" y="69083"/>
                </a:lnTo>
                <a:lnTo>
                  <a:pt x="369975" y="72631"/>
                </a:lnTo>
                <a:lnTo>
                  <a:pt x="365713" y="75448"/>
                </a:lnTo>
                <a:lnTo>
                  <a:pt x="361035" y="77848"/>
                </a:lnTo>
                <a:lnTo>
                  <a:pt x="356045" y="79518"/>
                </a:lnTo>
                <a:lnTo>
                  <a:pt x="350744" y="80666"/>
                </a:lnTo>
                <a:lnTo>
                  <a:pt x="345442" y="80979"/>
                </a:lnTo>
                <a:lnTo>
                  <a:pt x="339933" y="80666"/>
                </a:lnTo>
                <a:lnTo>
                  <a:pt x="334736" y="79518"/>
                </a:lnTo>
                <a:lnTo>
                  <a:pt x="329746" y="77848"/>
                </a:lnTo>
                <a:lnTo>
                  <a:pt x="325068" y="75448"/>
                </a:lnTo>
                <a:lnTo>
                  <a:pt x="320806" y="72631"/>
                </a:lnTo>
                <a:lnTo>
                  <a:pt x="316960" y="69083"/>
                </a:lnTo>
                <a:lnTo>
                  <a:pt x="313530" y="65326"/>
                </a:lnTo>
                <a:lnTo>
                  <a:pt x="310619" y="60943"/>
                </a:lnTo>
                <a:lnTo>
                  <a:pt x="308228" y="56247"/>
                </a:lnTo>
                <a:lnTo>
                  <a:pt x="306565" y="51238"/>
                </a:lnTo>
                <a:lnTo>
                  <a:pt x="305526" y="45916"/>
                </a:lnTo>
                <a:lnTo>
                  <a:pt x="305110" y="40385"/>
                </a:lnTo>
                <a:lnTo>
                  <a:pt x="305526" y="35063"/>
                </a:lnTo>
                <a:lnTo>
                  <a:pt x="306565" y="29741"/>
                </a:lnTo>
                <a:lnTo>
                  <a:pt x="308228" y="24732"/>
                </a:lnTo>
                <a:lnTo>
                  <a:pt x="310619" y="19932"/>
                </a:lnTo>
                <a:lnTo>
                  <a:pt x="313530" y="15653"/>
                </a:lnTo>
                <a:lnTo>
                  <a:pt x="316960" y="11792"/>
                </a:lnTo>
                <a:lnTo>
                  <a:pt x="320806" y="8453"/>
                </a:lnTo>
                <a:lnTo>
                  <a:pt x="325068" y="5531"/>
                </a:lnTo>
                <a:lnTo>
                  <a:pt x="329746" y="3131"/>
                </a:lnTo>
                <a:lnTo>
                  <a:pt x="334736" y="1357"/>
                </a:lnTo>
                <a:lnTo>
                  <a:pt x="339933" y="418"/>
                </a:lnTo>
                <a:close/>
                <a:moveTo>
                  <a:pt x="65045" y="0"/>
                </a:moveTo>
                <a:lnTo>
                  <a:pt x="70576" y="418"/>
                </a:lnTo>
                <a:lnTo>
                  <a:pt x="75794" y="1357"/>
                </a:lnTo>
                <a:lnTo>
                  <a:pt x="80803" y="3131"/>
                </a:lnTo>
                <a:lnTo>
                  <a:pt x="85499" y="5531"/>
                </a:lnTo>
                <a:lnTo>
                  <a:pt x="89673" y="8453"/>
                </a:lnTo>
                <a:lnTo>
                  <a:pt x="93639" y="11792"/>
                </a:lnTo>
                <a:lnTo>
                  <a:pt x="96978" y="15653"/>
                </a:lnTo>
                <a:lnTo>
                  <a:pt x="100004" y="19932"/>
                </a:lnTo>
                <a:lnTo>
                  <a:pt x="102196" y="24732"/>
                </a:lnTo>
                <a:lnTo>
                  <a:pt x="103970" y="29741"/>
                </a:lnTo>
                <a:lnTo>
                  <a:pt x="105118" y="35063"/>
                </a:lnTo>
                <a:lnTo>
                  <a:pt x="105535" y="40385"/>
                </a:lnTo>
                <a:lnTo>
                  <a:pt x="105118" y="45916"/>
                </a:lnTo>
                <a:lnTo>
                  <a:pt x="103970" y="51238"/>
                </a:lnTo>
                <a:lnTo>
                  <a:pt x="102196" y="56247"/>
                </a:lnTo>
                <a:lnTo>
                  <a:pt x="100004" y="60943"/>
                </a:lnTo>
                <a:lnTo>
                  <a:pt x="96978" y="65326"/>
                </a:lnTo>
                <a:lnTo>
                  <a:pt x="93639" y="69083"/>
                </a:lnTo>
                <a:lnTo>
                  <a:pt x="89673" y="72631"/>
                </a:lnTo>
                <a:lnTo>
                  <a:pt x="85499" y="75448"/>
                </a:lnTo>
                <a:lnTo>
                  <a:pt x="80803" y="77848"/>
                </a:lnTo>
                <a:lnTo>
                  <a:pt x="75794" y="79518"/>
                </a:lnTo>
                <a:lnTo>
                  <a:pt x="70576" y="80666"/>
                </a:lnTo>
                <a:lnTo>
                  <a:pt x="65045" y="80979"/>
                </a:lnTo>
                <a:lnTo>
                  <a:pt x="59514" y="80666"/>
                </a:lnTo>
                <a:lnTo>
                  <a:pt x="54297" y="79518"/>
                </a:lnTo>
                <a:lnTo>
                  <a:pt x="49288" y="77848"/>
                </a:lnTo>
                <a:lnTo>
                  <a:pt x="44592" y="75448"/>
                </a:lnTo>
                <a:lnTo>
                  <a:pt x="40417" y="72631"/>
                </a:lnTo>
                <a:lnTo>
                  <a:pt x="36452" y="69083"/>
                </a:lnTo>
                <a:lnTo>
                  <a:pt x="33112" y="65326"/>
                </a:lnTo>
                <a:lnTo>
                  <a:pt x="30086" y="60943"/>
                </a:lnTo>
                <a:lnTo>
                  <a:pt x="27790" y="56247"/>
                </a:lnTo>
                <a:lnTo>
                  <a:pt x="26121" y="51238"/>
                </a:lnTo>
                <a:lnTo>
                  <a:pt x="24973" y="45916"/>
                </a:lnTo>
                <a:lnTo>
                  <a:pt x="24555" y="40385"/>
                </a:lnTo>
                <a:lnTo>
                  <a:pt x="24973" y="35063"/>
                </a:lnTo>
                <a:lnTo>
                  <a:pt x="26121" y="29741"/>
                </a:lnTo>
                <a:lnTo>
                  <a:pt x="27790" y="24732"/>
                </a:lnTo>
                <a:lnTo>
                  <a:pt x="30086" y="19932"/>
                </a:lnTo>
                <a:lnTo>
                  <a:pt x="33112" y="15653"/>
                </a:lnTo>
                <a:lnTo>
                  <a:pt x="36452" y="11792"/>
                </a:lnTo>
                <a:lnTo>
                  <a:pt x="40417" y="8453"/>
                </a:lnTo>
                <a:lnTo>
                  <a:pt x="44592" y="5531"/>
                </a:lnTo>
                <a:lnTo>
                  <a:pt x="49288" y="3131"/>
                </a:lnTo>
                <a:lnTo>
                  <a:pt x="54297" y="1357"/>
                </a:lnTo>
                <a:lnTo>
                  <a:pt x="59514" y="418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5" name="ïŝlïdè">
            <a:extLst>
              <a:ext uri="{FF2B5EF4-FFF2-40B4-BE49-F238E27FC236}">
                <a16:creationId xmlns:a16="http://schemas.microsoft.com/office/drawing/2014/main" id="{B6A82B34-2545-438F-9648-5B90B130DEF6}"/>
              </a:ext>
            </a:extLst>
          </p:cNvPr>
          <p:cNvSpPr/>
          <p:nvPr/>
        </p:nvSpPr>
        <p:spPr bwMode="auto">
          <a:xfrm>
            <a:off x="8746056" y="4137928"/>
            <a:ext cx="410122" cy="410644"/>
          </a:xfrm>
          <a:custGeom>
            <a:avLst/>
            <a:gdLst>
              <a:gd name="connsiteX0" fmla="*/ 150660 w 410122"/>
              <a:gd name="connsiteY0" fmla="*/ 149943 h 410644"/>
              <a:gd name="connsiteX1" fmla="*/ 259984 w 410122"/>
              <a:gd name="connsiteY1" fmla="*/ 149943 h 410644"/>
              <a:gd name="connsiteX2" fmla="*/ 263430 w 410122"/>
              <a:gd name="connsiteY2" fmla="*/ 150257 h 410644"/>
              <a:gd name="connsiteX3" fmla="*/ 266876 w 410122"/>
              <a:gd name="connsiteY3" fmla="*/ 151198 h 410644"/>
              <a:gd name="connsiteX4" fmla="*/ 270008 w 410122"/>
              <a:gd name="connsiteY4" fmla="*/ 152662 h 410644"/>
              <a:gd name="connsiteX5" fmla="*/ 272827 w 410122"/>
              <a:gd name="connsiteY5" fmla="*/ 154649 h 410644"/>
              <a:gd name="connsiteX6" fmla="*/ 275229 w 410122"/>
              <a:gd name="connsiteY6" fmla="*/ 157054 h 410644"/>
              <a:gd name="connsiteX7" fmla="*/ 277213 w 410122"/>
              <a:gd name="connsiteY7" fmla="*/ 159982 h 410644"/>
              <a:gd name="connsiteX8" fmla="*/ 278779 w 410122"/>
              <a:gd name="connsiteY8" fmla="*/ 163119 h 410644"/>
              <a:gd name="connsiteX9" fmla="*/ 279614 w 410122"/>
              <a:gd name="connsiteY9" fmla="*/ 166570 h 410644"/>
              <a:gd name="connsiteX10" fmla="*/ 280032 w 410122"/>
              <a:gd name="connsiteY10" fmla="*/ 170021 h 410644"/>
              <a:gd name="connsiteX11" fmla="*/ 280032 w 410122"/>
              <a:gd name="connsiteY11" fmla="*/ 275117 h 410644"/>
              <a:gd name="connsiteX12" fmla="*/ 279614 w 410122"/>
              <a:gd name="connsiteY12" fmla="*/ 278777 h 410644"/>
              <a:gd name="connsiteX13" fmla="*/ 278779 w 410122"/>
              <a:gd name="connsiteY13" fmla="*/ 282124 h 410644"/>
              <a:gd name="connsiteX14" fmla="*/ 277213 w 410122"/>
              <a:gd name="connsiteY14" fmla="*/ 285365 h 410644"/>
              <a:gd name="connsiteX15" fmla="*/ 275229 w 410122"/>
              <a:gd name="connsiteY15" fmla="*/ 288084 h 410644"/>
              <a:gd name="connsiteX16" fmla="*/ 272827 w 410122"/>
              <a:gd name="connsiteY16" fmla="*/ 290490 h 410644"/>
              <a:gd name="connsiteX17" fmla="*/ 270008 w 410122"/>
              <a:gd name="connsiteY17" fmla="*/ 292476 h 410644"/>
              <a:gd name="connsiteX18" fmla="*/ 266876 w 410122"/>
              <a:gd name="connsiteY18" fmla="*/ 294045 h 410644"/>
              <a:gd name="connsiteX19" fmla="*/ 263430 w 410122"/>
              <a:gd name="connsiteY19" fmla="*/ 294882 h 410644"/>
              <a:gd name="connsiteX20" fmla="*/ 259984 w 410122"/>
              <a:gd name="connsiteY20" fmla="*/ 295300 h 410644"/>
              <a:gd name="connsiteX21" fmla="*/ 252153 w 410122"/>
              <a:gd name="connsiteY21" fmla="*/ 295300 h 410644"/>
              <a:gd name="connsiteX22" fmla="*/ 252153 w 410122"/>
              <a:gd name="connsiteY22" fmla="*/ 390462 h 410644"/>
              <a:gd name="connsiteX23" fmla="*/ 251944 w 410122"/>
              <a:gd name="connsiteY23" fmla="*/ 394122 h 410644"/>
              <a:gd name="connsiteX24" fmla="*/ 250900 w 410122"/>
              <a:gd name="connsiteY24" fmla="*/ 397572 h 410644"/>
              <a:gd name="connsiteX25" fmla="*/ 249438 w 410122"/>
              <a:gd name="connsiteY25" fmla="*/ 400710 h 410644"/>
              <a:gd name="connsiteX26" fmla="*/ 247558 w 410122"/>
              <a:gd name="connsiteY26" fmla="*/ 403429 h 410644"/>
              <a:gd name="connsiteX27" fmla="*/ 245052 w 410122"/>
              <a:gd name="connsiteY27" fmla="*/ 405938 h 410644"/>
              <a:gd name="connsiteX28" fmla="*/ 242233 w 410122"/>
              <a:gd name="connsiteY28" fmla="*/ 407925 h 410644"/>
              <a:gd name="connsiteX29" fmla="*/ 239101 w 410122"/>
              <a:gd name="connsiteY29" fmla="*/ 409389 h 410644"/>
              <a:gd name="connsiteX30" fmla="*/ 235759 w 410122"/>
              <a:gd name="connsiteY30" fmla="*/ 410435 h 410644"/>
              <a:gd name="connsiteX31" fmla="*/ 232105 w 410122"/>
              <a:gd name="connsiteY31" fmla="*/ 410644 h 410644"/>
              <a:gd name="connsiteX32" fmla="*/ 178330 w 410122"/>
              <a:gd name="connsiteY32" fmla="*/ 410644 h 410644"/>
              <a:gd name="connsiteX33" fmla="*/ 174676 w 410122"/>
              <a:gd name="connsiteY33" fmla="*/ 410435 h 410644"/>
              <a:gd name="connsiteX34" fmla="*/ 171334 w 410122"/>
              <a:gd name="connsiteY34" fmla="*/ 409389 h 410644"/>
              <a:gd name="connsiteX35" fmla="*/ 168202 w 410122"/>
              <a:gd name="connsiteY35" fmla="*/ 407925 h 410644"/>
              <a:gd name="connsiteX36" fmla="*/ 165383 w 410122"/>
              <a:gd name="connsiteY36" fmla="*/ 405938 h 410644"/>
              <a:gd name="connsiteX37" fmla="*/ 163086 w 410122"/>
              <a:gd name="connsiteY37" fmla="*/ 403429 h 410644"/>
              <a:gd name="connsiteX38" fmla="*/ 160997 w 410122"/>
              <a:gd name="connsiteY38" fmla="*/ 400710 h 410644"/>
              <a:gd name="connsiteX39" fmla="*/ 159535 w 410122"/>
              <a:gd name="connsiteY39" fmla="*/ 397572 h 410644"/>
              <a:gd name="connsiteX40" fmla="*/ 158700 w 410122"/>
              <a:gd name="connsiteY40" fmla="*/ 394122 h 410644"/>
              <a:gd name="connsiteX41" fmla="*/ 158282 w 410122"/>
              <a:gd name="connsiteY41" fmla="*/ 390462 h 410644"/>
              <a:gd name="connsiteX42" fmla="*/ 158282 w 410122"/>
              <a:gd name="connsiteY42" fmla="*/ 295614 h 410644"/>
              <a:gd name="connsiteX43" fmla="*/ 150660 w 410122"/>
              <a:gd name="connsiteY43" fmla="*/ 295614 h 410644"/>
              <a:gd name="connsiteX44" fmla="*/ 147005 w 410122"/>
              <a:gd name="connsiteY44" fmla="*/ 295300 h 410644"/>
              <a:gd name="connsiteX45" fmla="*/ 143664 w 410122"/>
              <a:gd name="connsiteY45" fmla="*/ 294359 h 410644"/>
              <a:gd name="connsiteX46" fmla="*/ 140532 w 410122"/>
              <a:gd name="connsiteY46" fmla="*/ 292895 h 410644"/>
              <a:gd name="connsiteX47" fmla="*/ 137712 w 410122"/>
              <a:gd name="connsiteY47" fmla="*/ 290803 h 410644"/>
              <a:gd name="connsiteX48" fmla="*/ 135206 w 410122"/>
              <a:gd name="connsiteY48" fmla="*/ 288503 h 410644"/>
              <a:gd name="connsiteX49" fmla="*/ 133327 w 410122"/>
              <a:gd name="connsiteY49" fmla="*/ 285575 h 410644"/>
              <a:gd name="connsiteX50" fmla="*/ 131865 w 410122"/>
              <a:gd name="connsiteY50" fmla="*/ 282437 h 410644"/>
              <a:gd name="connsiteX51" fmla="*/ 130821 w 410122"/>
              <a:gd name="connsiteY51" fmla="*/ 278986 h 410644"/>
              <a:gd name="connsiteX52" fmla="*/ 130612 w 410122"/>
              <a:gd name="connsiteY52" fmla="*/ 275536 h 410644"/>
              <a:gd name="connsiteX53" fmla="*/ 130612 w 410122"/>
              <a:gd name="connsiteY53" fmla="*/ 170021 h 410644"/>
              <a:gd name="connsiteX54" fmla="*/ 130821 w 410122"/>
              <a:gd name="connsiteY54" fmla="*/ 166570 h 410644"/>
              <a:gd name="connsiteX55" fmla="*/ 131761 w 410122"/>
              <a:gd name="connsiteY55" fmla="*/ 163119 h 410644"/>
              <a:gd name="connsiteX56" fmla="*/ 133222 w 410122"/>
              <a:gd name="connsiteY56" fmla="*/ 159982 h 410644"/>
              <a:gd name="connsiteX57" fmla="*/ 135206 w 410122"/>
              <a:gd name="connsiteY57" fmla="*/ 157054 h 410644"/>
              <a:gd name="connsiteX58" fmla="*/ 137608 w 410122"/>
              <a:gd name="connsiteY58" fmla="*/ 154649 h 410644"/>
              <a:gd name="connsiteX59" fmla="*/ 140323 w 410122"/>
              <a:gd name="connsiteY59" fmla="*/ 152662 h 410644"/>
              <a:gd name="connsiteX60" fmla="*/ 143455 w 410122"/>
              <a:gd name="connsiteY60" fmla="*/ 151198 h 410644"/>
              <a:gd name="connsiteX61" fmla="*/ 146901 w 410122"/>
              <a:gd name="connsiteY61" fmla="*/ 150257 h 410644"/>
              <a:gd name="connsiteX62" fmla="*/ 20014 w 410122"/>
              <a:gd name="connsiteY62" fmla="*/ 96130 h 410644"/>
              <a:gd name="connsiteX63" fmla="*/ 110076 w 410122"/>
              <a:gd name="connsiteY63" fmla="*/ 96130 h 410644"/>
              <a:gd name="connsiteX64" fmla="*/ 113725 w 410122"/>
              <a:gd name="connsiteY64" fmla="*/ 96444 h 410644"/>
              <a:gd name="connsiteX65" fmla="*/ 117060 w 410122"/>
              <a:gd name="connsiteY65" fmla="*/ 97385 h 410644"/>
              <a:gd name="connsiteX66" fmla="*/ 120187 w 410122"/>
              <a:gd name="connsiteY66" fmla="*/ 98848 h 410644"/>
              <a:gd name="connsiteX67" fmla="*/ 123002 w 410122"/>
              <a:gd name="connsiteY67" fmla="*/ 100834 h 410644"/>
              <a:gd name="connsiteX68" fmla="*/ 125399 w 410122"/>
              <a:gd name="connsiteY68" fmla="*/ 103239 h 410644"/>
              <a:gd name="connsiteX69" fmla="*/ 127380 w 410122"/>
              <a:gd name="connsiteY69" fmla="*/ 106061 h 410644"/>
              <a:gd name="connsiteX70" fmla="*/ 128839 w 410122"/>
              <a:gd name="connsiteY70" fmla="*/ 109197 h 410644"/>
              <a:gd name="connsiteX71" fmla="*/ 129777 w 410122"/>
              <a:gd name="connsiteY71" fmla="*/ 112542 h 410644"/>
              <a:gd name="connsiteX72" fmla="*/ 130090 w 410122"/>
              <a:gd name="connsiteY72" fmla="*/ 116201 h 410644"/>
              <a:gd name="connsiteX73" fmla="*/ 130090 w 410122"/>
              <a:gd name="connsiteY73" fmla="*/ 124251 h 410644"/>
              <a:gd name="connsiteX74" fmla="*/ 124982 w 410122"/>
              <a:gd name="connsiteY74" fmla="*/ 126864 h 410644"/>
              <a:gd name="connsiteX75" fmla="*/ 120187 w 410122"/>
              <a:gd name="connsiteY75" fmla="*/ 130000 h 410644"/>
              <a:gd name="connsiteX76" fmla="*/ 115809 w 410122"/>
              <a:gd name="connsiteY76" fmla="*/ 133659 h 410644"/>
              <a:gd name="connsiteX77" fmla="*/ 111848 w 410122"/>
              <a:gd name="connsiteY77" fmla="*/ 137841 h 410644"/>
              <a:gd name="connsiteX78" fmla="*/ 108513 w 410122"/>
              <a:gd name="connsiteY78" fmla="*/ 142545 h 410644"/>
              <a:gd name="connsiteX79" fmla="*/ 105594 w 410122"/>
              <a:gd name="connsiteY79" fmla="*/ 147353 h 410644"/>
              <a:gd name="connsiteX80" fmla="*/ 103197 w 410122"/>
              <a:gd name="connsiteY80" fmla="*/ 152685 h 410644"/>
              <a:gd name="connsiteX81" fmla="*/ 101425 w 410122"/>
              <a:gd name="connsiteY81" fmla="*/ 158330 h 410644"/>
              <a:gd name="connsiteX82" fmla="*/ 100486 w 410122"/>
              <a:gd name="connsiteY82" fmla="*/ 164184 h 410644"/>
              <a:gd name="connsiteX83" fmla="*/ 100069 w 410122"/>
              <a:gd name="connsiteY83" fmla="*/ 170143 h 410644"/>
              <a:gd name="connsiteX84" fmla="*/ 100069 w 410122"/>
              <a:gd name="connsiteY84" fmla="*/ 275621 h 410644"/>
              <a:gd name="connsiteX85" fmla="*/ 100278 w 410122"/>
              <a:gd name="connsiteY85" fmla="*/ 280534 h 410644"/>
              <a:gd name="connsiteX86" fmla="*/ 101112 w 410122"/>
              <a:gd name="connsiteY86" fmla="*/ 285447 h 410644"/>
              <a:gd name="connsiteX87" fmla="*/ 102363 w 410122"/>
              <a:gd name="connsiteY87" fmla="*/ 290152 h 410644"/>
              <a:gd name="connsiteX88" fmla="*/ 104135 w 410122"/>
              <a:gd name="connsiteY88" fmla="*/ 294751 h 410644"/>
              <a:gd name="connsiteX89" fmla="*/ 106115 w 410122"/>
              <a:gd name="connsiteY89" fmla="*/ 298933 h 410644"/>
              <a:gd name="connsiteX90" fmla="*/ 106115 w 410122"/>
              <a:gd name="connsiteY90" fmla="*/ 303741 h 410644"/>
              <a:gd name="connsiteX91" fmla="*/ 105698 w 410122"/>
              <a:gd name="connsiteY91" fmla="*/ 307296 h 410644"/>
              <a:gd name="connsiteX92" fmla="*/ 104864 w 410122"/>
              <a:gd name="connsiteY92" fmla="*/ 310641 h 410644"/>
              <a:gd name="connsiteX93" fmla="*/ 103301 w 410122"/>
              <a:gd name="connsiteY93" fmla="*/ 313777 h 410644"/>
              <a:gd name="connsiteX94" fmla="*/ 101320 w 410122"/>
              <a:gd name="connsiteY94" fmla="*/ 316704 h 410644"/>
              <a:gd name="connsiteX95" fmla="*/ 98923 w 410122"/>
              <a:gd name="connsiteY95" fmla="*/ 319108 h 410644"/>
              <a:gd name="connsiteX96" fmla="*/ 96213 w 410122"/>
              <a:gd name="connsiteY96" fmla="*/ 321095 h 410644"/>
              <a:gd name="connsiteX97" fmla="*/ 93085 w 410122"/>
              <a:gd name="connsiteY97" fmla="*/ 322663 h 410644"/>
              <a:gd name="connsiteX98" fmla="*/ 89646 w 410122"/>
              <a:gd name="connsiteY98" fmla="*/ 323499 h 410644"/>
              <a:gd name="connsiteX99" fmla="*/ 86101 w 410122"/>
              <a:gd name="connsiteY99" fmla="*/ 323917 h 410644"/>
              <a:gd name="connsiteX100" fmla="*/ 43989 w 410122"/>
              <a:gd name="connsiteY100" fmla="*/ 323917 h 410644"/>
              <a:gd name="connsiteX101" fmla="*/ 40445 w 410122"/>
              <a:gd name="connsiteY101" fmla="*/ 323499 h 410644"/>
              <a:gd name="connsiteX102" fmla="*/ 37005 w 410122"/>
              <a:gd name="connsiteY102" fmla="*/ 322663 h 410644"/>
              <a:gd name="connsiteX103" fmla="*/ 33878 w 410122"/>
              <a:gd name="connsiteY103" fmla="*/ 321095 h 410644"/>
              <a:gd name="connsiteX104" fmla="*/ 31168 w 410122"/>
              <a:gd name="connsiteY104" fmla="*/ 319108 h 410644"/>
              <a:gd name="connsiteX105" fmla="*/ 28770 w 410122"/>
              <a:gd name="connsiteY105" fmla="*/ 316704 h 410644"/>
              <a:gd name="connsiteX106" fmla="*/ 26790 w 410122"/>
              <a:gd name="connsiteY106" fmla="*/ 313777 h 410644"/>
              <a:gd name="connsiteX107" fmla="*/ 25226 w 410122"/>
              <a:gd name="connsiteY107" fmla="*/ 310641 h 410644"/>
              <a:gd name="connsiteX108" fmla="*/ 24392 w 410122"/>
              <a:gd name="connsiteY108" fmla="*/ 307296 h 410644"/>
              <a:gd name="connsiteX109" fmla="*/ 23975 w 410122"/>
              <a:gd name="connsiteY109" fmla="*/ 303741 h 410644"/>
              <a:gd name="connsiteX110" fmla="*/ 23975 w 410122"/>
              <a:gd name="connsiteY110" fmla="*/ 223248 h 410644"/>
              <a:gd name="connsiteX111" fmla="*/ 20014 w 410122"/>
              <a:gd name="connsiteY111" fmla="*/ 223248 h 410644"/>
              <a:gd name="connsiteX112" fmla="*/ 16365 w 410122"/>
              <a:gd name="connsiteY112" fmla="*/ 222829 h 410644"/>
              <a:gd name="connsiteX113" fmla="*/ 12821 w 410122"/>
              <a:gd name="connsiteY113" fmla="*/ 221993 h 410644"/>
              <a:gd name="connsiteX114" fmla="*/ 9694 w 410122"/>
              <a:gd name="connsiteY114" fmla="*/ 220530 h 410644"/>
              <a:gd name="connsiteX115" fmla="*/ 6984 w 410122"/>
              <a:gd name="connsiteY115" fmla="*/ 218439 h 410644"/>
              <a:gd name="connsiteX116" fmla="*/ 4586 w 410122"/>
              <a:gd name="connsiteY116" fmla="*/ 216035 h 410644"/>
              <a:gd name="connsiteX117" fmla="*/ 2606 w 410122"/>
              <a:gd name="connsiteY117" fmla="*/ 213212 h 410644"/>
              <a:gd name="connsiteX118" fmla="*/ 1251 w 410122"/>
              <a:gd name="connsiteY118" fmla="*/ 210076 h 410644"/>
              <a:gd name="connsiteX119" fmla="*/ 208 w 410122"/>
              <a:gd name="connsiteY119" fmla="*/ 206626 h 410644"/>
              <a:gd name="connsiteX120" fmla="*/ 0 w 410122"/>
              <a:gd name="connsiteY120" fmla="*/ 203176 h 410644"/>
              <a:gd name="connsiteX121" fmla="*/ 0 w 410122"/>
              <a:gd name="connsiteY121" fmla="*/ 116201 h 410644"/>
              <a:gd name="connsiteX122" fmla="*/ 312 w 410122"/>
              <a:gd name="connsiteY122" fmla="*/ 112542 h 410644"/>
              <a:gd name="connsiteX123" fmla="*/ 1251 w 410122"/>
              <a:gd name="connsiteY123" fmla="*/ 109197 h 410644"/>
              <a:gd name="connsiteX124" fmla="*/ 2710 w 410122"/>
              <a:gd name="connsiteY124" fmla="*/ 106061 h 410644"/>
              <a:gd name="connsiteX125" fmla="*/ 4690 w 410122"/>
              <a:gd name="connsiteY125" fmla="*/ 103239 h 410644"/>
              <a:gd name="connsiteX126" fmla="*/ 7088 w 410122"/>
              <a:gd name="connsiteY126" fmla="*/ 100834 h 410644"/>
              <a:gd name="connsiteX127" fmla="*/ 9902 w 410122"/>
              <a:gd name="connsiteY127" fmla="*/ 98848 h 410644"/>
              <a:gd name="connsiteX128" fmla="*/ 13030 w 410122"/>
              <a:gd name="connsiteY128" fmla="*/ 97385 h 410644"/>
              <a:gd name="connsiteX129" fmla="*/ 16365 w 410122"/>
              <a:gd name="connsiteY129" fmla="*/ 96444 h 410644"/>
              <a:gd name="connsiteX130" fmla="*/ 300046 w 410122"/>
              <a:gd name="connsiteY130" fmla="*/ 95608 h 410644"/>
              <a:gd name="connsiteX131" fmla="*/ 390108 w 410122"/>
              <a:gd name="connsiteY131" fmla="*/ 95608 h 410644"/>
              <a:gd name="connsiteX132" fmla="*/ 393757 w 410122"/>
              <a:gd name="connsiteY132" fmla="*/ 96026 h 410644"/>
              <a:gd name="connsiteX133" fmla="*/ 397196 w 410122"/>
              <a:gd name="connsiteY133" fmla="*/ 96862 h 410644"/>
              <a:gd name="connsiteX134" fmla="*/ 400324 w 410122"/>
              <a:gd name="connsiteY134" fmla="*/ 98325 h 410644"/>
              <a:gd name="connsiteX135" fmla="*/ 403034 w 410122"/>
              <a:gd name="connsiteY135" fmla="*/ 100415 h 410644"/>
              <a:gd name="connsiteX136" fmla="*/ 405431 w 410122"/>
              <a:gd name="connsiteY136" fmla="*/ 102818 h 410644"/>
              <a:gd name="connsiteX137" fmla="*/ 407412 w 410122"/>
              <a:gd name="connsiteY137" fmla="*/ 105639 h 410644"/>
              <a:gd name="connsiteX138" fmla="*/ 408871 w 410122"/>
              <a:gd name="connsiteY138" fmla="*/ 108774 h 410644"/>
              <a:gd name="connsiteX139" fmla="*/ 409809 w 410122"/>
              <a:gd name="connsiteY139" fmla="*/ 112222 h 410644"/>
              <a:gd name="connsiteX140" fmla="*/ 410122 w 410122"/>
              <a:gd name="connsiteY140" fmla="*/ 115670 h 410644"/>
              <a:gd name="connsiteX141" fmla="*/ 410122 w 410122"/>
              <a:gd name="connsiteY141" fmla="*/ 202188 h 410644"/>
              <a:gd name="connsiteX142" fmla="*/ 409809 w 410122"/>
              <a:gd name="connsiteY142" fmla="*/ 205845 h 410644"/>
              <a:gd name="connsiteX143" fmla="*/ 408871 w 410122"/>
              <a:gd name="connsiteY143" fmla="*/ 209293 h 410644"/>
              <a:gd name="connsiteX144" fmla="*/ 407412 w 410122"/>
              <a:gd name="connsiteY144" fmla="*/ 212428 h 410644"/>
              <a:gd name="connsiteX145" fmla="*/ 405431 w 410122"/>
              <a:gd name="connsiteY145" fmla="*/ 215144 h 410644"/>
              <a:gd name="connsiteX146" fmla="*/ 403034 w 410122"/>
              <a:gd name="connsiteY146" fmla="*/ 217652 h 410644"/>
              <a:gd name="connsiteX147" fmla="*/ 400324 w 410122"/>
              <a:gd name="connsiteY147" fmla="*/ 219533 h 410644"/>
              <a:gd name="connsiteX148" fmla="*/ 397196 w 410122"/>
              <a:gd name="connsiteY148" fmla="*/ 221100 h 410644"/>
              <a:gd name="connsiteX149" fmla="*/ 393757 w 410122"/>
              <a:gd name="connsiteY149" fmla="*/ 222041 h 410644"/>
              <a:gd name="connsiteX150" fmla="*/ 390108 w 410122"/>
              <a:gd name="connsiteY150" fmla="*/ 222354 h 410644"/>
              <a:gd name="connsiteX151" fmla="*/ 386147 w 410122"/>
              <a:gd name="connsiteY151" fmla="*/ 222354 h 410644"/>
              <a:gd name="connsiteX152" fmla="*/ 386147 w 410122"/>
              <a:gd name="connsiteY152" fmla="*/ 302811 h 410644"/>
              <a:gd name="connsiteX153" fmla="*/ 385730 w 410122"/>
              <a:gd name="connsiteY153" fmla="*/ 306468 h 410644"/>
              <a:gd name="connsiteX154" fmla="*/ 384896 w 410122"/>
              <a:gd name="connsiteY154" fmla="*/ 309812 h 410644"/>
              <a:gd name="connsiteX155" fmla="*/ 383437 w 410122"/>
              <a:gd name="connsiteY155" fmla="*/ 312947 h 410644"/>
              <a:gd name="connsiteX156" fmla="*/ 381352 w 410122"/>
              <a:gd name="connsiteY156" fmla="*/ 315768 h 410644"/>
              <a:gd name="connsiteX157" fmla="*/ 378955 w 410122"/>
              <a:gd name="connsiteY157" fmla="*/ 318276 h 410644"/>
              <a:gd name="connsiteX158" fmla="*/ 376244 w 410122"/>
              <a:gd name="connsiteY158" fmla="*/ 320156 h 410644"/>
              <a:gd name="connsiteX159" fmla="*/ 373117 w 410122"/>
              <a:gd name="connsiteY159" fmla="*/ 321619 h 410644"/>
              <a:gd name="connsiteX160" fmla="*/ 369782 w 410122"/>
              <a:gd name="connsiteY160" fmla="*/ 322664 h 410644"/>
              <a:gd name="connsiteX161" fmla="*/ 366133 w 410122"/>
              <a:gd name="connsiteY161" fmla="*/ 322873 h 410644"/>
              <a:gd name="connsiteX162" fmla="*/ 324125 w 410122"/>
              <a:gd name="connsiteY162" fmla="*/ 322873 h 410644"/>
              <a:gd name="connsiteX163" fmla="*/ 320477 w 410122"/>
              <a:gd name="connsiteY163" fmla="*/ 322664 h 410644"/>
              <a:gd name="connsiteX164" fmla="*/ 317037 w 410122"/>
              <a:gd name="connsiteY164" fmla="*/ 321619 h 410644"/>
              <a:gd name="connsiteX165" fmla="*/ 313910 w 410122"/>
              <a:gd name="connsiteY165" fmla="*/ 320156 h 410644"/>
              <a:gd name="connsiteX166" fmla="*/ 311199 w 410122"/>
              <a:gd name="connsiteY166" fmla="*/ 318276 h 410644"/>
              <a:gd name="connsiteX167" fmla="*/ 308802 w 410122"/>
              <a:gd name="connsiteY167" fmla="*/ 315768 h 410644"/>
              <a:gd name="connsiteX168" fmla="*/ 306821 w 410122"/>
              <a:gd name="connsiteY168" fmla="*/ 312947 h 410644"/>
              <a:gd name="connsiteX169" fmla="*/ 305258 w 410122"/>
              <a:gd name="connsiteY169" fmla="*/ 309812 h 410644"/>
              <a:gd name="connsiteX170" fmla="*/ 304424 w 410122"/>
              <a:gd name="connsiteY170" fmla="*/ 306468 h 410644"/>
              <a:gd name="connsiteX171" fmla="*/ 304007 w 410122"/>
              <a:gd name="connsiteY171" fmla="*/ 302811 h 410644"/>
              <a:gd name="connsiteX172" fmla="*/ 304007 w 410122"/>
              <a:gd name="connsiteY172" fmla="*/ 298109 h 410644"/>
              <a:gd name="connsiteX173" fmla="*/ 306196 w 410122"/>
              <a:gd name="connsiteY173" fmla="*/ 293721 h 410644"/>
              <a:gd name="connsiteX174" fmla="*/ 307968 w 410122"/>
              <a:gd name="connsiteY174" fmla="*/ 289227 h 410644"/>
              <a:gd name="connsiteX175" fmla="*/ 309010 w 410122"/>
              <a:gd name="connsiteY175" fmla="*/ 284525 h 410644"/>
              <a:gd name="connsiteX176" fmla="*/ 309844 w 410122"/>
              <a:gd name="connsiteY176" fmla="*/ 279719 h 410644"/>
              <a:gd name="connsiteX177" fmla="*/ 310053 w 410122"/>
              <a:gd name="connsiteY177" fmla="*/ 274599 h 410644"/>
              <a:gd name="connsiteX178" fmla="*/ 310053 w 410122"/>
              <a:gd name="connsiteY178" fmla="*/ 169796 h 410644"/>
              <a:gd name="connsiteX179" fmla="*/ 309636 w 410122"/>
              <a:gd name="connsiteY179" fmla="*/ 163735 h 410644"/>
              <a:gd name="connsiteX180" fmla="*/ 308698 w 410122"/>
              <a:gd name="connsiteY180" fmla="*/ 157884 h 410644"/>
              <a:gd name="connsiteX181" fmla="*/ 306926 w 410122"/>
              <a:gd name="connsiteY181" fmla="*/ 152346 h 410644"/>
              <a:gd name="connsiteX182" fmla="*/ 304528 w 410122"/>
              <a:gd name="connsiteY182" fmla="*/ 146913 h 410644"/>
              <a:gd name="connsiteX183" fmla="*/ 301714 w 410122"/>
              <a:gd name="connsiteY183" fmla="*/ 142002 h 410644"/>
              <a:gd name="connsiteX184" fmla="*/ 298274 w 410122"/>
              <a:gd name="connsiteY184" fmla="*/ 137508 h 410644"/>
              <a:gd name="connsiteX185" fmla="*/ 294313 w 410122"/>
              <a:gd name="connsiteY185" fmla="*/ 133329 h 410644"/>
              <a:gd name="connsiteX186" fmla="*/ 289935 w 410122"/>
              <a:gd name="connsiteY186" fmla="*/ 129567 h 410644"/>
              <a:gd name="connsiteX187" fmla="*/ 285140 w 410122"/>
              <a:gd name="connsiteY187" fmla="*/ 126433 h 410644"/>
              <a:gd name="connsiteX188" fmla="*/ 280032 w 410122"/>
              <a:gd name="connsiteY188" fmla="*/ 123716 h 410644"/>
              <a:gd name="connsiteX189" fmla="*/ 280032 w 410122"/>
              <a:gd name="connsiteY189" fmla="*/ 115670 h 410644"/>
              <a:gd name="connsiteX190" fmla="*/ 280449 w 410122"/>
              <a:gd name="connsiteY190" fmla="*/ 112222 h 410644"/>
              <a:gd name="connsiteX191" fmla="*/ 281283 w 410122"/>
              <a:gd name="connsiteY191" fmla="*/ 108774 h 410644"/>
              <a:gd name="connsiteX192" fmla="*/ 282742 w 410122"/>
              <a:gd name="connsiteY192" fmla="*/ 105639 h 410644"/>
              <a:gd name="connsiteX193" fmla="*/ 284827 w 410122"/>
              <a:gd name="connsiteY193" fmla="*/ 102818 h 410644"/>
              <a:gd name="connsiteX194" fmla="*/ 287120 w 410122"/>
              <a:gd name="connsiteY194" fmla="*/ 100415 h 410644"/>
              <a:gd name="connsiteX195" fmla="*/ 289935 w 410122"/>
              <a:gd name="connsiteY195" fmla="*/ 98325 h 410644"/>
              <a:gd name="connsiteX196" fmla="*/ 293062 w 410122"/>
              <a:gd name="connsiteY196" fmla="*/ 96862 h 410644"/>
              <a:gd name="connsiteX197" fmla="*/ 296397 w 410122"/>
              <a:gd name="connsiteY197" fmla="*/ 96026 h 410644"/>
              <a:gd name="connsiteX198" fmla="*/ 205270 w 410122"/>
              <a:gd name="connsiteY198" fmla="*/ 40228 h 410644"/>
              <a:gd name="connsiteX199" fmla="*/ 211128 w 410122"/>
              <a:gd name="connsiteY199" fmla="*/ 40645 h 410644"/>
              <a:gd name="connsiteX200" fmla="*/ 216777 w 410122"/>
              <a:gd name="connsiteY200" fmla="*/ 41583 h 410644"/>
              <a:gd name="connsiteX201" fmla="*/ 222111 w 410122"/>
              <a:gd name="connsiteY201" fmla="*/ 43356 h 410644"/>
              <a:gd name="connsiteX202" fmla="*/ 227237 w 410122"/>
              <a:gd name="connsiteY202" fmla="*/ 45649 h 410644"/>
              <a:gd name="connsiteX203" fmla="*/ 231840 w 410122"/>
              <a:gd name="connsiteY203" fmla="*/ 48464 h 410644"/>
              <a:gd name="connsiteX204" fmla="*/ 236129 w 410122"/>
              <a:gd name="connsiteY204" fmla="*/ 51905 h 410644"/>
              <a:gd name="connsiteX205" fmla="*/ 239999 w 410122"/>
              <a:gd name="connsiteY205" fmla="*/ 55762 h 410644"/>
              <a:gd name="connsiteX206" fmla="*/ 243556 w 410122"/>
              <a:gd name="connsiteY206" fmla="*/ 60141 h 410644"/>
              <a:gd name="connsiteX207" fmla="*/ 246485 w 410122"/>
              <a:gd name="connsiteY207" fmla="*/ 64832 h 410644"/>
              <a:gd name="connsiteX208" fmla="*/ 248682 w 410122"/>
              <a:gd name="connsiteY208" fmla="*/ 69837 h 410644"/>
              <a:gd name="connsiteX209" fmla="*/ 250460 w 410122"/>
              <a:gd name="connsiteY209" fmla="*/ 75258 h 410644"/>
              <a:gd name="connsiteX210" fmla="*/ 251506 w 410122"/>
              <a:gd name="connsiteY210" fmla="*/ 80888 h 410644"/>
              <a:gd name="connsiteX211" fmla="*/ 251820 w 410122"/>
              <a:gd name="connsiteY211" fmla="*/ 86622 h 410644"/>
              <a:gd name="connsiteX212" fmla="*/ 251506 w 410122"/>
              <a:gd name="connsiteY212" fmla="*/ 92564 h 410644"/>
              <a:gd name="connsiteX213" fmla="*/ 250460 w 410122"/>
              <a:gd name="connsiteY213" fmla="*/ 98194 h 410644"/>
              <a:gd name="connsiteX214" fmla="*/ 248682 w 410122"/>
              <a:gd name="connsiteY214" fmla="*/ 103511 h 410644"/>
              <a:gd name="connsiteX215" fmla="*/ 246485 w 410122"/>
              <a:gd name="connsiteY215" fmla="*/ 108620 h 410644"/>
              <a:gd name="connsiteX216" fmla="*/ 243556 w 410122"/>
              <a:gd name="connsiteY216" fmla="*/ 113207 h 410644"/>
              <a:gd name="connsiteX217" fmla="*/ 239999 w 410122"/>
              <a:gd name="connsiteY217" fmla="*/ 117586 h 410644"/>
              <a:gd name="connsiteX218" fmla="*/ 236129 w 410122"/>
              <a:gd name="connsiteY218" fmla="*/ 121443 h 410644"/>
              <a:gd name="connsiteX219" fmla="*/ 231840 w 410122"/>
              <a:gd name="connsiteY219" fmla="*/ 124884 h 410644"/>
              <a:gd name="connsiteX220" fmla="*/ 227237 w 410122"/>
              <a:gd name="connsiteY220" fmla="*/ 127803 h 410644"/>
              <a:gd name="connsiteX221" fmla="*/ 222111 w 410122"/>
              <a:gd name="connsiteY221" fmla="*/ 130096 h 410644"/>
              <a:gd name="connsiteX222" fmla="*/ 216777 w 410122"/>
              <a:gd name="connsiteY222" fmla="*/ 131765 h 410644"/>
              <a:gd name="connsiteX223" fmla="*/ 211128 w 410122"/>
              <a:gd name="connsiteY223" fmla="*/ 132807 h 410644"/>
              <a:gd name="connsiteX224" fmla="*/ 205270 w 410122"/>
              <a:gd name="connsiteY224" fmla="*/ 133224 h 410644"/>
              <a:gd name="connsiteX225" fmla="*/ 199516 w 410122"/>
              <a:gd name="connsiteY225" fmla="*/ 132807 h 410644"/>
              <a:gd name="connsiteX226" fmla="*/ 193867 w 410122"/>
              <a:gd name="connsiteY226" fmla="*/ 131765 h 410644"/>
              <a:gd name="connsiteX227" fmla="*/ 188428 w 410122"/>
              <a:gd name="connsiteY227" fmla="*/ 130096 h 410644"/>
              <a:gd name="connsiteX228" fmla="*/ 183407 w 410122"/>
              <a:gd name="connsiteY228" fmla="*/ 127803 h 410644"/>
              <a:gd name="connsiteX229" fmla="*/ 178804 w 410122"/>
              <a:gd name="connsiteY229" fmla="*/ 124884 h 410644"/>
              <a:gd name="connsiteX230" fmla="*/ 174411 w 410122"/>
              <a:gd name="connsiteY230" fmla="*/ 121443 h 410644"/>
              <a:gd name="connsiteX231" fmla="*/ 170435 w 410122"/>
              <a:gd name="connsiteY231" fmla="*/ 117586 h 410644"/>
              <a:gd name="connsiteX232" fmla="*/ 167088 w 410122"/>
              <a:gd name="connsiteY232" fmla="*/ 113207 h 410644"/>
              <a:gd name="connsiteX233" fmla="*/ 164159 w 410122"/>
              <a:gd name="connsiteY233" fmla="*/ 108620 h 410644"/>
              <a:gd name="connsiteX234" fmla="*/ 161962 w 410122"/>
              <a:gd name="connsiteY234" fmla="*/ 103511 h 410644"/>
              <a:gd name="connsiteX235" fmla="*/ 160184 w 410122"/>
              <a:gd name="connsiteY235" fmla="*/ 98194 h 410644"/>
              <a:gd name="connsiteX236" fmla="*/ 159138 w 410122"/>
              <a:gd name="connsiteY236" fmla="*/ 92564 h 410644"/>
              <a:gd name="connsiteX237" fmla="*/ 158824 w 410122"/>
              <a:gd name="connsiteY237" fmla="*/ 86622 h 410644"/>
              <a:gd name="connsiteX238" fmla="*/ 159138 w 410122"/>
              <a:gd name="connsiteY238" fmla="*/ 80888 h 410644"/>
              <a:gd name="connsiteX239" fmla="*/ 160184 w 410122"/>
              <a:gd name="connsiteY239" fmla="*/ 75258 h 410644"/>
              <a:gd name="connsiteX240" fmla="*/ 161962 w 410122"/>
              <a:gd name="connsiteY240" fmla="*/ 69837 h 410644"/>
              <a:gd name="connsiteX241" fmla="*/ 164159 w 410122"/>
              <a:gd name="connsiteY241" fmla="*/ 64832 h 410644"/>
              <a:gd name="connsiteX242" fmla="*/ 167088 w 410122"/>
              <a:gd name="connsiteY242" fmla="*/ 60141 h 410644"/>
              <a:gd name="connsiteX243" fmla="*/ 170435 w 410122"/>
              <a:gd name="connsiteY243" fmla="*/ 55762 h 410644"/>
              <a:gd name="connsiteX244" fmla="*/ 174411 w 410122"/>
              <a:gd name="connsiteY244" fmla="*/ 51905 h 410644"/>
              <a:gd name="connsiteX245" fmla="*/ 178804 w 410122"/>
              <a:gd name="connsiteY245" fmla="*/ 48464 h 410644"/>
              <a:gd name="connsiteX246" fmla="*/ 183407 w 410122"/>
              <a:gd name="connsiteY246" fmla="*/ 45649 h 410644"/>
              <a:gd name="connsiteX247" fmla="*/ 188428 w 410122"/>
              <a:gd name="connsiteY247" fmla="*/ 43356 h 410644"/>
              <a:gd name="connsiteX248" fmla="*/ 193867 w 410122"/>
              <a:gd name="connsiteY248" fmla="*/ 41583 h 410644"/>
              <a:gd name="connsiteX249" fmla="*/ 199516 w 410122"/>
              <a:gd name="connsiteY249" fmla="*/ 40645 h 410644"/>
              <a:gd name="connsiteX250" fmla="*/ 345442 w 410122"/>
              <a:gd name="connsiteY250" fmla="*/ 0 h 410644"/>
              <a:gd name="connsiteX251" fmla="*/ 350744 w 410122"/>
              <a:gd name="connsiteY251" fmla="*/ 418 h 410644"/>
              <a:gd name="connsiteX252" fmla="*/ 356045 w 410122"/>
              <a:gd name="connsiteY252" fmla="*/ 1357 h 410644"/>
              <a:gd name="connsiteX253" fmla="*/ 361035 w 410122"/>
              <a:gd name="connsiteY253" fmla="*/ 3131 h 410644"/>
              <a:gd name="connsiteX254" fmla="*/ 365713 w 410122"/>
              <a:gd name="connsiteY254" fmla="*/ 5531 h 410644"/>
              <a:gd name="connsiteX255" fmla="*/ 369975 w 410122"/>
              <a:gd name="connsiteY255" fmla="*/ 8453 h 410644"/>
              <a:gd name="connsiteX256" fmla="*/ 373821 w 410122"/>
              <a:gd name="connsiteY256" fmla="*/ 11792 h 410644"/>
              <a:gd name="connsiteX257" fmla="*/ 377251 w 410122"/>
              <a:gd name="connsiteY257" fmla="*/ 15653 h 410644"/>
              <a:gd name="connsiteX258" fmla="*/ 380162 w 410122"/>
              <a:gd name="connsiteY258" fmla="*/ 19932 h 410644"/>
              <a:gd name="connsiteX259" fmla="*/ 382449 w 410122"/>
              <a:gd name="connsiteY259" fmla="*/ 24732 h 410644"/>
              <a:gd name="connsiteX260" fmla="*/ 384216 w 410122"/>
              <a:gd name="connsiteY260" fmla="*/ 29741 h 410644"/>
              <a:gd name="connsiteX261" fmla="*/ 385255 w 410122"/>
              <a:gd name="connsiteY261" fmla="*/ 35063 h 410644"/>
              <a:gd name="connsiteX262" fmla="*/ 385567 w 410122"/>
              <a:gd name="connsiteY262" fmla="*/ 40385 h 410644"/>
              <a:gd name="connsiteX263" fmla="*/ 385255 w 410122"/>
              <a:gd name="connsiteY263" fmla="*/ 45916 h 410644"/>
              <a:gd name="connsiteX264" fmla="*/ 384216 w 410122"/>
              <a:gd name="connsiteY264" fmla="*/ 51238 h 410644"/>
              <a:gd name="connsiteX265" fmla="*/ 382449 w 410122"/>
              <a:gd name="connsiteY265" fmla="*/ 56247 h 410644"/>
              <a:gd name="connsiteX266" fmla="*/ 380162 w 410122"/>
              <a:gd name="connsiteY266" fmla="*/ 60943 h 410644"/>
              <a:gd name="connsiteX267" fmla="*/ 377251 w 410122"/>
              <a:gd name="connsiteY267" fmla="*/ 65326 h 410644"/>
              <a:gd name="connsiteX268" fmla="*/ 373821 w 410122"/>
              <a:gd name="connsiteY268" fmla="*/ 69083 h 410644"/>
              <a:gd name="connsiteX269" fmla="*/ 369975 w 410122"/>
              <a:gd name="connsiteY269" fmla="*/ 72631 h 410644"/>
              <a:gd name="connsiteX270" fmla="*/ 365713 w 410122"/>
              <a:gd name="connsiteY270" fmla="*/ 75448 h 410644"/>
              <a:gd name="connsiteX271" fmla="*/ 361035 w 410122"/>
              <a:gd name="connsiteY271" fmla="*/ 77848 h 410644"/>
              <a:gd name="connsiteX272" fmla="*/ 356045 w 410122"/>
              <a:gd name="connsiteY272" fmla="*/ 79518 h 410644"/>
              <a:gd name="connsiteX273" fmla="*/ 350744 w 410122"/>
              <a:gd name="connsiteY273" fmla="*/ 80666 h 410644"/>
              <a:gd name="connsiteX274" fmla="*/ 345442 w 410122"/>
              <a:gd name="connsiteY274" fmla="*/ 80979 h 410644"/>
              <a:gd name="connsiteX275" fmla="*/ 339933 w 410122"/>
              <a:gd name="connsiteY275" fmla="*/ 80666 h 410644"/>
              <a:gd name="connsiteX276" fmla="*/ 334736 w 410122"/>
              <a:gd name="connsiteY276" fmla="*/ 79518 h 410644"/>
              <a:gd name="connsiteX277" fmla="*/ 329746 w 410122"/>
              <a:gd name="connsiteY277" fmla="*/ 77848 h 410644"/>
              <a:gd name="connsiteX278" fmla="*/ 325068 w 410122"/>
              <a:gd name="connsiteY278" fmla="*/ 75448 h 410644"/>
              <a:gd name="connsiteX279" fmla="*/ 320806 w 410122"/>
              <a:gd name="connsiteY279" fmla="*/ 72631 h 410644"/>
              <a:gd name="connsiteX280" fmla="*/ 316960 w 410122"/>
              <a:gd name="connsiteY280" fmla="*/ 69083 h 410644"/>
              <a:gd name="connsiteX281" fmla="*/ 313530 w 410122"/>
              <a:gd name="connsiteY281" fmla="*/ 65326 h 410644"/>
              <a:gd name="connsiteX282" fmla="*/ 310619 w 410122"/>
              <a:gd name="connsiteY282" fmla="*/ 60943 h 410644"/>
              <a:gd name="connsiteX283" fmla="*/ 308228 w 410122"/>
              <a:gd name="connsiteY283" fmla="*/ 56247 h 410644"/>
              <a:gd name="connsiteX284" fmla="*/ 306565 w 410122"/>
              <a:gd name="connsiteY284" fmla="*/ 51238 h 410644"/>
              <a:gd name="connsiteX285" fmla="*/ 305526 w 410122"/>
              <a:gd name="connsiteY285" fmla="*/ 45916 h 410644"/>
              <a:gd name="connsiteX286" fmla="*/ 305110 w 410122"/>
              <a:gd name="connsiteY286" fmla="*/ 40385 h 410644"/>
              <a:gd name="connsiteX287" fmla="*/ 305526 w 410122"/>
              <a:gd name="connsiteY287" fmla="*/ 35063 h 410644"/>
              <a:gd name="connsiteX288" fmla="*/ 306565 w 410122"/>
              <a:gd name="connsiteY288" fmla="*/ 29741 h 410644"/>
              <a:gd name="connsiteX289" fmla="*/ 308228 w 410122"/>
              <a:gd name="connsiteY289" fmla="*/ 24732 h 410644"/>
              <a:gd name="connsiteX290" fmla="*/ 310619 w 410122"/>
              <a:gd name="connsiteY290" fmla="*/ 19932 h 410644"/>
              <a:gd name="connsiteX291" fmla="*/ 313530 w 410122"/>
              <a:gd name="connsiteY291" fmla="*/ 15653 h 410644"/>
              <a:gd name="connsiteX292" fmla="*/ 316960 w 410122"/>
              <a:gd name="connsiteY292" fmla="*/ 11792 h 410644"/>
              <a:gd name="connsiteX293" fmla="*/ 320806 w 410122"/>
              <a:gd name="connsiteY293" fmla="*/ 8453 h 410644"/>
              <a:gd name="connsiteX294" fmla="*/ 325068 w 410122"/>
              <a:gd name="connsiteY294" fmla="*/ 5531 h 410644"/>
              <a:gd name="connsiteX295" fmla="*/ 329746 w 410122"/>
              <a:gd name="connsiteY295" fmla="*/ 3131 h 410644"/>
              <a:gd name="connsiteX296" fmla="*/ 334736 w 410122"/>
              <a:gd name="connsiteY296" fmla="*/ 1357 h 410644"/>
              <a:gd name="connsiteX297" fmla="*/ 339933 w 410122"/>
              <a:gd name="connsiteY297" fmla="*/ 418 h 410644"/>
              <a:gd name="connsiteX298" fmla="*/ 65045 w 410122"/>
              <a:gd name="connsiteY298" fmla="*/ 0 h 410644"/>
              <a:gd name="connsiteX299" fmla="*/ 70576 w 410122"/>
              <a:gd name="connsiteY299" fmla="*/ 418 h 410644"/>
              <a:gd name="connsiteX300" fmla="*/ 75794 w 410122"/>
              <a:gd name="connsiteY300" fmla="*/ 1357 h 410644"/>
              <a:gd name="connsiteX301" fmla="*/ 80803 w 410122"/>
              <a:gd name="connsiteY301" fmla="*/ 3131 h 410644"/>
              <a:gd name="connsiteX302" fmla="*/ 85499 w 410122"/>
              <a:gd name="connsiteY302" fmla="*/ 5531 h 410644"/>
              <a:gd name="connsiteX303" fmla="*/ 89673 w 410122"/>
              <a:gd name="connsiteY303" fmla="*/ 8453 h 410644"/>
              <a:gd name="connsiteX304" fmla="*/ 93639 w 410122"/>
              <a:gd name="connsiteY304" fmla="*/ 11792 h 410644"/>
              <a:gd name="connsiteX305" fmla="*/ 96978 w 410122"/>
              <a:gd name="connsiteY305" fmla="*/ 15653 h 410644"/>
              <a:gd name="connsiteX306" fmla="*/ 100004 w 410122"/>
              <a:gd name="connsiteY306" fmla="*/ 19932 h 410644"/>
              <a:gd name="connsiteX307" fmla="*/ 102196 w 410122"/>
              <a:gd name="connsiteY307" fmla="*/ 24732 h 410644"/>
              <a:gd name="connsiteX308" fmla="*/ 103970 w 410122"/>
              <a:gd name="connsiteY308" fmla="*/ 29741 h 410644"/>
              <a:gd name="connsiteX309" fmla="*/ 105118 w 410122"/>
              <a:gd name="connsiteY309" fmla="*/ 35063 h 410644"/>
              <a:gd name="connsiteX310" fmla="*/ 105535 w 410122"/>
              <a:gd name="connsiteY310" fmla="*/ 40385 h 410644"/>
              <a:gd name="connsiteX311" fmla="*/ 105118 w 410122"/>
              <a:gd name="connsiteY311" fmla="*/ 45916 h 410644"/>
              <a:gd name="connsiteX312" fmla="*/ 103970 w 410122"/>
              <a:gd name="connsiteY312" fmla="*/ 51238 h 410644"/>
              <a:gd name="connsiteX313" fmla="*/ 102196 w 410122"/>
              <a:gd name="connsiteY313" fmla="*/ 56247 h 410644"/>
              <a:gd name="connsiteX314" fmla="*/ 100004 w 410122"/>
              <a:gd name="connsiteY314" fmla="*/ 60943 h 410644"/>
              <a:gd name="connsiteX315" fmla="*/ 96978 w 410122"/>
              <a:gd name="connsiteY315" fmla="*/ 65326 h 410644"/>
              <a:gd name="connsiteX316" fmla="*/ 93639 w 410122"/>
              <a:gd name="connsiteY316" fmla="*/ 69083 h 410644"/>
              <a:gd name="connsiteX317" fmla="*/ 89673 w 410122"/>
              <a:gd name="connsiteY317" fmla="*/ 72631 h 410644"/>
              <a:gd name="connsiteX318" fmla="*/ 85499 w 410122"/>
              <a:gd name="connsiteY318" fmla="*/ 75448 h 410644"/>
              <a:gd name="connsiteX319" fmla="*/ 80803 w 410122"/>
              <a:gd name="connsiteY319" fmla="*/ 77848 h 410644"/>
              <a:gd name="connsiteX320" fmla="*/ 75794 w 410122"/>
              <a:gd name="connsiteY320" fmla="*/ 79518 h 410644"/>
              <a:gd name="connsiteX321" fmla="*/ 70576 w 410122"/>
              <a:gd name="connsiteY321" fmla="*/ 80666 h 410644"/>
              <a:gd name="connsiteX322" fmla="*/ 65045 w 410122"/>
              <a:gd name="connsiteY322" fmla="*/ 80979 h 410644"/>
              <a:gd name="connsiteX323" fmla="*/ 59514 w 410122"/>
              <a:gd name="connsiteY323" fmla="*/ 80666 h 410644"/>
              <a:gd name="connsiteX324" fmla="*/ 54297 w 410122"/>
              <a:gd name="connsiteY324" fmla="*/ 79518 h 410644"/>
              <a:gd name="connsiteX325" fmla="*/ 49288 w 410122"/>
              <a:gd name="connsiteY325" fmla="*/ 77848 h 410644"/>
              <a:gd name="connsiteX326" fmla="*/ 44592 w 410122"/>
              <a:gd name="connsiteY326" fmla="*/ 75448 h 410644"/>
              <a:gd name="connsiteX327" fmla="*/ 40417 w 410122"/>
              <a:gd name="connsiteY327" fmla="*/ 72631 h 410644"/>
              <a:gd name="connsiteX328" fmla="*/ 36452 w 410122"/>
              <a:gd name="connsiteY328" fmla="*/ 69083 h 410644"/>
              <a:gd name="connsiteX329" fmla="*/ 33112 w 410122"/>
              <a:gd name="connsiteY329" fmla="*/ 65326 h 410644"/>
              <a:gd name="connsiteX330" fmla="*/ 30086 w 410122"/>
              <a:gd name="connsiteY330" fmla="*/ 60943 h 410644"/>
              <a:gd name="connsiteX331" fmla="*/ 27790 w 410122"/>
              <a:gd name="connsiteY331" fmla="*/ 56247 h 410644"/>
              <a:gd name="connsiteX332" fmla="*/ 26121 w 410122"/>
              <a:gd name="connsiteY332" fmla="*/ 51238 h 410644"/>
              <a:gd name="connsiteX333" fmla="*/ 24973 w 410122"/>
              <a:gd name="connsiteY333" fmla="*/ 45916 h 410644"/>
              <a:gd name="connsiteX334" fmla="*/ 24555 w 410122"/>
              <a:gd name="connsiteY334" fmla="*/ 40385 h 410644"/>
              <a:gd name="connsiteX335" fmla="*/ 24973 w 410122"/>
              <a:gd name="connsiteY335" fmla="*/ 35063 h 410644"/>
              <a:gd name="connsiteX336" fmla="*/ 26121 w 410122"/>
              <a:gd name="connsiteY336" fmla="*/ 29741 h 410644"/>
              <a:gd name="connsiteX337" fmla="*/ 27790 w 410122"/>
              <a:gd name="connsiteY337" fmla="*/ 24732 h 410644"/>
              <a:gd name="connsiteX338" fmla="*/ 30086 w 410122"/>
              <a:gd name="connsiteY338" fmla="*/ 19932 h 410644"/>
              <a:gd name="connsiteX339" fmla="*/ 33112 w 410122"/>
              <a:gd name="connsiteY339" fmla="*/ 15653 h 410644"/>
              <a:gd name="connsiteX340" fmla="*/ 36452 w 410122"/>
              <a:gd name="connsiteY340" fmla="*/ 11792 h 410644"/>
              <a:gd name="connsiteX341" fmla="*/ 40417 w 410122"/>
              <a:gd name="connsiteY341" fmla="*/ 8453 h 410644"/>
              <a:gd name="connsiteX342" fmla="*/ 44592 w 410122"/>
              <a:gd name="connsiteY342" fmla="*/ 5531 h 410644"/>
              <a:gd name="connsiteX343" fmla="*/ 49288 w 410122"/>
              <a:gd name="connsiteY343" fmla="*/ 3131 h 410644"/>
              <a:gd name="connsiteX344" fmla="*/ 54297 w 410122"/>
              <a:gd name="connsiteY344" fmla="*/ 1357 h 410644"/>
              <a:gd name="connsiteX345" fmla="*/ 59514 w 410122"/>
              <a:gd name="connsiteY345" fmla="*/ 418 h 41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410122" h="410644">
                <a:moveTo>
                  <a:pt x="150660" y="149943"/>
                </a:moveTo>
                <a:lnTo>
                  <a:pt x="259984" y="149943"/>
                </a:lnTo>
                <a:lnTo>
                  <a:pt x="263430" y="150257"/>
                </a:lnTo>
                <a:lnTo>
                  <a:pt x="266876" y="151198"/>
                </a:lnTo>
                <a:lnTo>
                  <a:pt x="270008" y="152662"/>
                </a:lnTo>
                <a:lnTo>
                  <a:pt x="272827" y="154649"/>
                </a:lnTo>
                <a:lnTo>
                  <a:pt x="275229" y="157054"/>
                </a:lnTo>
                <a:lnTo>
                  <a:pt x="277213" y="159982"/>
                </a:lnTo>
                <a:lnTo>
                  <a:pt x="278779" y="163119"/>
                </a:lnTo>
                <a:lnTo>
                  <a:pt x="279614" y="166570"/>
                </a:lnTo>
                <a:lnTo>
                  <a:pt x="280032" y="170021"/>
                </a:lnTo>
                <a:lnTo>
                  <a:pt x="280032" y="275117"/>
                </a:lnTo>
                <a:lnTo>
                  <a:pt x="279614" y="278777"/>
                </a:lnTo>
                <a:lnTo>
                  <a:pt x="278779" y="282124"/>
                </a:lnTo>
                <a:lnTo>
                  <a:pt x="277213" y="285365"/>
                </a:lnTo>
                <a:lnTo>
                  <a:pt x="275229" y="288084"/>
                </a:lnTo>
                <a:lnTo>
                  <a:pt x="272827" y="290490"/>
                </a:lnTo>
                <a:lnTo>
                  <a:pt x="270008" y="292476"/>
                </a:lnTo>
                <a:lnTo>
                  <a:pt x="266876" y="294045"/>
                </a:lnTo>
                <a:lnTo>
                  <a:pt x="263430" y="294882"/>
                </a:lnTo>
                <a:lnTo>
                  <a:pt x="259984" y="295300"/>
                </a:lnTo>
                <a:lnTo>
                  <a:pt x="252153" y="295300"/>
                </a:lnTo>
                <a:lnTo>
                  <a:pt x="252153" y="390462"/>
                </a:lnTo>
                <a:lnTo>
                  <a:pt x="251944" y="394122"/>
                </a:lnTo>
                <a:lnTo>
                  <a:pt x="250900" y="397572"/>
                </a:lnTo>
                <a:lnTo>
                  <a:pt x="249438" y="400710"/>
                </a:lnTo>
                <a:lnTo>
                  <a:pt x="247558" y="403429"/>
                </a:lnTo>
                <a:lnTo>
                  <a:pt x="245052" y="405938"/>
                </a:lnTo>
                <a:lnTo>
                  <a:pt x="242233" y="407925"/>
                </a:lnTo>
                <a:lnTo>
                  <a:pt x="239101" y="409389"/>
                </a:lnTo>
                <a:lnTo>
                  <a:pt x="235759" y="410435"/>
                </a:lnTo>
                <a:lnTo>
                  <a:pt x="232105" y="410644"/>
                </a:lnTo>
                <a:lnTo>
                  <a:pt x="178330" y="410644"/>
                </a:lnTo>
                <a:lnTo>
                  <a:pt x="174676" y="410435"/>
                </a:lnTo>
                <a:lnTo>
                  <a:pt x="171334" y="409389"/>
                </a:lnTo>
                <a:lnTo>
                  <a:pt x="168202" y="407925"/>
                </a:lnTo>
                <a:lnTo>
                  <a:pt x="165383" y="405938"/>
                </a:lnTo>
                <a:lnTo>
                  <a:pt x="163086" y="403429"/>
                </a:lnTo>
                <a:lnTo>
                  <a:pt x="160997" y="400710"/>
                </a:lnTo>
                <a:lnTo>
                  <a:pt x="159535" y="397572"/>
                </a:lnTo>
                <a:lnTo>
                  <a:pt x="158700" y="394122"/>
                </a:lnTo>
                <a:lnTo>
                  <a:pt x="158282" y="390462"/>
                </a:lnTo>
                <a:lnTo>
                  <a:pt x="158282" y="295614"/>
                </a:lnTo>
                <a:lnTo>
                  <a:pt x="150660" y="295614"/>
                </a:lnTo>
                <a:lnTo>
                  <a:pt x="147005" y="295300"/>
                </a:lnTo>
                <a:lnTo>
                  <a:pt x="143664" y="294359"/>
                </a:lnTo>
                <a:lnTo>
                  <a:pt x="140532" y="292895"/>
                </a:lnTo>
                <a:lnTo>
                  <a:pt x="137712" y="290803"/>
                </a:lnTo>
                <a:lnTo>
                  <a:pt x="135206" y="288503"/>
                </a:lnTo>
                <a:lnTo>
                  <a:pt x="133327" y="285575"/>
                </a:lnTo>
                <a:lnTo>
                  <a:pt x="131865" y="282437"/>
                </a:lnTo>
                <a:lnTo>
                  <a:pt x="130821" y="278986"/>
                </a:lnTo>
                <a:lnTo>
                  <a:pt x="130612" y="275536"/>
                </a:lnTo>
                <a:lnTo>
                  <a:pt x="130612" y="170021"/>
                </a:lnTo>
                <a:lnTo>
                  <a:pt x="130821" y="166570"/>
                </a:lnTo>
                <a:lnTo>
                  <a:pt x="131761" y="163119"/>
                </a:lnTo>
                <a:lnTo>
                  <a:pt x="133222" y="159982"/>
                </a:lnTo>
                <a:lnTo>
                  <a:pt x="135206" y="157054"/>
                </a:lnTo>
                <a:lnTo>
                  <a:pt x="137608" y="154649"/>
                </a:lnTo>
                <a:lnTo>
                  <a:pt x="140323" y="152662"/>
                </a:lnTo>
                <a:lnTo>
                  <a:pt x="143455" y="151198"/>
                </a:lnTo>
                <a:lnTo>
                  <a:pt x="146901" y="150257"/>
                </a:lnTo>
                <a:close/>
                <a:moveTo>
                  <a:pt x="20014" y="96130"/>
                </a:moveTo>
                <a:lnTo>
                  <a:pt x="110076" y="96130"/>
                </a:lnTo>
                <a:lnTo>
                  <a:pt x="113725" y="96444"/>
                </a:lnTo>
                <a:lnTo>
                  <a:pt x="117060" y="97385"/>
                </a:lnTo>
                <a:lnTo>
                  <a:pt x="120187" y="98848"/>
                </a:lnTo>
                <a:lnTo>
                  <a:pt x="123002" y="100834"/>
                </a:lnTo>
                <a:lnTo>
                  <a:pt x="125399" y="103239"/>
                </a:lnTo>
                <a:lnTo>
                  <a:pt x="127380" y="106061"/>
                </a:lnTo>
                <a:lnTo>
                  <a:pt x="128839" y="109197"/>
                </a:lnTo>
                <a:lnTo>
                  <a:pt x="129777" y="112542"/>
                </a:lnTo>
                <a:lnTo>
                  <a:pt x="130090" y="116201"/>
                </a:lnTo>
                <a:lnTo>
                  <a:pt x="130090" y="124251"/>
                </a:lnTo>
                <a:lnTo>
                  <a:pt x="124982" y="126864"/>
                </a:lnTo>
                <a:lnTo>
                  <a:pt x="120187" y="130000"/>
                </a:lnTo>
                <a:lnTo>
                  <a:pt x="115809" y="133659"/>
                </a:lnTo>
                <a:lnTo>
                  <a:pt x="111848" y="137841"/>
                </a:lnTo>
                <a:lnTo>
                  <a:pt x="108513" y="142545"/>
                </a:lnTo>
                <a:lnTo>
                  <a:pt x="105594" y="147353"/>
                </a:lnTo>
                <a:lnTo>
                  <a:pt x="103197" y="152685"/>
                </a:lnTo>
                <a:lnTo>
                  <a:pt x="101425" y="158330"/>
                </a:lnTo>
                <a:lnTo>
                  <a:pt x="100486" y="164184"/>
                </a:lnTo>
                <a:lnTo>
                  <a:pt x="100069" y="170143"/>
                </a:lnTo>
                <a:lnTo>
                  <a:pt x="100069" y="275621"/>
                </a:lnTo>
                <a:lnTo>
                  <a:pt x="100278" y="280534"/>
                </a:lnTo>
                <a:lnTo>
                  <a:pt x="101112" y="285447"/>
                </a:lnTo>
                <a:lnTo>
                  <a:pt x="102363" y="290152"/>
                </a:lnTo>
                <a:lnTo>
                  <a:pt x="104135" y="294751"/>
                </a:lnTo>
                <a:lnTo>
                  <a:pt x="106115" y="298933"/>
                </a:lnTo>
                <a:lnTo>
                  <a:pt x="106115" y="303741"/>
                </a:lnTo>
                <a:lnTo>
                  <a:pt x="105698" y="307296"/>
                </a:lnTo>
                <a:lnTo>
                  <a:pt x="104864" y="310641"/>
                </a:lnTo>
                <a:lnTo>
                  <a:pt x="103301" y="313777"/>
                </a:lnTo>
                <a:lnTo>
                  <a:pt x="101320" y="316704"/>
                </a:lnTo>
                <a:lnTo>
                  <a:pt x="98923" y="319108"/>
                </a:lnTo>
                <a:lnTo>
                  <a:pt x="96213" y="321095"/>
                </a:lnTo>
                <a:lnTo>
                  <a:pt x="93085" y="322663"/>
                </a:lnTo>
                <a:lnTo>
                  <a:pt x="89646" y="323499"/>
                </a:lnTo>
                <a:lnTo>
                  <a:pt x="86101" y="323917"/>
                </a:lnTo>
                <a:lnTo>
                  <a:pt x="43989" y="323917"/>
                </a:lnTo>
                <a:lnTo>
                  <a:pt x="40445" y="323499"/>
                </a:lnTo>
                <a:lnTo>
                  <a:pt x="37005" y="322663"/>
                </a:lnTo>
                <a:lnTo>
                  <a:pt x="33878" y="321095"/>
                </a:lnTo>
                <a:lnTo>
                  <a:pt x="31168" y="319108"/>
                </a:lnTo>
                <a:lnTo>
                  <a:pt x="28770" y="316704"/>
                </a:lnTo>
                <a:lnTo>
                  <a:pt x="26790" y="313777"/>
                </a:lnTo>
                <a:lnTo>
                  <a:pt x="25226" y="310641"/>
                </a:lnTo>
                <a:lnTo>
                  <a:pt x="24392" y="307296"/>
                </a:lnTo>
                <a:lnTo>
                  <a:pt x="23975" y="303741"/>
                </a:lnTo>
                <a:lnTo>
                  <a:pt x="23975" y="223248"/>
                </a:lnTo>
                <a:lnTo>
                  <a:pt x="20014" y="223248"/>
                </a:lnTo>
                <a:lnTo>
                  <a:pt x="16365" y="222829"/>
                </a:lnTo>
                <a:lnTo>
                  <a:pt x="12821" y="221993"/>
                </a:lnTo>
                <a:lnTo>
                  <a:pt x="9694" y="220530"/>
                </a:lnTo>
                <a:lnTo>
                  <a:pt x="6984" y="218439"/>
                </a:lnTo>
                <a:lnTo>
                  <a:pt x="4586" y="216035"/>
                </a:lnTo>
                <a:lnTo>
                  <a:pt x="2606" y="213212"/>
                </a:lnTo>
                <a:lnTo>
                  <a:pt x="1251" y="210076"/>
                </a:lnTo>
                <a:lnTo>
                  <a:pt x="208" y="206626"/>
                </a:lnTo>
                <a:lnTo>
                  <a:pt x="0" y="203176"/>
                </a:lnTo>
                <a:lnTo>
                  <a:pt x="0" y="116201"/>
                </a:lnTo>
                <a:lnTo>
                  <a:pt x="312" y="112542"/>
                </a:lnTo>
                <a:lnTo>
                  <a:pt x="1251" y="109197"/>
                </a:lnTo>
                <a:lnTo>
                  <a:pt x="2710" y="106061"/>
                </a:lnTo>
                <a:lnTo>
                  <a:pt x="4690" y="103239"/>
                </a:lnTo>
                <a:lnTo>
                  <a:pt x="7088" y="100834"/>
                </a:lnTo>
                <a:lnTo>
                  <a:pt x="9902" y="98848"/>
                </a:lnTo>
                <a:lnTo>
                  <a:pt x="13030" y="97385"/>
                </a:lnTo>
                <a:lnTo>
                  <a:pt x="16365" y="96444"/>
                </a:lnTo>
                <a:close/>
                <a:moveTo>
                  <a:pt x="300046" y="95608"/>
                </a:moveTo>
                <a:lnTo>
                  <a:pt x="390108" y="95608"/>
                </a:lnTo>
                <a:lnTo>
                  <a:pt x="393757" y="96026"/>
                </a:lnTo>
                <a:lnTo>
                  <a:pt x="397196" y="96862"/>
                </a:lnTo>
                <a:lnTo>
                  <a:pt x="400324" y="98325"/>
                </a:lnTo>
                <a:lnTo>
                  <a:pt x="403034" y="100415"/>
                </a:lnTo>
                <a:lnTo>
                  <a:pt x="405431" y="102818"/>
                </a:lnTo>
                <a:lnTo>
                  <a:pt x="407412" y="105639"/>
                </a:lnTo>
                <a:lnTo>
                  <a:pt x="408871" y="108774"/>
                </a:lnTo>
                <a:lnTo>
                  <a:pt x="409809" y="112222"/>
                </a:lnTo>
                <a:lnTo>
                  <a:pt x="410122" y="115670"/>
                </a:lnTo>
                <a:lnTo>
                  <a:pt x="410122" y="202188"/>
                </a:lnTo>
                <a:lnTo>
                  <a:pt x="409809" y="205845"/>
                </a:lnTo>
                <a:lnTo>
                  <a:pt x="408871" y="209293"/>
                </a:lnTo>
                <a:lnTo>
                  <a:pt x="407412" y="212428"/>
                </a:lnTo>
                <a:lnTo>
                  <a:pt x="405431" y="215144"/>
                </a:lnTo>
                <a:lnTo>
                  <a:pt x="403034" y="217652"/>
                </a:lnTo>
                <a:lnTo>
                  <a:pt x="400324" y="219533"/>
                </a:lnTo>
                <a:lnTo>
                  <a:pt x="397196" y="221100"/>
                </a:lnTo>
                <a:lnTo>
                  <a:pt x="393757" y="222041"/>
                </a:lnTo>
                <a:lnTo>
                  <a:pt x="390108" y="222354"/>
                </a:lnTo>
                <a:lnTo>
                  <a:pt x="386147" y="222354"/>
                </a:lnTo>
                <a:lnTo>
                  <a:pt x="386147" y="302811"/>
                </a:lnTo>
                <a:lnTo>
                  <a:pt x="385730" y="306468"/>
                </a:lnTo>
                <a:lnTo>
                  <a:pt x="384896" y="309812"/>
                </a:lnTo>
                <a:lnTo>
                  <a:pt x="383437" y="312947"/>
                </a:lnTo>
                <a:lnTo>
                  <a:pt x="381352" y="315768"/>
                </a:lnTo>
                <a:lnTo>
                  <a:pt x="378955" y="318276"/>
                </a:lnTo>
                <a:lnTo>
                  <a:pt x="376244" y="320156"/>
                </a:lnTo>
                <a:lnTo>
                  <a:pt x="373117" y="321619"/>
                </a:lnTo>
                <a:lnTo>
                  <a:pt x="369782" y="322664"/>
                </a:lnTo>
                <a:lnTo>
                  <a:pt x="366133" y="322873"/>
                </a:lnTo>
                <a:lnTo>
                  <a:pt x="324125" y="322873"/>
                </a:lnTo>
                <a:lnTo>
                  <a:pt x="320477" y="322664"/>
                </a:lnTo>
                <a:lnTo>
                  <a:pt x="317037" y="321619"/>
                </a:lnTo>
                <a:lnTo>
                  <a:pt x="313910" y="320156"/>
                </a:lnTo>
                <a:lnTo>
                  <a:pt x="311199" y="318276"/>
                </a:lnTo>
                <a:lnTo>
                  <a:pt x="308802" y="315768"/>
                </a:lnTo>
                <a:lnTo>
                  <a:pt x="306821" y="312947"/>
                </a:lnTo>
                <a:lnTo>
                  <a:pt x="305258" y="309812"/>
                </a:lnTo>
                <a:lnTo>
                  <a:pt x="304424" y="306468"/>
                </a:lnTo>
                <a:lnTo>
                  <a:pt x="304007" y="302811"/>
                </a:lnTo>
                <a:lnTo>
                  <a:pt x="304007" y="298109"/>
                </a:lnTo>
                <a:lnTo>
                  <a:pt x="306196" y="293721"/>
                </a:lnTo>
                <a:lnTo>
                  <a:pt x="307968" y="289227"/>
                </a:lnTo>
                <a:lnTo>
                  <a:pt x="309010" y="284525"/>
                </a:lnTo>
                <a:lnTo>
                  <a:pt x="309844" y="279719"/>
                </a:lnTo>
                <a:lnTo>
                  <a:pt x="310053" y="274599"/>
                </a:lnTo>
                <a:lnTo>
                  <a:pt x="310053" y="169796"/>
                </a:lnTo>
                <a:lnTo>
                  <a:pt x="309636" y="163735"/>
                </a:lnTo>
                <a:lnTo>
                  <a:pt x="308698" y="157884"/>
                </a:lnTo>
                <a:lnTo>
                  <a:pt x="306926" y="152346"/>
                </a:lnTo>
                <a:lnTo>
                  <a:pt x="304528" y="146913"/>
                </a:lnTo>
                <a:lnTo>
                  <a:pt x="301714" y="142002"/>
                </a:lnTo>
                <a:lnTo>
                  <a:pt x="298274" y="137508"/>
                </a:lnTo>
                <a:lnTo>
                  <a:pt x="294313" y="133329"/>
                </a:lnTo>
                <a:lnTo>
                  <a:pt x="289935" y="129567"/>
                </a:lnTo>
                <a:lnTo>
                  <a:pt x="285140" y="126433"/>
                </a:lnTo>
                <a:lnTo>
                  <a:pt x="280032" y="123716"/>
                </a:lnTo>
                <a:lnTo>
                  <a:pt x="280032" y="115670"/>
                </a:lnTo>
                <a:lnTo>
                  <a:pt x="280449" y="112222"/>
                </a:lnTo>
                <a:lnTo>
                  <a:pt x="281283" y="108774"/>
                </a:lnTo>
                <a:lnTo>
                  <a:pt x="282742" y="105639"/>
                </a:lnTo>
                <a:lnTo>
                  <a:pt x="284827" y="102818"/>
                </a:lnTo>
                <a:lnTo>
                  <a:pt x="287120" y="100415"/>
                </a:lnTo>
                <a:lnTo>
                  <a:pt x="289935" y="98325"/>
                </a:lnTo>
                <a:lnTo>
                  <a:pt x="293062" y="96862"/>
                </a:lnTo>
                <a:lnTo>
                  <a:pt x="296397" y="96026"/>
                </a:lnTo>
                <a:close/>
                <a:moveTo>
                  <a:pt x="205270" y="40228"/>
                </a:moveTo>
                <a:lnTo>
                  <a:pt x="211128" y="40645"/>
                </a:lnTo>
                <a:lnTo>
                  <a:pt x="216777" y="41583"/>
                </a:lnTo>
                <a:lnTo>
                  <a:pt x="222111" y="43356"/>
                </a:lnTo>
                <a:lnTo>
                  <a:pt x="227237" y="45649"/>
                </a:lnTo>
                <a:lnTo>
                  <a:pt x="231840" y="48464"/>
                </a:lnTo>
                <a:lnTo>
                  <a:pt x="236129" y="51905"/>
                </a:lnTo>
                <a:lnTo>
                  <a:pt x="239999" y="55762"/>
                </a:lnTo>
                <a:lnTo>
                  <a:pt x="243556" y="60141"/>
                </a:lnTo>
                <a:lnTo>
                  <a:pt x="246485" y="64832"/>
                </a:lnTo>
                <a:lnTo>
                  <a:pt x="248682" y="69837"/>
                </a:lnTo>
                <a:lnTo>
                  <a:pt x="250460" y="75258"/>
                </a:lnTo>
                <a:lnTo>
                  <a:pt x="251506" y="80888"/>
                </a:lnTo>
                <a:lnTo>
                  <a:pt x="251820" y="86622"/>
                </a:lnTo>
                <a:lnTo>
                  <a:pt x="251506" y="92564"/>
                </a:lnTo>
                <a:lnTo>
                  <a:pt x="250460" y="98194"/>
                </a:lnTo>
                <a:lnTo>
                  <a:pt x="248682" y="103511"/>
                </a:lnTo>
                <a:lnTo>
                  <a:pt x="246485" y="108620"/>
                </a:lnTo>
                <a:lnTo>
                  <a:pt x="243556" y="113207"/>
                </a:lnTo>
                <a:lnTo>
                  <a:pt x="239999" y="117586"/>
                </a:lnTo>
                <a:lnTo>
                  <a:pt x="236129" y="121443"/>
                </a:lnTo>
                <a:lnTo>
                  <a:pt x="231840" y="124884"/>
                </a:lnTo>
                <a:lnTo>
                  <a:pt x="227237" y="127803"/>
                </a:lnTo>
                <a:lnTo>
                  <a:pt x="222111" y="130096"/>
                </a:lnTo>
                <a:lnTo>
                  <a:pt x="216777" y="131765"/>
                </a:lnTo>
                <a:lnTo>
                  <a:pt x="211128" y="132807"/>
                </a:lnTo>
                <a:lnTo>
                  <a:pt x="205270" y="133224"/>
                </a:lnTo>
                <a:lnTo>
                  <a:pt x="199516" y="132807"/>
                </a:lnTo>
                <a:lnTo>
                  <a:pt x="193867" y="131765"/>
                </a:lnTo>
                <a:lnTo>
                  <a:pt x="188428" y="130096"/>
                </a:lnTo>
                <a:lnTo>
                  <a:pt x="183407" y="127803"/>
                </a:lnTo>
                <a:lnTo>
                  <a:pt x="178804" y="124884"/>
                </a:lnTo>
                <a:lnTo>
                  <a:pt x="174411" y="121443"/>
                </a:lnTo>
                <a:lnTo>
                  <a:pt x="170435" y="117586"/>
                </a:lnTo>
                <a:lnTo>
                  <a:pt x="167088" y="113207"/>
                </a:lnTo>
                <a:lnTo>
                  <a:pt x="164159" y="108620"/>
                </a:lnTo>
                <a:lnTo>
                  <a:pt x="161962" y="103511"/>
                </a:lnTo>
                <a:lnTo>
                  <a:pt x="160184" y="98194"/>
                </a:lnTo>
                <a:lnTo>
                  <a:pt x="159138" y="92564"/>
                </a:lnTo>
                <a:lnTo>
                  <a:pt x="158824" y="86622"/>
                </a:lnTo>
                <a:lnTo>
                  <a:pt x="159138" y="80888"/>
                </a:lnTo>
                <a:lnTo>
                  <a:pt x="160184" y="75258"/>
                </a:lnTo>
                <a:lnTo>
                  <a:pt x="161962" y="69837"/>
                </a:lnTo>
                <a:lnTo>
                  <a:pt x="164159" y="64832"/>
                </a:lnTo>
                <a:lnTo>
                  <a:pt x="167088" y="60141"/>
                </a:lnTo>
                <a:lnTo>
                  <a:pt x="170435" y="55762"/>
                </a:lnTo>
                <a:lnTo>
                  <a:pt x="174411" y="51905"/>
                </a:lnTo>
                <a:lnTo>
                  <a:pt x="178804" y="48464"/>
                </a:lnTo>
                <a:lnTo>
                  <a:pt x="183407" y="45649"/>
                </a:lnTo>
                <a:lnTo>
                  <a:pt x="188428" y="43356"/>
                </a:lnTo>
                <a:lnTo>
                  <a:pt x="193867" y="41583"/>
                </a:lnTo>
                <a:lnTo>
                  <a:pt x="199516" y="40645"/>
                </a:lnTo>
                <a:close/>
                <a:moveTo>
                  <a:pt x="345442" y="0"/>
                </a:moveTo>
                <a:lnTo>
                  <a:pt x="350744" y="418"/>
                </a:lnTo>
                <a:lnTo>
                  <a:pt x="356045" y="1357"/>
                </a:lnTo>
                <a:lnTo>
                  <a:pt x="361035" y="3131"/>
                </a:lnTo>
                <a:lnTo>
                  <a:pt x="365713" y="5531"/>
                </a:lnTo>
                <a:lnTo>
                  <a:pt x="369975" y="8453"/>
                </a:lnTo>
                <a:lnTo>
                  <a:pt x="373821" y="11792"/>
                </a:lnTo>
                <a:lnTo>
                  <a:pt x="377251" y="15653"/>
                </a:lnTo>
                <a:lnTo>
                  <a:pt x="380162" y="19932"/>
                </a:lnTo>
                <a:lnTo>
                  <a:pt x="382449" y="24732"/>
                </a:lnTo>
                <a:lnTo>
                  <a:pt x="384216" y="29741"/>
                </a:lnTo>
                <a:lnTo>
                  <a:pt x="385255" y="35063"/>
                </a:lnTo>
                <a:lnTo>
                  <a:pt x="385567" y="40385"/>
                </a:lnTo>
                <a:lnTo>
                  <a:pt x="385255" y="45916"/>
                </a:lnTo>
                <a:lnTo>
                  <a:pt x="384216" y="51238"/>
                </a:lnTo>
                <a:lnTo>
                  <a:pt x="382449" y="56247"/>
                </a:lnTo>
                <a:lnTo>
                  <a:pt x="380162" y="60943"/>
                </a:lnTo>
                <a:lnTo>
                  <a:pt x="377251" y="65326"/>
                </a:lnTo>
                <a:lnTo>
                  <a:pt x="373821" y="69083"/>
                </a:lnTo>
                <a:lnTo>
                  <a:pt x="369975" y="72631"/>
                </a:lnTo>
                <a:lnTo>
                  <a:pt x="365713" y="75448"/>
                </a:lnTo>
                <a:lnTo>
                  <a:pt x="361035" y="77848"/>
                </a:lnTo>
                <a:lnTo>
                  <a:pt x="356045" y="79518"/>
                </a:lnTo>
                <a:lnTo>
                  <a:pt x="350744" y="80666"/>
                </a:lnTo>
                <a:lnTo>
                  <a:pt x="345442" y="80979"/>
                </a:lnTo>
                <a:lnTo>
                  <a:pt x="339933" y="80666"/>
                </a:lnTo>
                <a:lnTo>
                  <a:pt x="334736" y="79518"/>
                </a:lnTo>
                <a:lnTo>
                  <a:pt x="329746" y="77848"/>
                </a:lnTo>
                <a:lnTo>
                  <a:pt x="325068" y="75448"/>
                </a:lnTo>
                <a:lnTo>
                  <a:pt x="320806" y="72631"/>
                </a:lnTo>
                <a:lnTo>
                  <a:pt x="316960" y="69083"/>
                </a:lnTo>
                <a:lnTo>
                  <a:pt x="313530" y="65326"/>
                </a:lnTo>
                <a:lnTo>
                  <a:pt x="310619" y="60943"/>
                </a:lnTo>
                <a:lnTo>
                  <a:pt x="308228" y="56247"/>
                </a:lnTo>
                <a:lnTo>
                  <a:pt x="306565" y="51238"/>
                </a:lnTo>
                <a:lnTo>
                  <a:pt x="305526" y="45916"/>
                </a:lnTo>
                <a:lnTo>
                  <a:pt x="305110" y="40385"/>
                </a:lnTo>
                <a:lnTo>
                  <a:pt x="305526" y="35063"/>
                </a:lnTo>
                <a:lnTo>
                  <a:pt x="306565" y="29741"/>
                </a:lnTo>
                <a:lnTo>
                  <a:pt x="308228" y="24732"/>
                </a:lnTo>
                <a:lnTo>
                  <a:pt x="310619" y="19932"/>
                </a:lnTo>
                <a:lnTo>
                  <a:pt x="313530" y="15653"/>
                </a:lnTo>
                <a:lnTo>
                  <a:pt x="316960" y="11792"/>
                </a:lnTo>
                <a:lnTo>
                  <a:pt x="320806" y="8453"/>
                </a:lnTo>
                <a:lnTo>
                  <a:pt x="325068" y="5531"/>
                </a:lnTo>
                <a:lnTo>
                  <a:pt x="329746" y="3131"/>
                </a:lnTo>
                <a:lnTo>
                  <a:pt x="334736" y="1357"/>
                </a:lnTo>
                <a:lnTo>
                  <a:pt x="339933" y="418"/>
                </a:lnTo>
                <a:close/>
                <a:moveTo>
                  <a:pt x="65045" y="0"/>
                </a:moveTo>
                <a:lnTo>
                  <a:pt x="70576" y="418"/>
                </a:lnTo>
                <a:lnTo>
                  <a:pt x="75794" y="1357"/>
                </a:lnTo>
                <a:lnTo>
                  <a:pt x="80803" y="3131"/>
                </a:lnTo>
                <a:lnTo>
                  <a:pt x="85499" y="5531"/>
                </a:lnTo>
                <a:lnTo>
                  <a:pt x="89673" y="8453"/>
                </a:lnTo>
                <a:lnTo>
                  <a:pt x="93639" y="11792"/>
                </a:lnTo>
                <a:lnTo>
                  <a:pt x="96978" y="15653"/>
                </a:lnTo>
                <a:lnTo>
                  <a:pt x="100004" y="19932"/>
                </a:lnTo>
                <a:lnTo>
                  <a:pt x="102196" y="24732"/>
                </a:lnTo>
                <a:lnTo>
                  <a:pt x="103970" y="29741"/>
                </a:lnTo>
                <a:lnTo>
                  <a:pt x="105118" y="35063"/>
                </a:lnTo>
                <a:lnTo>
                  <a:pt x="105535" y="40385"/>
                </a:lnTo>
                <a:lnTo>
                  <a:pt x="105118" y="45916"/>
                </a:lnTo>
                <a:lnTo>
                  <a:pt x="103970" y="51238"/>
                </a:lnTo>
                <a:lnTo>
                  <a:pt x="102196" y="56247"/>
                </a:lnTo>
                <a:lnTo>
                  <a:pt x="100004" y="60943"/>
                </a:lnTo>
                <a:lnTo>
                  <a:pt x="96978" y="65326"/>
                </a:lnTo>
                <a:lnTo>
                  <a:pt x="93639" y="69083"/>
                </a:lnTo>
                <a:lnTo>
                  <a:pt x="89673" y="72631"/>
                </a:lnTo>
                <a:lnTo>
                  <a:pt x="85499" y="75448"/>
                </a:lnTo>
                <a:lnTo>
                  <a:pt x="80803" y="77848"/>
                </a:lnTo>
                <a:lnTo>
                  <a:pt x="75794" y="79518"/>
                </a:lnTo>
                <a:lnTo>
                  <a:pt x="70576" y="80666"/>
                </a:lnTo>
                <a:lnTo>
                  <a:pt x="65045" y="80979"/>
                </a:lnTo>
                <a:lnTo>
                  <a:pt x="59514" y="80666"/>
                </a:lnTo>
                <a:lnTo>
                  <a:pt x="54297" y="79518"/>
                </a:lnTo>
                <a:lnTo>
                  <a:pt x="49288" y="77848"/>
                </a:lnTo>
                <a:lnTo>
                  <a:pt x="44592" y="75448"/>
                </a:lnTo>
                <a:lnTo>
                  <a:pt x="40417" y="72631"/>
                </a:lnTo>
                <a:lnTo>
                  <a:pt x="36452" y="69083"/>
                </a:lnTo>
                <a:lnTo>
                  <a:pt x="33112" y="65326"/>
                </a:lnTo>
                <a:lnTo>
                  <a:pt x="30086" y="60943"/>
                </a:lnTo>
                <a:lnTo>
                  <a:pt x="27790" y="56247"/>
                </a:lnTo>
                <a:lnTo>
                  <a:pt x="26121" y="51238"/>
                </a:lnTo>
                <a:lnTo>
                  <a:pt x="24973" y="45916"/>
                </a:lnTo>
                <a:lnTo>
                  <a:pt x="24555" y="40385"/>
                </a:lnTo>
                <a:lnTo>
                  <a:pt x="24973" y="35063"/>
                </a:lnTo>
                <a:lnTo>
                  <a:pt x="26121" y="29741"/>
                </a:lnTo>
                <a:lnTo>
                  <a:pt x="27790" y="24732"/>
                </a:lnTo>
                <a:lnTo>
                  <a:pt x="30086" y="19932"/>
                </a:lnTo>
                <a:lnTo>
                  <a:pt x="33112" y="15653"/>
                </a:lnTo>
                <a:lnTo>
                  <a:pt x="36452" y="11792"/>
                </a:lnTo>
                <a:lnTo>
                  <a:pt x="40417" y="8453"/>
                </a:lnTo>
                <a:lnTo>
                  <a:pt x="44592" y="5531"/>
                </a:lnTo>
                <a:lnTo>
                  <a:pt x="49288" y="3131"/>
                </a:lnTo>
                <a:lnTo>
                  <a:pt x="54297" y="1357"/>
                </a:lnTo>
                <a:lnTo>
                  <a:pt x="59514" y="418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6" name="ïṣľiďé">
            <a:extLst>
              <a:ext uri="{FF2B5EF4-FFF2-40B4-BE49-F238E27FC236}">
                <a16:creationId xmlns:a16="http://schemas.microsoft.com/office/drawing/2014/main" id="{0BFEDBAC-5D90-4F79-A8BD-96C307A443BB}"/>
              </a:ext>
            </a:extLst>
          </p:cNvPr>
          <p:cNvSpPr/>
          <p:nvPr/>
        </p:nvSpPr>
        <p:spPr>
          <a:xfrm flipH="1">
            <a:off x="7332211" y="3090726"/>
            <a:ext cx="1510712" cy="507831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核心关键词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7272" y="1944435"/>
            <a:ext cx="9278686" cy="4069367"/>
            <a:chOff x="1456657" y="1724516"/>
            <a:chExt cx="9278686" cy="4069367"/>
          </a:xfrm>
        </p:grpSpPr>
        <p:cxnSp>
          <p:nvCxnSpPr>
            <p:cNvPr id="3" name="出自【趣你的PPT】(微信:qunideppt)：最优质的PPT资源库"/>
            <p:cNvCxnSpPr/>
            <p:nvPr/>
          </p:nvCxnSpPr>
          <p:spPr>
            <a:xfrm>
              <a:off x="2364373" y="2696684"/>
              <a:ext cx="8370970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出自【趣你的PPT】(微信:qunideppt)：最优质的PPT资源库"/>
            <p:cNvCxnSpPr/>
            <p:nvPr/>
          </p:nvCxnSpPr>
          <p:spPr>
            <a:xfrm>
              <a:off x="2364373" y="1875704"/>
              <a:ext cx="8370970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出自【趣你的PPT】(微信:qunideppt)：最优质的PPT资源库"/>
            <p:cNvCxnSpPr/>
            <p:nvPr/>
          </p:nvCxnSpPr>
          <p:spPr>
            <a:xfrm>
              <a:off x="2364373" y="3517663"/>
              <a:ext cx="8370970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出自【趣你的PPT】(微信:qunideppt)：最优质的PPT资源库"/>
            <p:cNvCxnSpPr/>
            <p:nvPr/>
          </p:nvCxnSpPr>
          <p:spPr>
            <a:xfrm>
              <a:off x="2364373" y="4338643"/>
              <a:ext cx="8370970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出自【趣你的PPT】(微信:qunideppt)：最优质的PPT资源库"/>
            <p:cNvCxnSpPr/>
            <p:nvPr/>
          </p:nvCxnSpPr>
          <p:spPr>
            <a:xfrm>
              <a:off x="2364373" y="5159623"/>
              <a:ext cx="8370970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出自【趣你的PPT】(微信:qunideppt)：最优质的PPT资源库"/>
            <p:cNvSpPr/>
            <p:nvPr/>
          </p:nvSpPr>
          <p:spPr>
            <a:xfrm>
              <a:off x="2711366" y="1875704"/>
              <a:ext cx="426137" cy="3474338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>
            <a:xfrm>
              <a:off x="2711366" y="4296491"/>
              <a:ext cx="426137" cy="1053551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b" anchorCtr="0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18%</a:t>
              </a:r>
            </a:p>
          </p:txBody>
        </p:sp>
        <p:sp>
          <p:nvSpPr>
            <p:cNvPr id="10" name="出自【趣你的PPT】(微信:qunideppt)：最优质的PPT资源库"/>
            <p:cNvSpPr/>
            <p:nvPr/>
          </p:nvSpPr>
          <p:spPr>
            <a:xfrm>
              <a:off x="3623590" y="1875704"/>
              <a:ext cx="426137" cy="3474338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2" name="出自【趣你的PPT】(微信:qunideppt)：最优质的PPT资源库"/>
            <p:cNvSpPr/>
            <p:nvPr/>
          </p:nvSpPr>
          <p:spPr>
            <a:xfrm>
              <a:off x="4535814" y="1875704"/>
              <a:ext cx="426137" cy="3474338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3" name="出自【趣你的PPT】(微信:qunideppt)：最优质的PPT资源库"/>
            <p:cNvSpPr/>
            <p:nvPr/>
          </p:nvSpPr>
          <p:spPr>
            <a:xfrm>
              <a:off x="4535814" y="3889631"/>
              <a:ext cx="426137" cy="1460410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b" anchorCtr="0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40%</a:t>
              </a:r>
            </a:p>
          </p:txBody>
        </p:sp>
        <p:sp>
          <p:nvSpPr>
            <p:cNvPr id="14" name="出自【趣你的PPT】(微信:qunideppt)：最优质的PPT资源库"/>
            <p:cNvSpPr/>
            <p:nvPr/>
          </p:nvSpPr>
          <p:spPr>
            <a:xfrm>
              <a:off x="5448039" y="1875704"/>
              <a:ext cx="426137" cy="3474338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6" name="出自【趣你的PPT】(微信:qunideppt)：最优质的PPT资源库"/>
            <p:cNvSpPr/>
            <p:nvPr/>
          </p:nvSpPr>
          <p:spPr>
            <a:xfrm>
              <a:off x="6360263" y="1875704"/>
              <a:ext cx="426137" cy="3474338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7" name="出自【趣你的PPT】(微信:qunideppt)：最优质的PPT资源库"/>
            <p:cNvSpPr/>
            <p:nvPr/>
          </p:nvSpPr>
          <p:spPr>
            <a:xfrm>
              <a:off x="6360263" y="3322670"/>
              <a:ext cx="426137" cy="2027373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b" anchorCtr="0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62%</a:t>
              </a:r>
            </a:p>
          </p:txBody>
        </p:sp>
        <p:sp>
          <p:nvSpPr>
            <p:cNvPr id="18" name="出自【趣你的PPT】(微信:qunideppt)：最优质的PPT资源库"/>
            <p:cNvSpPr/>
            <p:nvPr/>
          </p:nvSpPr>
          <p:spPr>
            <a:xfrm>
              <a:off x="7272488" y="1875704"/>
              <a:ext cx="426137" cy="3474338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0" name="出自【趣你的PPT】(微信:qunideppt)：最优质的PPT资源库"/>
            <p:cNvSpPr/>
            <p:nvPr/>
          </p:nvSpPr>
          <p:spPr>
            <a:xfrm>
              <a:off x="8184712" y="1875704"/>
              <a:ext cx="426137" cy="3474338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1" name="出自【趣你的PPT】(微信:qunideppt)：最优质的PPT资源库"/>
            <p:cNvSpPr/>
            <p:nvPr/>
          </p:nvSpPr>
          <p:spPr>
            <a:xfrm>
              <a:off x="8197412" y="3348070"/>
              <a:ext cx="426137" cy="2027373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b" anchorCtr="0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64%</a:t>
              </a:r>
            </a:p>
          </p:txBody>
        </p:sp>
        <p:sp>
          <p:nvSpPr>
            <p:cNvPr id="22" name="出自【趣你的PPT】(微信:qunideppt)：最优质的PPT资源库"/>
            <p:cNvSpPr/>
            <p:nvPr/>
          </p:nvSpPr>
          <p:spPr>
            <a:xfrm>
              <a:off x="9096940" y="1875704"/>
              <a:ext cx="426137" cy="3474338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4" name="出自【趣你的PPT】(微信:qunideppt)：最优质的PPT资源库"/>
            <p:cNvSpPr/>
            <p:nvPr/>
          </p:nvSpPr>
          <p:spPr>
            <a:xfrm>
              <a:off x="9096940" y="5481048"/>
              <a:ext cx="426139" cy="31283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2018</a:t>
              </a: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>
            <a:xfrm>
              <a:off x="8184712" y="5481048"/>
              <a:ext cx="426139" cy="31283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2017</a:t>
              </a:r>
            </a:p>
          </p:txBody>
        </p:sp>
        <p:sp>
          <p:nvSpPr>
            <p:cNvPr id="26" name="出自【趣你的PPT】(微信:qunideppt)：最优质的PPT资源库"/>
            <p:cNvSpPr/>
            <p:nvPr/>
          </p:nvSpPr>
          <p:spPr>
            <a:xfrm>
              <a:off x="7277162" y="5481048"/>
              <a:ext cx="426139" cy="31283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2016</a:t>
              </a:r>
            </a:p>
          </p:txBody>
        </p:sp>
        <p:sp>
          <p:nvSpPr>
            <p:cNvPr id="27" name="出自【趣你的PPT】(微信:qunideppt)：最优质的PPT资源库"/>
            <p:cNvSpPr/>
            <p:nvPr/>
          </p:nvSpPr>
          <p:spPr>
            <a:xfrm>
              <a:off x="6360262" y="5481048"/>
              <a:ext cx="426139" cy="31283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2015</a:t>
              </a:r>
            </a:p>
          </p:txBody>
        </p:sp>
        <p:sp>
          <p:nvSpPr>
            <p:cNvPr id="28" name="出自【趣你的PPT】(微信:qunideppt)：最优质的PPT资源库"/>
            <p:cNvSpPr/>
            <p:nvPr/>
          </p:nvSpPr>
          <p:spPr>
            <a:xfrm>
              <a:off x="5443363" y="5481048"/>
              <a:ext cx="426139" cy="31283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2014</a:t>
              </a:r>
            </a:p>
          </p:txBody>
        </p:sp>
        <p:sp>
          <p:nvSpPr>
            <p:cNvPr id="29" name="出自【趣你的PPT】(微信:qunideppt)：最优质的PPT资源库"/>
            <p:cNvSpPr/>
            <p:nvPr/>
          </p:nvSpPr>
          <p:spPr>
            <a:xfrm>
              <a:off x="4526463" y="5481048"/>
              <a:ext cx="426139" cy="31283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2013</a:t>
              </a:r>
            </a:p>
          </p:txBody>
        </p:sp>
        <p:sp>
          <p:nvSpPr>
            <p:cNvPr id="30" name="出自【趣你的PPT】(微信:qunideppt)：最优质的PPT资源库"/>
            <p:cNvSpPr/>
            <p:nvPr/>
          </p:nvSpPr>
          <p:spPr>
            <a:xfrm>
              <a:off x="3609564" y="5481048"/>
              <a:ext cx="426139" cy="31283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2012</a:t>
              </a:r>
            </a:p>
          </p:txBody>
        </p:sp>
        <p:sp>
          <p:nvSpPr>
            <p:cNvPr id="31" name="出自【趣你的PPT】(微信:qunideppt)：最优质的PPT资源库"/>
            <p:cNvSpPr/>
            <p:nvPr/>
          </p:nvSpPr>
          <p:spPr>
            <a:xfrm>
              <a:off x="2724975" y="5481048"/>
              <a:ext cx="426139" cy="31283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2011</a:t>
              </a:r>
            </a:p>
          </p:txBody>
        </p:sp>
        <p:sp>
          <p:nvSpPr>
            <p:cNvPr id="32" name="出自【趣你的PPT】(微信:qunideppt)：最优质的PPT资源库"/>
            <p:cNvSpPr/>
            <p:nvPr/>
          </p:nvSpPr>
          <p:spPr>
            <a:xfrm>
              <a:off x="1456657" y="1724516"/>
              <a:ext cx="790979" cy="302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100%</a:t>
              </a:r>
            </a:p>
          </p:txBody>
        </p:sp>
        <p:sp>
          <p:nvSpPr>
            <p:cNvPr id="33" name="出自【趣你的PPT】(微信:qunideppt)：最优质的PPT资源库"/>
            <p:cNvSpPr/>
            <p:nvPr/>
          </p:nvSpPr>
          <p:spPr>
            <a:xfrm>
              <a:off x="1456657" y="2554281"/>
              <a:ext cx="790979" cy="302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75%</a:t>
              </a:r>
            </a:p>
          </p:txBody>
        </p:sp>
        <p:sp>
          <p:nvSpPr>
            <p:cNvPr id="34" name="出自【趣你的PPT】(微信:qunideppt)：最优质的PPT资源库"/>
            <p:cNvSpPr/>
            <p:nvPr/>
          </p:nvSpPr>
          <p:spPr>
            <a:xfrm>
              <a:off x="1456657" y="3384046"/>
              <a:ext cx="790979" cy="302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50%</a:t>
              </a:r>
            </a:p>
          </p:txBody>
        </p:sp>
        <p:sp>
          <p:nvSpPr>
            <p:cNvPr id="35" name="出自【趣你的PPT】(微信:qunideppt)：最优质的PPT资源库"/>
            <p:cNvSpPr/>
            <p:nvPr/>
          </p:nvSpPr>
          <p:spPr>
            <a:xfrm>
              <a:off x="1456657" y="5043578"/>
              <a:ext cx="790979" cy="302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0%</a:t>
              </a:r>
            </a:p>
          </p:txBody>
        </p:sp>
        <p:sp>
          <p:nvSpPr>
            <p:cNvPr id="36" name="出自【趣你的PPT】(微信:qunideppt)：最优质的PPT资源库"/>
            <p:cNvSpPr/>
            <p:nvPr/>
          </p:nvSpPr>
          <p:spPr>
            <a:xfrm>
              <a:off x="1456657" y="4213811"/>
              <a:ext cx="790979" cy="302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25%</a:t>
              </a:r>
            </a:p>
          </p:txBody>
        </p:sp>
        <p:sp>
          <p:nvSpPr>
            <p:cNvPr id="37" name="出自【趣你的PPT】(微信:qunideppt)：最优质的PPT资源库"/>
            <p:cNvSpPr/>
            <p:nvPr/>
          </p:nvSpPr>
          <p:spPr>
            <a:xfrm>
              <a:off x="10009168" y="1875704"/>
              <a:ext cx="426137" cy="3474338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38" name="出自【趣你的PPT】(微信:qunideppt)：最优质的PPT资源库"/>
            <p:cNvSpPr/>
            <p:nvPr/>
          </p:nvSpPr>
          <p:spPr>
            <a:xfrm>
              <a:off x="10009168" y="2797070"/>
              <a:ext cx="426137" cy="2552972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b" anchorCtr="0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80%</a:t>
              </a:r>
            </a:p>
          </p:txBody>
        </p:sp>
        <p:sp>
          <p:nvSpPr>
            <p:cNvPr id="39" name="出自【趣你的PPT】(微信:qunideppt)：最优质的PPT资源库"/>
            <p:cNvSpPr/>
            <p:nvPr/>
          </p:nvSpPr>
          <p:spPr>
            <a:xfrm>
              <a:off x="10009168" y="5481048"/>
              <a:ext cx="426139" cy="31283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2019</a:t>
              </a:r>
            </a:p>
          </p:txBody>
        </p:sp>
        <p:sp>
          <p:nvSpPr>
            <p:cNvPr id="43" name="出自【趣你的PPT】(微信:qunideppt)：最优质的PPT资源库"/>
            <p:cNvSpPr/>
            <p:nvPr/>
          </p:nvSpPr>
          <p:spPr>
            <a:xfrm>
              <a:off x="9122340" y="2247929"/>
              <a:ext cx="426137" cy="3152913"/>
            </a:xfrm>
            <a:prstGeom prst="roundRect">
              <a:avLst/>
            </a:prstGeom>
            <a:solidFill>
              <a:srgbClr val="ACCE22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b" anchorCtr="0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94%</a:t>
              </a:r>
            </a:p>
          </p:txBody>
        </p:sp>
        <p:sp>
          <p:nvSpPr>
            <p:cNvPr id="44" name="出自【趣你的PPT】(微信:qunideppt)：最优质的PPT资源库"/>
            <p:cNvSpPr/>
            <p:nvPr/>
          </p:nvSpPr>
          <p:spPr>
            <a:xfrm>
              <a:off x="3636290" y="3749687"/>
              <a:ext cx="426137" cy="1638455"/>
            </a:xfrm>
            <a:prstGeom prst="roundRect">
              <a:avLst/>
            </a:prstGeom>
            <a:solidFill>
              <a:srgbClr val="ACCE22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b" anchorCtr="0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45%</a:t>
              </a:r>
            </a:p>
          </p:txBody>
        </p:sp>
        <p:sp>
          <p:nvSpPr>
            <p:cNvPr id="45" name="出自【趣你的PPT】(微信:qunideppt)：最优质的PPT资源库"/>
            <p:cNvSpPr/>
            <p:nvPr/>
          </p:nvSpPr>
          <p:spPr>
            <a:xfrm>
              <a:off x="5460739" y="3066154"/>
              <a:ext cx="426137" cy="2271189"/>
            </a:xfrm>
            <a:prstGeom prst="roundRect">
              <a:avLst/>
            </a:prstGeom>
            <a:solidFill>
              <a:srgbClr val="ACCE22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b" anchorCtr="0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68%</a:t>
              </a:r>
            </a:p>
          </p:txBody>
        </p:sp>
        <p:sp>
          <p:nvSpPr>
            <p:cNvPr id="46" name="出自【趣你的PPT】(微信:qunideppt)：最优质的PPT资源库"/>
            <p:cNvSpPr/>
            <p:nvPr/>
          </p:nvSpPr>
          <p:spPr>
            <a:xfrm>
              <a:off x="7259788" y="2822470"/>
              <a:ext cx="426137" cy="2552972"/>
            </a:xfrm>
            <a:prstGeom prst="roundRect">
              <a:avLst/>
            </a:prstGeom>
            <a:solidFill>
              <a:srgbClr val="ACCE22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b" anchorCtr="0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80%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176184" y="1702538"/>
            <a:ext cx="9839632" cy="3783124"/>
            <a:chOff x="1176184" y="1702538"/>
            <a:chExt cx="9839632" cy="3783124"/>
          </a:xfrm>
        </p:grpSpPr>
        <p:sp>
          <p:nvSpPr>
            <p:cNvPr id="4" name="出自【趣你的PPT】(微信:qunideppt)：最优质的PPT资源库"/>
            <p:cNvSpPr/>
            <p:nvPr/>
          </p:nvSpPr>
          <p:spPr>
            <a:xfrm>
              <a:off x="1176184" y="2908349"/>
              <a:ext cx="3127078" cy="28541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出自【趣你的PPT】(微信:qunideppt)：最优质的PPT资源库"/>
            <p:cNvSpPr/>
            <p:nvPr/>
          </p:nvSpPr>
          <p:spPr>
            <a:xfrm rot="5400000">
              <a:off x="3371119" y="1143971"/>
              <a:ext cx="349910" cy="4602497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6" name="出自【趣你的PPT】(微信:qunideppt)：最优质的PPT资源库"/>
            <p:cNvSpPr/>
            <p:nvPr/>
          </p:nvSpPr>
          <p:spPr>
            <a:xfrm>
              <a:off x="1244826" y="3270263"/>
              <a:ext cx="4056498" cy="349912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85%</a:t>
              </a:r>
            </a:p>
          </p:txBody>
        </p:sp>
        <p:sp>
          <p:nvSpPr>
            <p:cNvPr id="8" name="出自【趣你的PPT】(微信:qunideppt)：最优质的PPT资源库"/>
            <p:cNvSpPr/>
            <p:nvPr/>
          </p:nvSpPr>
          <p:spPr>
            <a:xfrm>
              <a:off x="2338096" y="1751704"/>
              <a:ext cx="3093116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zh-CN" altLang="en-US" sz="16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>
            <a:xfrm>
              <a:off x="1244826" y="1702538"/>
              <a:ext cx="951032" cy="951032"/>
            </a:xfrm>
            <a:prstGeom prst="ellipse">
              <a:avLst/>
            </a:prstGeom>
            <a:solidFill>
              <a:srgbClr val="0073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0" name="出自【趣你的PPT】(微信:qunideppt)：最优质的PPT资源库"/>
            <p:cNvSpPr/>
            <p:nvPr/>
          </p:nvSpPr>
          <p:spPr>
            <a:xfrm>
              <a:off x="6344679" y="1702538"/>
              <a:ext cx="951032" cy="951032"/>
            </a:xfrm>
            <a:prstGeom prst="ellipse">
              <a:avLst/>
            </a:prstGeom>
            <a:solidFill>
              <a:srgbClr val="0073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2" name="出自【趣你的PPT】(微信:qunideppt)：最优质的PPT资源库"/>
            <p:cNvSpPr/>
            <p:nvPr/>
          </p:nvSpPr>
          <p:spPr>
            <a:xfrm>
              <a:off x="1176184" y="3841092"/>
              <a:ext cx="3127078" cy="361914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出自【趣你的PPT】(微信:qunideppt)：最优质的PPT资源库"/>
            <p:cNvSpPr/>
            <p:nvPr/>
          </p:nvSpPr>
          <p:spPr>
            <a:xfrm rot="5400000">
              <a:off x="3371119" y="2076715"/>
              <a:ext cx="349910" cy="4602497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4" name="出自【趣你的PPT】(微信:qunideppt)：最优质的PPT资源库"/>
            <p:cNvSpPr/>
            <p:nvPr/>
          </p:nvSpPr>
          <p:spPr>
            <a:xfrm>
              <a:off x="1244827" y="4203007"/>
              <a:ext cx="2644604" cy="349912"/>
            </a:xfrm>
            <a:prstGeom prst="roundRect">
              <a:avLst/>
            </a:prstGeom>
            <a:solidFill>
              <a:srgbClr val="ACCE22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55%</a:t>
              </a:r>
            </a:p>
          </p:txBody>
        </p:sp>
        <p:sp>
          <p:nvSpPr>
            <p:cNvPr id="16" name="出自【趣你的PPT】(微信:qunideppt)：最优质的PPT资源库"/>
            <p:cNvSpPr/>
            <p:nvPr/>
          </p:nvSpPr>
          <p:spPr>
            <a:xfrm>
              <a:off x="1176184" y="4773836"/>
              <a:ext cx="3127078" cy="361914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出自【趣你的PPT】(微信:qunideppt)：最优质的PPT资源库"/>
            <p:cNvSpPr/>
            <p:nvPr/>
          </p:nvSpPr>
          <p:spPr>
            <a:xfrm rot="5400000">
              <a:off x="3371119" y="3009458"/>
              <a:ext cx="349910" cy="4602497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8" name="出自【趣你的PPT】(微信:qunideppt)：最优质的PPT资源库"/>
            <p:cNvSpPr/>
            <p:nvPr/>
          </p:nvSpPr>
          <p:spPr>
            <a:xfrm>
              <a:off x="1244826" y="5135750"/>
              <a:ext cx="4222507" cy="349912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90%</a:t>
              </a:r>
            </a:p>
          </p:txBody>
        </p:sp>
        <p:sp>
          <p:nvSpPr>
            <p:cNvPr id="20" name="出自【趣你的PPT】(微信:qunideppt)：最优质的PPT资源库"/>
            <p:cNvSpPr/>
            <p:nvPr/>
          </p:nvSpPr>
          <p:spPr>
            <a:xfrm>
              <a:off x="6344679" y="2908349"/>
              <a:ext cx="3127078" cy="285415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出自【趣你的PPT】(微信:qunideppt)：最优质的PPT资源库"/>
            <p:cNvSpPr/>
            <p:nvPr/>
          </p:nvSpPr>
          <p:spPr>
            <a:xfrm rot="5400000">
              <a:off x="8539613" y="1143971"/>
              <a:ext cx="349910" cy="4602497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2" name="出自【趣你的PPT】(微信:qunideppt)：最优质的PPT资源库"/>
            <p:cNvSpPr/>
            <p:nvPr/>
          </p:nvSpPr>
          <p:spPr>
            <a:xfrm>
              <a:off x="6413320" y="3270263"/>
              <a:ext cx="4056498" cy="349912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85%</a:t>
              </a:r>
            </a:p>
          </p:txBody>
        </p:sp>
        <p:sp>
          <p:nvSpPr>
            <p:cNvPr id="24" name="出自【趣你的PPT】(微信:qunideppt)：最优质的PPT资源库"/>
            <p:cNvSpPr/>
            <p:nvPr/>
          </p:nvSpPr>
          <p:spPr>
            <a:xfrm>
              <a:off x="6344679" y="3841092"/>
              <a:ext cx="3127078" cy="361914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>
            <a:xfrm rot="5400000">
              <a:off x="8539613" y="2076715"/>
              <a:ext cx="349910" cy="4602497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6" name="出自【趣你的PPT】(微信:qunideppt)：最优质的PPT资源库"/>
            <p:cNvSpPr/>
            <p:nvPr/>
          </p:nvSpPr>
          <p:spPr>
            <a:xfrm>
              <a:off x="6413321" y="4203007"/>
              <a:ext cx="2644604" cy="349912"/>
            </a:xfrm>
            <a:prstGeom prst="roundRect">
              <a:avLst/>
            </a:prstGeom>
            <a:solidFill>
              <a:srgbClr val="ACCE22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55%</a:t>
              </a:r>
            </a:p>
          </p:txBody>
        </p:sp>
        <p:sp>
          <p:nvSpPr>
            <p:cNvPr id="28" name="出自【趣你的PPT】(微信:qunideppt)：最优质的PPT资源库"/>
            <p:cNvSpPr/>
            <p:nvPr/>
          </p:nvSpPr>
          <p:spPr>
            <a:xfrm>
              <a:off x="6344679" y="4773836"/>
              <a:ext cx="3127078" cy="361914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出自【趣你的PPT】(微信:qunideppt)：最优质的PPT资源库"/>
            <p:cNvSpPr/>
            <p:nvPr/>
          </p:nvSpPr>
          <p:spPr>
            <a:xfrm rot="5400000">
              <a:off x="8539613" y="3009458"/>
              <a:ext cx="349910" cy="4602497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30" name="出自【趣你的PPT】(微信:qunideppt)：最优质的PPT资源库"/>
            <p:cNvSpPr/>
            <p:nvPr/>
          </p:nvSpPr>
          <p:spPr>
            <a:xfrm>
              <a:off x="6413320" y="5135750"/>
              <a:ext cx="4222507" cy="349912"/>
            </a:xfrm>
            <a:prstGeom prst="roundRect">
              <a:avLst/>
            </a:prstGeom>
            <a:solidFill>
              <a:srgbClr val="00734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90%</a:t>
              </a:r>
            </a:p>
          </p:txBody>
        </p:sp>
        <p:sp>
          <p:nvSpPr>
            <p:cNvPr id="31" name="出自【趣你的PPT】(微信:qunideppt)：最优质的PPT资源库"/>
            <p:cNvSpPr/>
            <p:nvPr/>
          </p:nvSpPr>
          <p:spPr>
            <a:xfrm>
              <a:off x="2342872" y="2041340"/>
              <a:ext cx="3093116" cy="621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更多使用说明和作品请详阅模版最末的使用手册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出自【趣你的PPT】(微信:qunideppt)：最优质的PPT资源库"/>
            <p:cNvSpPr/>
            <p:nvPr/>
          </p:nvSpPr>
          <p:spPr>
            <a:xfrm>
              <a:off x="7433673" y="1751704"/>
              <a:ext cx="3093116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zh-CN" altLang="en-US" sz="16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endParaRPr>
            </a:p>
          </p:txBody>
        </p:sp>
        <p:sp>
          <p:nvSpPr>
            <p:cNvPr id="33" name="出自【趣你的PPT】(微信:qunideppt)：最优质的PPT资源库"/>
            <p:cNvSpPr/>
            <p:nvPr/>
          </p:nvSpPr>
          <p:spPr>
            <a:xfrm>
              <a:off x="7438450" y="2041340"/>
              <a:ext cx="3093116" cy="621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更多使用说明和作品请详阅模版最末的使用手册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" name="出自【趣你的PPT】(微信:qunideppt)：最优质的PPT资源库"/>
            <p:cNvSpPr txBox="1"/>
            <p:nvPr/>
          </p:nvSpPr>
          <p:spPr>
            <a:xfrm>
              <a:off x="6514665" y="1898633"/>
              <a:ext cx="654534" cy="605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2</a:t>
              </a:r>
            </a:p>
          </p:txBody>
        </p:sp>
        <p:sp>
          <p:nvSpPr>
            <p:cNvPr id="35" name="出自【趣你的PPT】(微信:qunideppt)：最优质的PPT资源库"/>
            <p:cNvSpPr txBox="1"/>
            <p:nvPr/>
          </p:nvSpPr>
          <p:spPr>
            <a:xfrm>
              <a:off x="1393075" y="1898633"/>
              <a:ext cx="654534" cy="605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85412" y="2875002"/>
            <a:ext cx="80211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dirty="0">
                <a:solidFill>
                  <a:srgbClr val="504A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谢谢您的观看</a:t>
            </a:r>
            <a:r>
              <a:rPr lang="en-US" altLang="zh-CN" sz="6600" dirty="0">
                <a:solidFill>
                  <a:srgbClr val="504A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6600" dirty="0">
              <a:solidFill>
                <a:srgbClr val="504A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39416" y="2028825"/>
            <a:ext cx="1011316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039416" y="4867275"/>
            <a:ext cx="1011316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395381" y="5049475"/>
            <a:ext cx="54012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YOUR WATCHING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5337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2329;#370811;#56412;#56082;#105404;#369658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5049;#22683;#369633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4864;#12284;#23973;#369633;#402331;#371905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70811;#370819;#41181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70811;#370819;#41181;#12284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70811;#55849;#56416;#56082;#56476;#105376;#369675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4864;#85601;#12284;#153793;#104746;#23973;#402333;#402332;#137100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6416;#12284;#105003;#369687;#369671;#369665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6082;#56082;#41181;#41181;#12284;#12284;#105240;#105398;#369632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69675;#369675;#402333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23973;#56352;#104957;#369671;#369682;"/>
</p:tagLst>
</file>

<file path=ppt/theme/theme1.xml><?xml version="1.0" encoding="utf-8"?>
<a:theme xmlns:a="http://schemas.openxmlformats.org/drawingml/2006/main" name="Office 主题">
  <a:themeElements>
    <a:clrScheme name="自定义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59595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1404</Words>
  <Application>Microsoft Office PowerPoint</Application>
  <PresentationFormat>宽屏</PresentationFormat>
  <Paragraphs>234</Paragraphs>
  <Slides>25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Gill Sans</vt:lpstr>
      <vt:lpstr>Lato Light</vt:lpstr>
      <vt:lpstr>Roboto Condensed Light</vt:lpstr>
      <vt:lpstr>Sinkin Sans 400 Regular</vt:lpstr>
      <vt:lpstr>微软雅黑</vt:lpstr>
      <vt:lpstr>Arial</vt:lpstr>
      <vt:lpstr>Calibri</vt:lpstr>
      <vt:lpstr>Calibri Light</vt:lpstr>
      <vt:lpstr>Century Gothic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tangtang</cp:lastModifiedBy>
  <cp:revision>36</cp:revision>
  <dcterms:created xsi:type="dcterms:W3CDTF">2017-03-22T05:10:00Z</dcterms:created>
  <dcterms:modified xsi:type="dcterms:W3CDTF">2020-05-29T08:45:12Z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