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heme/theme2.xml" ContentType="application/vnd.openxmlformats-officedocument.theme+xml"/>
  <Override PartName="/ppt/notesSlides/notesSlide1.xml" ContentType="application/vnd.openxmlformats-officedocument.presentationml.notesSlide+xml"/>
  <Override PartName="/ppt/tags/tag2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5"/>
  </p:notesMasterIdLst>
  <p:sldIdLst>
    <p:sldId id="342" r:id="rId2"/>
    <p:sldId id="353" r:id="rId3"/>
    <p:sldId id="314" r:id="rId4"/>
    <p:sldId id="343" r:id="rId5"/>
    <p:sldId id="344" r:id="rId6"/>
    <p:sldId id="345" r:id="rId7"/>
    <p:sldId id="346" r:id="rId8"/>
    <p:sldId id="347" r:id="rId9"/>
    <p:sldId id="348" r:id="rId10"/>
    <p:sldId id="349" r:id="rId11"/>
    <p:sldId id="350" r:id="rId12"/>
    <p:sldId id="351" r:id="rId13"/>
    <p:sldId id="352" r:id="rId14"/>
  </p:sldIdLst>
  <p:sldSz cx="12192000" cy="6858000"/>
  <p:notesSz cx="6858000" cy="9144000"/>
  <p:custDataLst>
    <p:tags r:id="rId16"/>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99179"/>
    <a:srgbClr val="EA5E66"/>
    <a:srgbClr val="0099A9"/>
    <a:srgbClr val="FFAB3F"/>
    <a:srgbClr val="D95A03"/>
    <a:srgbClr val="EA6103"/>
    <a:srgbClr val="E99C3A"/>
    <a:srgbClr val="F7636B"/>
    <a:srgbClr val="00A2B3"/>
    <a:srgbClr val="F8F8F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32" autoAdjust="0"/>
    <p:restoredTop sz="94660"/>
  </p:normalViewPr>
  <p:slideViewPr>
    <p:cSldViewPr snapToGrid="0">
      <p:cViewPr varScale="1">
        <p:scale>
          <a:sx n="86" d="100"/>
          <a:sy n="86" d="100"/>
        </p:scale>
        <p:origin x="96" y="546"/>
      </p:cViewPr>
      <p:guideLst>
        <p:guide orient="horz" pos="2160"/>
        <p:guide pos="3840"/>
      </p:guideLst>
    </p:cSldViewPr>
  </p:slideViewPr>
  <p:notesTextViewPr>
    <p:cViewPr>
      <p:scale>
        <a:sx n="1" d="1"/>
        <a:sy n="1" d="1"/>
      </p:scale>
      <p:origin x="0" y="0"/>
    </p:cViewPr>
  </p:notesTextViewPr>
  <p:sorterViewPr>
    <p:cViewPr varScale="1">
      <p:scale>
        <a:sx n="1" d="1"/>
        <a:sy n="1" d="1"/>
      </p:scale>
      <p:origin x="0" y="-6066"/>
    </p:cViewPr>
  </p:sorterViewPr>
  <p:notesViewPr>
    <p:cSldViewPr>
      <p:cViewPr>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tags" Target="tags/tag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B2A0C4B-B445-43FE-954D-760A33048E71}" type="datetimeFigureOut">
              <a:rPr lang="zh-CN" altLang="en-US" smtClean="0"/>
              <a:t>2020/4/14</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DD71FAE-F02B-4105-9FB8-6BE5C8896EA8}" type="slidenum">
              <a:rPr lang="zh-CN" altLang="en-US" smtClean="0"/>
              <a:t>‹#›</a:t>
            </a:fld>
            <a:endParaRPr lang="zh-CN" altLang="en-US"/>
          </a:p>
        </p:txBody>
      </p:sp>
    </p:spTree>
    <p:extLst>
      <p:ext uri="{BB962C8B-B14F-4D97-AF65-F5344CB8AC3E}">
        <p14:creationId xmlns:p14="http://schemas.microsoft.com/office/powerpoint/2010/main" val="122117400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6B286D78-31DF-493B-968A-39C1B2506957}" type="slidenum">
              <a:rPr lang="zh-CN" altLang="en-US" smtClean="0"/>
              <a:t>3</a:t>
            </a:fld>
            <a:endParaRPr lang="zh-CN" altLang="en-US"/>
          </a:p>
        </p:txBody>
      </p:sp>
    </p:spTree>
    <p:extLst>
      <p:ext uri="{BB962C8B-B14F-4D97-AF65-F5344CB8AC3E}">
        <p14:creationId xmlns:p14="http://schemas.microsoft.com/office/powerpoint/2010/main" val="30540946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tags" Target="../tags/tag9.xml"/><Relationship Id="rId13" Type="http://schemas.openxmlformats.org/officeDocument/2006/relationships/tags" Target="../tags/tag14.xml"/><Relationship Id="rId3" Type="http://schemas.openxmlformats.org/officeDocument/2006/relationships/tags" Target="../tags/tag4.xml"/><Relationship Id="rId7" Type="http://schemas.openxmlformats.org/officeDocument/2006/relationships/tags" Target="../tags/tag8.xml"/><Relationship Id="rId12" Type="http://schemas.openxmlformats.org/officeDocument/2006/relationships/tags" Target="../tags/tag13.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11" Type="http://schemas.openxmlformats.org/officeDocument/2006/relationships/tags" Target="../tags/tag12.xml"/><Relationship Id="rId5" Type="http://schemas.openxmlformats.org/officeDocument/2006/relationships/tags" Target="../tags/tag6.xml"/><Relationship Id="rId10" Type="http://schemas.openxmlformats.org/officeDocument/2006/relationships/tags" Target="../tags/tag11.xml"/><Relationship Id="rId4" Type="http://schemas.openxmlformats.org/officeDocument/2006/relationships/tags" Target="../tags/tag5.xml"/><Relationship Id="rId9" Type="http://schemas.openxmlformats.org/officeDocument/2006/relationships/tags" Target="../tags/tag10.xml"/><Relationship Id="rId14"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tags" Target="../tags/tag17.xml"/><Relationship Id="rId2" Type="http://schemas.openxmlformats.org/officeDocument/2006/relationships/tags" Target="../tags/tag16.xml"/><Relationship Id="rId1" Type="http://schemas.openxmlformats.org/officeDocument/2006/relationships/tags" Target="../tags/tag15.xml"/><Relationship Id="rId5" Type="http://schemas.openxmlformats.org/officeDocument/2006/relationships/slideMaster" Target="../slideMasters/slideMaster1.xml"/><Relationship Id="rId4" Type="http://schemas.openxmlformats.org/officeDocument/2006/relationships/tags" Target="../tags/tag18.xml"/></Relationships>
</file>

<file path=ppt/slideLayouts/_rels/slideLayout4.xml.rels><?xml version="1.0" encoding="UTF-8" standalone="yes"?>
<Relationships xmlns="http://schemas.openxmlformats.org/package/2006/relationships"><Relationship Id="rId3" Type="http://schemas.openxmlformats.org/officeDocument/2006/relationships/slideMaster" Target="../slideMasters/slideMaster1.xml"/><Relationship Id="rId2" Type="http://schemas.openxmlformats.org/officeDocument/2006/relationships/tags" Target="../tags/tag20.xml"/><Relationship Id="rId1" Type="http://schemas.openxmlformats.org/officeDocument/2006/relationships/tags" Target="../tags/tag19.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pic>
        <p:nvPicPr>
          <p:cNvPr id="3" name="图片 2">
            <a:extLst>
              <a:ext uri="{FF2B5EF4-FFF2-40B4-BE49-F238E27FC236}">
                <a16:creationId xmlns:a16="http://schemas.microsoft.com/office/drawing/2014/main" id="{181B275C-30A2-441F-8825-7D72A33AB1B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2429" b="15111"/>
          <a:stretch/>
        </p:blipFill>
        <p:spPr>
          <a:xfrm>
            <a:off x="3" y="-8709"/>
            <a:ext cx="12191997" cy="3874855"/>
          </a:xfrm>
          <a:prstGeom prst="rect">
            <a:avLst/>
          </a:prstGeom>
          <a:effectLst>
            <a:outerShdw blurRad="50800" dist="38100" dir="5400000" algn="t" rotWithShape="0">
              <a:prstClr val="black">
                <a:alpha val="40000"/>
              </a:prstClr>
            </a:outerShdw>
          </a:effectLst>
        </p:spPr>
      </p:pic>
      <p:sp>
        <p:nvSpPr>
          <p:cNvPr id="4" name="TextBox 19">
            <a:extLst>
              <a:ext uri="{FF2B5EF4-FFF2-40B4-BE49-F238E27FC236}">
                <a16:creationId xmlns:a16="http://schemas.microsoft.com/office/drawing/2014/main" id="{753DED68-ECC9-4BDB-B151-E50BE5BC39C1}"/>
              </a:ext>
            </a:extLst>
          </p:cNvPr>
          <p:cNvSpPr txBox="1"/>
          <p:nvPr userDrawn="1"/>
        </p:nvSpPr>
        <p:spPr>
          <a:xfrm>
            <a:off x="1985309" y="4080729"/>
            <a:ext cx="9185998" cy="923330"/>
          </a:xfrm>
          <a:prstGeom prst="rect">
            <a:avLst/>
          </a:prstGeom>
          <a:noFill/>
        </p:spPr>
        <p:txBody>
          <a:bodyPr wrap="square" rtlCol="0">
            <a:spAutoFit/>
          </a:bodyPr>
          <a:lstStyle/>
          <a:p>
            <a:r>
              <a:rPr lang="zh-CN" altLang="en-US" sz="5400" b="1" spc="600" dirty="0">
                <a:solidFill>
                  <a:schemeClr val="tx1">
                    <a:lumMod val="75000"/>
                  </a:schemeClr>
                </a:solidFill>
                <a:cs typeface="+mn-ea"/>
                <a:sym typeface="+mn-lt"/>
              </a:rPr>
              <a:t>广西中医药大学</a:t>
            </a:r>
            <a:r>
              <a:rPr lang="en-US" altLang="zh-CN" sz="5400" b="1" spc="600" dirty="0">
                <a:solidFill>
                  <a:schemeClr val="tx1">
                    <a:lumMod val="75000"/>
                  </a:schemeClr>
                </a:solidFill>
                <a:cs typeface="+mn-ea"/>
                <a:sym typeface="+mn-lt"/>
              </a:rPr>
              <a:t>PPT</a:t>
            </a:r>
            <a:r>
              <a:rPr lang="zh-CN" altLang="en-US" sz="5400" b="1" spc="600" dirty="0">
                <a:solidFill>
                  <a:schemeClr val="tx1">
                    <a:lumMod val="75000"/>
                  </a:schemeClr>
                </a:solidFill>
                <a:cs typeface="+mn-ea"/>
                <a:sym typeface="+mn-lt"/>
              </a:rPr>
              <a:t>模板</a:t>
            </a:r>
            <a:endParaRPr lang="zh-CN" altLang="en-US" sz="6600" b="1" spc="600" dirty="0">
              <a:solidFill>
                <a:schemeClr val="tx1">
                  <a:lumMod val="75000"/>
                </a:schemeClr>
              </a:solidFill>
              <a:cs typeface="+mn-ea"/>
              <a:sym typeface="+mn-lt"/>
            </a:endParaRPr>
          </a:p>
        </p:txBody>
      </p:sp>
      <p:sp>
        <p:nvSpPr>
          <p:cNvPr id="5" name="Freeform 10">
            <a:extLst>
              <a:ext uri="{FF2B5EF4-FFF2-40B4-BE49-F238E27FC236}">
                <a16:creationId xmlns:a16="http://schemas.microsoft.com/office/drawing/2014/main" id="{61706A4D-3D90-4977-9872-7E059E2B1A81}"/>
              </a:ext>
            </a:extLst>
          </p:cNvPr>
          <p:cNvSpPr>
            <a:spLocks noEditPoints="1"/>
          </p:cNvSpPr>
          <p:nvPr userDrawn="1"/>
        </p:nvSpPr>
        <p:spPr bwMode="auto">
          <a:xfrm>
            <a:off x="4118243" y="5311755"/>
            <a:ext cx="329517" cy="331029"/>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accent2"/>
          </a:solidFill>
          <a:ln>
            <a:noFill/>
          </a:ln>
        </p:spPr>
        <p:txBody>
          <a:bodyPr vert="horz" wrap="square" lIns="68562" tIns="34281" rIns="68562" bIns="34281" numCol="1" anchor="t" anchorCtr="0" compatLnSpc="1">
            <a:prstTxWarp prst="textNoShape">
              <a:avLst/>
            </a:prstTxWarp>
          </a:bodyPr>
          <a:lstStyle/>
          <a:p>
            <a:endParaRPr lang="zh-CN" altLang="en-US" b="0">
              <a:cs typeface="+mn-ea"/>
              <a:sym typeface="+mn-lt"/>
            </a:endParaRPr>
          </a:p>
        </p:txBody>
      </p:sp>
      <p:sp>
        <p:nvSpPr>
          <p:cNvPr id="6" name="矩形 5">
            <a:extLst>
              <a:ext uri="{FF2B5EF4-FFF2-40B4-BE49-F238E27FC236}">
                <a16:creationId xmlns:a16="http://schemas.microsoft.com/office/drawing/2014/main" id="{3754512B-3B31-4843-AFE5-1C6EC9FAEA93}"/>
              </a:ext>
            </a:extLst>
          </p:cNvPr>
          <p:cNvSpPr/>
          <p:nvPr userDrawn="1"/>
        </p:nvSpPr>
        <p:spPr>
          <a:xfrm>
            <a:off x="4538741" y="5304230"/>
            <a:ext cx="3467616" cy="338554"/>
          </a:xfrm>
          <a:prstGeom prst="rect">
            <a:avLst/>
          </a:prstGeom>
        </p:spPr>
        <p:txBody>
          <a:bodyPr wrap="none">
            <a:spAutoFit/>
          </a:bodyPr>
          <a:lstStyle/>
          <a:p>
            <a:r>
              <a:rPr lang="zh-CN" altLang="en-US" sz="1600" dirty="0">
                <a:solidFill>
                  <a:schemeClr val="tx1">
                    <a:lumMod val="75000"/>
                  </a:schemeClr>
                </a:solidFill>
                <a:cs typeface="+mn-ea"/>
                <a:sym typeface="+mn-lt"/>
              </a:rPr>
              <a:t>设计制作：现代教育技术与信息中心</a:t>
            </a:r>
          </a:p>
        </p:txBody>
      </p:sp>
      <p:sp>
        <p:nvSpPr>
          <p:cNvPr id="7" name="矩形 6">
            <a:extLst>
              <a:ext uri="{FF2B5EF4-FFF2-40B4-BE49-F238E27FC236}">
                <a16:creationId xmlns:a16="http://schemas.microsoft.com/office/drawing/2014/main" id="{7C66D54B-42A8-47BB-B2B7-D78E8A7531D8}"/>
              </a:ext>
            </a:extLst>
          </p:cNvPr>
          <p:cNvSpPr/>
          <p:nvPr userDrawn="1"/>
        </p:nvSpPr>
        <p:spPr>
          <a:xfrm>
            <a:off x="4538741" y="5773678"/>
            <a:ext cx="4756430" cy="338554"/>
          </a:xfrm>
          <a:prstGeom prst="rect">
            <a:avLst/>
          </a:prstGeom>
        </p:spPr>
        <p:txBody>
          <a:bodyPr wrap="none">
            <a:spAutoFit/>
          </a:bodyPr>
          <a:lstStyle/>
          <a:p>
            <a:r>
              <a:rPr lang="zh-CN" altLang="en-US" sz="1600" dirty="0">
                <a:solidFill>
                  <a:schemeClr val="tx1">
                    <a:lumMod val="75000"/>
                  </a:schemeClr>
                </a:solidFill>
                <a:cs typeface="+mn-ea"/>
                <a:sym typeface="+mn-lt"/>
              </a:rPr>
              <a:t>素材提供： 党委宣传部、现代教育技术与信息中心</a:t>
            </a:r>
          </a:p>
        </p:txBody>
      </p:sp>
      <p:grpSp>
        <p:nvGrpSpPr>
          <p:cNvPr id="8" name="组合 7">
            <a:extLst>
              <a:ext uri="{FF2B5EF4-FFF2-40B4-BE49-F238E27FC236}">
                <a16:creationId xmlns:a16="http://schemas.microsoft.com/office/drawing/2014/main" id="{0E302E68-0C9A-4090-9159-F7BADDCB5A1A}"/>
              </a:ext>
            </a:extLst>
          </p:cNvPr>
          <p:cNvGrpSpPr/>
          <p:nvPr userDrawn="1"/>
        </p:nvGrpSpPr>
        <p:grpSpPr>
          <a:xfrm>
            <a:off x="4118242" y="5784965"/>
            <a:ext cx="329517" cy="331029"/>
            <a:chOff x="3897192" y="5854085"/>
            <a:chExt cx="329517" cy="331029"/>
          </a:xfrm>
        </p:grpSpPr>
        <p:sp>
          <p:nvSpPr>
            <p:cNvPr id="9" name="椭圆 8">
              <a:extLst>
                <a:ext uri="{FF2B5EF4-FFF2-40B4-BE49-F238E27FC236}">
                  <a16:creationId xmlns:a16="http://schemas.microsoft.com/office/drawing/2014/main" id="{A4C18F18-3F5F-41CD-9D40-217B088D663F}"/>
                </a:ext>
              </a:extLst>
            </p:cNvPr>
            <p:cNvSpPr/>
            <p:nvPr/>
          </p:nvSpPr>
          <p:spPr>
            <a:xfrm>
              <a:off x="3897192" y="5854085"/>
              <a:ext cx="329517" cy="331029"/>
            </a:xfrm>
            <a:prstGeom prst="ellipse">
              <a:avLst/>
            </a:prstGeom>
            <a:solidFill>
              <a:srgbClr val="B99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Freeform 10">
              <a:extLst>
                <a:ext uri="{FF2B5EF4-FFF2-40B4-BE49-F238E27FC236}">
                  <a16:creationId xmlns:a16="http://schemas.microsoft.com/office/drawing/2014/main" id="{0EC327A9-DE24-48B3-8654-9C42FFB7EFDD}"/>
                </a:ext>
              </a:extLst>
            </p:cNvPr>
            <p:cNvSpPr>
              <a:spLocks noEditPoints="1"/>
            </p:cNvSpPr>
            <p:nvPr/>
          </p:nvSpPr>
          <p:spPr bwMode="auto">
            <a:xfrm>
              <a:off x="3951548" y="5910865"/>
              <a:ext cx="242640" cy="201367"/>
            </a:xfrm>
            <a:custGeom>
              <a:avLst/>
              <a:gdLst>
                <a:gd name="connsiteX0" fmla="*/ 364917 w 607639"/>
                <a:gd name="connsiteY0" fmla="*/ 223040 h 519291"/>
                <a:gd name="connsiteX1" fmla="*/ 364917 w 607639"/>
                <a:gd name="connsiteY1" fmla="*/ 379448 h 519291"/>
                <a:gd name="connsiteX2" fmla="*/ 364917 w 607639"/>
                <a:gd name="connsiteY2" fmla="*/ 379536 h 519291"/>
                <a:gd name="connsiteX3" fmla="*/ 475640 w 607639"/>
                <a:gd name="connsiteY3" fmla="*/ 379536 h 519291"/>
                <a:gd name="connsiteX4" fmla="*/ 475640 w 607639"/>
                <a:gd name="connsiteY4" fmla="*/ 271651 h 519291"/>
                <a:gd name="connsiteX5" fmla="*/ 425530 w 607639"/>
                <a:gd name="connsiteY5" fmla="*/ 271651 h 519291"/>
                <a:gd name="connsiteX6" fmla="*/ 425530 w 607639"/>
                <a:gd name="connsiteY6" fmla="*/ 223040 h 519291"/>
                <a:gd name="connsiteX7" fmla="*/ 131910 w 607639"/>
                <a:gd name="connsiteY7" fmla="*/ 223040 h 519291"/>
                <a:gd name="connsiteX8" fmla="*/ 131910 w 607639"/>
                <a:gd name="connsiteY8" fmla="*/ 379448 h 519291"/>
                <a:gd name="connsiteX9" fmla="*/ 131910 w 607639"/>
                <a:gd name="connsiteY9" fmla="*/ 379536 h 519291"/>
                <a:gd name="connsiteX10" fmla="*/ 242633 w 607639"/>
                <a:gd name="connsiteY10" fmla="*/ 379536 h 519291"/>
                <a:gd name="connsiteX11" fmla="*/ 242633 w 607639"/>
                <a:gd name="connsiteY11" fmla="*/ 271651 h 519291"/>
                <a:gd name="connsiteX12" fmla="*/ 192523 w 607639"/>
                <a:gd name="connsiteY12" fmla="*/ 271651 h 519291"/>
                <a:gd name="connsiteX13" fmla="*/ 192523 w 607639"/>
                <a:gd name="connsiteY13" fmla="*/ 223040 h 519291"/>
                <a:gd name="connsiteX14" fmla="*/ 327000 w 607639"/>
                <a:gd name="connsiteY14" fmla="*/ 185093 h 519291"/>
                <a:gd name="connsiteX15" fmla="*/ 456682 w 607639"/>
                <a:gd name="connsiteY15" fmla="*/ 185182 h 519291"/>
                <a:gd name="connsiteX16" fmla="*/ 513646 w 607639"/>
                <a:gd name="connsiteY16" fmla="*/ 241613 h 519291"/>
                <a:gd name="connsiteX17" fmla="*/ 513646 w 607639"/>
                <a:gd name="connsiteY17" fmla="*/ 417394 h 519291"/>
                <a:gd name="connsiteX18" fmla="*/ 327000 w 607639"/>
                <a:gd name="connsiteY18" fmla="*/ 417394 h 519291"/>
                <a:gd name="connsiteX19" fmla="*/ 93993 w 607639"/>
                <a:gd name="connsiteY19" fmla="*/ 185093 h 519291"/>
                <a:gd name="connsiteX20" fmla="*/ 223675 w 607639"/>
                <a:gd name="connsiteY20" fmla="*/ 185182 h 519291"/>
                <a:gd name="connsiteX21" fmla="*/ 280639 w 607639"/>
                <a:gd name="connsiteY21" fmla="*/ 241613 h 519291"/>
                <a:gd name="connsiteX22" fmla="*/ 280639 w 607639"/>
                <a:gd name="connsiteY22" fmla="*/ 417394 h 519291"/>
                <a:gd name="connsiteX23" fmla="*/ 93993 w 607639"/>
                <a:gd name="connsiteY23" fmla="*/ 417394 h 519291"/>
                <a:gd name="connsiteX24" fmla="*/ 38005 w 607639"/>
                <a:gd name="connsiteY24" fmla="*/ 122290 h 519291"/>
                <a:gd name="connsiteX25" fmla="*/ 38005 w 607639"/>
                <a:gd name="connsiteY25" fmla="*/ 145398 h 519291"/>
                <a:gd name="connsiteX26" fmla="*/ 38005 w 607639"/>
                <a:gd name="connsiteY26" fmla="*/ 481342 h 519291"/>
                <a:gd name="connsiteX27" fmla="*/ 569634 w 607639"/>
                <a:gd name="connsiteY27" fmla="*/ 481342 h 519291"/>
                <a:gd name="connsiteX28" fmla="*/ 569634 w 607639"/>
                <a:gd name="connsiteY28" fmla="*/ 122290 h 519291"/>
                <a:gd name="connsiteX29" fmla="*/ 38005 w 607639"/>
                <a:gd name="connsiteY29" fmla="*/ 37860 h 519291"/>
                <a:gd name="connsiteX30" fmla="*/ 38005 w 607639"/>
                <a:gd name="connsiteY30" fmla="*/ 84430 h 519291"/>
                <a:gd name="connsiteX31" fmla="*/ 270309 w 607639"/>
                <a:gd name="connsiteY31" fmla="*/ 84430 h 519291"/>
                <a:gd name="connsiteX32" fmla="*/ 222869 w 607639"/>
                <a:gd name="connsiteY32" fmla="*/ 37860 h 519291"/>
                <a:gd name="connsiteX33" fmla="*/ 0 w 607639"/>
                <a:gd name="connsiteY33" fmla="*/ 0 h 519291"/>
                <a:gd name="connsiteX34" fmla="*/ 238356 w 607639"/>
                <a:gd name="connsiteY34" fmla="*/ 0 h 519291"/>
                <a:gd name="connsiteX35" fmla="*/ 324513 w 607639"/>
                <a:gd name="connsiteY35" fmla="*/ 84430 h 519291"/>
                <a:gd name="connsiteX36" fmla="*/ 588592 w 607639"/>
                <a:gd name="connsiteY36" fmla="*/ 84430 h 519291"/>
                <a:gd name="connsiteX37" fmla="*/ 607639 w 607639"/>
                <a:gd name="connsiteY37" fmla="*/ 103360 h 519291"/>
                <a:gd name="connsiteX38" fmla="*/ 607639 w 607639"/>
                <a:gd name="connsiteY38" fmla="*/ 500361 h 519291"/>
                <a:gd name="connsiteX39" fmla="*/ 588592 w 607639"/>
                <a:gd name="connsiteY39" fmla="*/ 519291 h 519291"/>
                <a:gd name="connsiteX40" fmla="*/ 18958 w 607639"/>
                <a:gd name="connsiteY40" fmla="*/ 519291 h 519291"/>
                <a:gd name="connsiteX41" fmla="*/ 0 w 607639"/>
                <a:gd name="connsiteY41" fmla="*/ 500361 h 519291"/>
                <a:gd name="connsiteX42" fmla="*/ 0 w 607639"/>
                <a:gd name="connsiteY42" fmla="*/ 145398 h 519291"/>
                <a:gd name="connsiteX43" fmla="*/ 0 w 607639"/>
                <a:gd name="connsiteY43" fmla="*/ 103360 h 51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7639" h="519291">
                  <a:moveTo>
                    <a:pt x="364917" y="223040"/>
                  </a:moveTo>
                  <a:lnTo>
                    <a:pt x="364917" y="379448"/>
                  </a:lnTo>
                  <a:lnTo>
                    <a:pt x="364917" y="379536"/>
                  </a:lnTo>
                  <a:lnTo>
                    <a:pt x="475640" y="379536"/>
                  </a:lnTo>
                  <a:lnTo>
                    <a:pt x="475640" y="271651"/>
                  </a:lnTo>
                  <a:lnTo>
                    <a:pt x="425530" y="271651"/>
                  </a:lnTo>
                  <a:lnTo>
                    <a:pt x="425530" y="223040"/>
                  </a:lnTo>
                  <a:close/>
                  <a:moveTo>
                    <a:pt x="131910" y="223040"/>
                  </a:moveTo>
                  <a:lnTo>
                    <a:pt x="131910" y="379448"/>
                  </a:lnTo>
                  <a:lnTo>
                    <a:pt x="131910" y="379536"/>
                  </a:lnTo>
                  <a:lnTo>
                    <a:pt x="242633" y="379536"/>
                  </a:lnTo>
                  <a:lnTo>
                    <a:pt x="242633" y="271651"/>
                  </a:lnTo>
                  <a:lnTo>
                    <a:pt x="192523" y="271651"/>
                  </a:lnTo>
                  <a:lnTo>
                    <a:pt x="192523" y="223040"/>
                  </a:lnTo>
                  <a:close/>
                  <a:moveTo>
                    <a:pt x="327000" y="185093"/>
                  </a:moveTo>
                  <a:lnTo>
                    <a:pt x="456682" y="185182"/>
                  </a:lnTo>
                  <a:lnTo>
                    <a:pt x="513646" y="241613"/>
                  </a:lnTo>
                  <a:lnTo>
                    <a:pt x="513646" y="417394"/>
                  </a:lnTo>
                  <a:lnTo>
                    <a:pt x="327000" y="417394"/>
                  </a:lnTo>
                  <a:close/>
                  <a:moveTo>
                    <a:pt x="93993" y="185093"/>
                  </a:moveTo>
                  <a:lnTo>
                    <a:pt x="223675" y="185182"/>
                  </a:lnTo>
                  <a:lnTo>
                    <a:pt x="280639" y="241613"/>
                  </a:lnTo>
                  <a:lnTo>
                    <a:pt x="280639" y="417394"/>
                  </a:lnTo>
                  <a:lnTo>
                    <a:pt x="93993" y="417394"/>
                  </a:lnTo>
                  <a:close/>
                  <a:moveTo>
                    <a:pt x="38005" y="122290"/>
                  </a:moveTo>
                  <a:lnTo>
                    <a:pt x="38005" y="145398"/>
                  </a:lnTo>
                  <a:lnTo>
                    <a:pt x="38005" y="481342"/>
                  </a:lnTo>
                  <a:lnTo>
                    <a:pt x="569634" y="481342"/>
                  </a:lnTo>
                  <a:lnTo>
                    <a:pt x="569634" y="122290"/>
                  </a:lnTo>
                  <a:close/>
                  <a:moveTo>
                    <a:pt x="38005" y="37860"/>
                  </a:moveTo>
                  <a:lnTo>
                    <a:pt x="38005" y="84430"/>
                  </a:lnTo>
                  <a:lnTo>
                    <a:pt x="270309" y="84430"/>
                  </a:lnTo>
                  <a:lnTo>
                    <a:pt x="222869" y="37860"/>
                  </a:lnTo>
                  <a:close/>
                  <a:moveTo>
                    <a:pt x="0" y="0"/>
                  </a:moveTo>
                  <a:lnTo>
                    <a:pt x="238356" y="0"/>
                  </a:lnTo>
                  <a:lnTo>
                    <a:pt x="324513" y="84430"/>
                  </a:lnTo>
                  <a:lnTo>
                    <a:pt x="588592" y="84430"/>
                  </a:lnTo>
                  <a:cubicBezTo>
                    <a:pt x="599094" y="84430"/>
                    <a:pt x="607639" y="92962"/>
                    <a:pt x="607639" y="103360"/>
                  </a:cubicBezTo>
                  <a:lnTo>
                    <a:pt x="607639" y="500361"/>
                  </a:lnTo>
                  <a:cubicBezTo>
                    <a:pt x="607639" y="510759"/>
                    <a:pt x="599094" y="519291"/>
                    <a:pt x="588592" y="519291"/>
                  </a:cubicBezTo>
                  <a:lnTo>
                    <a:pt x="18958" y="519291"/>
                  </a:lnTo>
                  <a:cubicBezTo>
                    <a:pt x="8545" y="519291"/>
                    <a:pt x="0" y="510759"/>
                    <a:pt x="0" y="500361"/>
                  </a:cubicBezTo>
                  <a:lnTo>
                    <a:pt x="0" y="145398"/>
                  </a:lnTo>
                  <a:lnTo>
                    <a:pt x="0" y="103360"/>
                  </a:lnTo>
                  <a:close/>
                </a:path>
              </a:pathLst>
            </a:custGeom>
            <a:solidFill>
              <a:schemeClr val="bg1"/>
            </a:solidFill>
            <a:ln>
              <a:noFill/>
            </a:ln>
          </p:spPr>
          <p:txBody>
            <a:bodyPr vert="horz" wrap="square" lIns="68562" tIns="34281" rIns="68562" bIns="34281"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b="0" dirty="0">
                <a:cs typeface="+mn-ea"/>
                <a:sym typeface="+mn-lt"/>
              </a:endParaRPr>
            </a:p>
          </p:txBody>
        </p:sp>
      </p:grpSp>
    </p:spTree>
    <p:extLst>
      <p:ext uri="{BB962C8B-B14F-4D97-AF65-F5344CB8AC3E}">
        <p14:creationId xmlns:p14="http://schemas.microsoft.com/office/powerpoint/2010/main" val="37909816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par>
                          <p:cTn id="12" fill="hold">
                            <p:stCondLst>
                              <p:cond delay="1050"/>
                            </p:stCondLst>
                            <p:childTnLst>
                              <p:par>
                                <p:cTn id="13" presetID="2" presetClass="entr" presetSubtype="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extLst>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标题和内容">
    <p:spTree>
      <p:nvGrpSpPr>
        <p:cNvPr id="1" name=""/>
        <p:cNvGrpSpPr/>
        <p:nvPr/>
      </p:nvGrpSpPr>
      <p:grpSpPr>
        <a:xfrm>
          <a:off x="0" y="0"/>
          <a:ext cx="0" cy="0"/>
          <a:chOff x="0" y="0"/>
          <a:chExt cx="0" cy="0"/>
        </a:xfrm>
      </p:grpSpPr>
      <p:sp>
        <p:nvSpPr>
          <p:cNvPr id="3" name="Freeform 5">
            <a:extLst>
              <a:ext uri="{FF2B5EF4-FFF2-40B4-BE49-F238E27FC236}">
                <a16:creationId xmlns:a16="http://schemas.microsoft.com/office/drawing/2014/main" id="{ECD0D977-A03E-4917-B085-28FF66F27A9F}"/>
              </a:ext>
            </a:extLst>
          </p:cNvPr>
          <p:cNvSpPr/>
          <p:nvPr/>
        </p:nvSpPr>
        <p:spPr bwMode="auto">
          <a:xfrm>
            <a:off x="1774624" y="1280423"/>
            <a:ext cx="671193" cy="60515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6" name="Freeform 5">
            <a:extLst>
              <a:ext uri="{FF2B5EF4-FFF2-40B4-BE49-F238E27FC236}">
                <a16:creationId xmlns:a16="http://schemas.microsoft.com/office/drawing/2014/main" id="{B4747300-7466-499A-8285-8D095B9298BF}"/>
              </a:ext>
            </a:extLst>
          </p:cNvPr>
          <p:cNvSpPr/>
          <p:nvPr userDrawn="1"/>
        </p:nvSpPr>
        <p:spPr bwMode="auto">
          <a:xfrm>
            <a:off x="1776402" y="2182627"/>
            <a:ext cx="671193" cy="60515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9" name="Freeform 5">
            <a:extLst>
              <a:ext uri="{FF2B5EF4-FFF2-40B4-BE49-F238E27FC236}">
                <a16:creationId xmlns:a16="http://schemas.microsoft.com/office/drawing/2014/main" id="{CEBBD6B7-9694-4C68-B18D-963699A24567}"/>
              </a:ext>
            </a:extLst>
          </p:cNvPr>
          <p:cNvSpPr/>
          <p:nvPr/>
        </p:nvSpPr>
        <p:spPr bwMode="auto">
          <a:xfrm>
            <a:off x="1776402" y="3095726"/>
            <a:ext cx="671193" cy="60515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12" name="Freeform 5">
            <a:extLst>
              <a:ext uri="{FF2B5EF4-FFF2-40B4-BE49-F238E27FC236}">
                <a16:creationId xmlns:a16="http://schemas.microsoft.com/office/drawing/2014/main" id="{11DD7DE9-7E12-4B1F-B1A6-B3E8D94C2510}"/>
              </a:ext>
            </a:extLst>
          </p:cNvPr>
          <p:cNvSpPr/>
          <p:nvPr userDrawn="1"/>
        </p:nvSpPr>
        <p:spPr bwMode="auto">
          <a:xfrm>
            <a:off x="1776402" y="3984888"/>
            <a:ext cx="671193" cy="60515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15" name="Freeform 5">
            <a:extLst>
              <a:ext uri="{FF2B5EF4-FFF2-40B4-BE49-F238E27FC236}">
                <a16:creationId xmlns:a16="http://schemas.microsoft.com/office/drawing/2014/main" id="{6772454F-0AB6-43D2-8637-3E2F58F2CBFB}"/>
              </a:ext>
            </a:extLst>
          </p:cNvPr>
          <p:cNvSpPr/>
          <p:nvPr/>
        </p:nvSpPr>
        <p:spPr bwMode="auto">
          <a:xfrm>
            <a:off x="1776402" y="4873252"/>
            <a:ext cx="671193" cy="605157"/>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17" name="矩形 16">
            <a:extLst>
              <a:ext uri="{FF2B5EF4-FFF2-40B4-BE49-F238E27FC236}">
                <a16:creationId xmlns:a16="http://schemas.microsoft.com/office/drawing/2014/main" id="{11632399-F8B5-41A4-9374-B3E2C53A15F4}"/>
              </a:ext>
            </a:extLst>
          </p:cNvPr>
          <p:cNvSpPr/>
          <p:nvPr userDrawn="1">
            <p:custDataLst>
              <p:tags r:id="rId1"/>
            </p:custDataLst>
          </p:nvPr>
        </p:nvSpPr>
        <p:spPr>
          <a:xfrm>
            <a:off x="9523578" y="1124744"/>
            <a:ext cx="1181100" cy="1168400"/>
          </a:xfrm>
          <a:prstGeom prst="rect">
            <a:avLst/>
          </a:prstGeom>
          <a:solidFill>
            <a:schemeClr val="tx1">
              <a:lumMod val="75000"/>
            </a:schemeClr>
          </a:solidFill>
          <a:ln w="12700" cap="flat" cmpd="sng" algn="ctr">
            <a:noFill/>
            <a:prstDash val="solid"/>
            <a:miter lim="800000"/>
          </a:ln>
          <a:effectLst/>
        </p:spPr>
        <p:txBody>
          <a:bodyPr lIns="121917" tIns="60958" rIns="121917" bIns="60958" anchor="ctr"/>
          <a:lstStyle/>
          <a:p>
            <a:pPr algn="ctr">
              <a:defRPr/>
            </a:pPr>
            <a:r>
              <a:rPr lang="zh-CN" altLang="en-US" sz="7200" kern="0">
                <a:solidFill>
                  <a:prstClr val="white"/>
                </a:solidFill>
                <a:cs typeface="+mn-ea"/>
                <a:sym typeface="+mn-lt"/>
              </a:rPr>
              <a:t>目</a:t>
            </a:r>
          </a:p>
        </p:txBody>
      </p:sp>
      <p:sp>
        <p:nvSpPr>
          <p:cNvPr id="18" name="矩形 17">
            <a:extLst>
              <a:ext uri="{FF2B5EF4-FFF2-40B4-BE49-F238E27FC236}">
                <a16:creationId xmlns:a16="http://schemas.microsoft.com/office/drawing/2014/main" id="{E828EBDB-03E2-4F54-B57A-A435CADE9FEA}"/>
              </a:ext>
            </a:extLst>
          </p:cNvPr>
          <p:cNvSpPr/>
          <p:nvPr userDrawn="1">
            <p:custDataLst>
              <p:tags r:id="rId2"/>
            </p:custDataLst>
          </p:nvPr>
        </p:nvSpPr>
        <p:spPr>
          <a:xfrm>
            <a:off x="10158578" y="2195778"/>
            <a:ext cx="833967" cy="825500"/>
          </a:xfrm>
          <a:prstGeom prst="rect">
            <a:avLst/>
          </a:prstGeom>
          <a:solidFill>
            <a:sysClr val="window" lastClr="FFFFFF"/>
          </a:solidFill>
          <a:ln w="12700" cap="flat" cmpd="sng" algn="ctr">
            <a:solidFill>
              <a:schemeClr val="tx1">
                <a:lumMod val="75000"/>
              </a:schemeClr>
            </a:solidFill>
            <a:prstDash val="solid"/>
            <a:miter lim="800000"/>
          </a:ln>
          <a:effectLst/>
        </p:spPr>
        <p:txBody>
          <a:bodyPr lIns="121917" tIns="60958" rIns="121917" bIns="60958" anchor="ctr"/>
          <a:lstStyle/>
          <a:p>
            <a:pPr algn="ctr">
              <a:defRPr/>
            </a:pPr>
            <a:r>
              <a:rPr lang="zh-CN" altLang="en-US" sz="4800" b="1" kern="0" dirty="0">
                <a:solidFill>
                  <a:schemeClr val="tx1">
                    <a:lumMod val="75000"/>
                  </a:schemeClr>
                </a:solidFill>
                <a:cs typeface="+mn-ea"/>
                <a:sym typeface="+mn-lt"/>
              </a:rPr>
              <a:t>录</a:t>
            </a:r>
          </a:p>
        </p:txBody>
      </p:sp>
      <p:sp>
        <p:nvSpPr>
          <p:cNvPr id="19" name="文本框 35">
            <a:extLst>
              <a:ext uri="{FF2B5EF4-FFF2-40B4-BE49-F238E27FC236}">
                <a16:creationId xmlns:a16="http://schemas.microsoft.com/office/drawing/2014/main" id="{BB63099B-DFBA-4B5B-AB46-81092A7D969F}"/>
              </a:ext>
            </a:extLst>
          </p:cNvPr>
          <p:cNvSpPr txBox="1"/>
          <p:nvPr userDrawn="1">
            <p:custDataLst>
              <p:tags r:id="rId3"/>
            </p:custDataLst>
          </p:nvPr>
        </p:nvSpPr>
        <p:spPr>
          <a:xfrm>
            <a:off x="9205448" y="2468894"/>
            <a:ext cx="984879" cy="3508649"/>
          </a:xfrm>
          <a:prstGeom prst="rect">
            <a:avLst/>
          </a:prstGeom>
          <a:noFill/>
        </p:spPr>
        <p:txBody>
          <a:bodyPr vert="eaVert" wrap="none" lIns="121917" tIns="60958" rIns="121917" bIns="60958">
            <a:spAutoFit/>
          </a:bodyPr>
          <a:lstStyle/>
          <a:p>
            <a:pPr>
              <a:defRPr/>
            </a:pPr>
            <a:r>
              <a:rPr lang="en-US" altLang="zh-CN" sz="4800" kern="0" dirty="0">
                <a:solidFill>
                  <a:srgbClr val="D1D1D1"/>
                </a:solidFill>
                <a:cs typeface="+mn-ea"/>
                <a:sym typeface="+mn-lt"/>
              </a:rPr>
              <a:t>CONTENTS</a:t>
            </a:r>
            <a:endParaRPr lang="zh-CN" altLang="en-US" sz="4800" kern="0" dirty="0">
              <a:solidFill>
                <a:srgbClr val="D1D1D1"/>
              </a:solidFill>
              <a:cs typeface="+mn-ea"/>
              <a:sym typeface="+mn-lt"/>
            </a:endParaRPr>
          </a:p>
        </p:txBody>
      </p:sp>
      <p:grpSp>
        <p:nvGrpSpPr>
          <p:cNvPr id="20" name="组合 19">
            <a:extLst>
              <a:ext uri="{FF2B5EF4-FFF2-40B4-BE49-F238E27FC236}">
                <a16:creationId xmlns:a16="http://schemas.microsoft.com/office/drawing/2014/main" id="{454F0185-7242-4F4E-B3CB-D6B0F5068928}"/>
              </a:ext>
            </a:extLst>
          </p:cNvPr>
          <p:cNvGrpSpPr/>
          <p:nvPr userDrawn="1"/>
        </p:nvGrpSpPr>
        <p:grpSpPr>
          <a:xfrm>
            <a:off x="2718493" y="1433778"/>
            <a:ext cx="5327651" cy="338667"/>
            <a:chOff x="2038870" y="1075333"/>
            <a:chExt cx="3995738" cy="254000"/>
          </a:xfrm>
        </p:grpSpPr>
        <p:sp>
          <p:nvSpPr>
            <p:cNvPr id="21" name="文本框 37">
              <a:extLst>
                <a:ext uri="{FF2B5EF4-FFF2-40B4-BE49-F238E27FC236}">
                  <a16:creationId xmlns:a16="http://schemas.microsoft.com/office/drawing/2014/main" id="{CB8A0691-0272-4E5F-9281-2C8FC145F265}"/>
                </a:ext>
              </a:extLst>
            </p:cNvPr>
            <p:cNvSpPr txBox="1"/>
            <p:nvPr>
              <p:custDataLst>
                <p:tags r:id="rId12"/>
              </p:custDataLst>
            </p:nvPr>
          </p:nvSpPr>
          <p:spPr>
            <a:xfrm>
              <a:off x="2038870" y="1075333"/>
              <a:ext cx="2773363" cy="254000"/>
            </a:xfrm>
            <a:custGeom>
              <a:avLst/>
              <a:gdLst>
                <a:gd name="connsiteX0" fmla="*/ 0 w 2773194"/>
                <a:gd name="connsiteY0" fmla="*/ 0 h 253350"/>
                <a:gd name="connsiteX1" fmla="*/ 2508325 w 2773194"/>
                <a:gd name="connsiteY1" fmla="*/ 0 h 253350"/>
                <a:gd name="connsiteX2" fmla="*/ 2773194 w 2773194"/>
                <a:gd name="connsiteY2" fmla="*/ 253350 h 253350"/>
                <a:gd name="connsiteX3" fmla="*/ 0 w 2773194"/>
                <a:gd name="connsiteY3" fmla="*/ 253350 h 253350"/>
              </a:gdLst>
              <a:ahLst/>
              <a:cxnLst>
                <a:cxn ang="0">
                  <a:pos x="connsiteX0" y="connsiteY0"/>
                </a:cxn>
                <a:cxn ang="0">
                  <a:pos x="connsiteX1" y="connsiteY1"/>
                </a:cxn>
                <a:cxn ang="0">
                  <a:pos x="connsiteX2" y="connsiteY2"/>
                </a:cxn>
                <a:cxn ang="0">
                  <a:pos x="connsiteX3" y="connsiteY3"/>
                </a:cxn>
              </a:cxnLst>
              <a:rect l="l" t="t" r="r" b="b"/>
              <a:pathLst>
                <a:path w="2773194" h="253350">
                  <a:moveTo>
                    <a:pt x="0" y="0"/>
                  </a:moveTo>
                  <a:lnTo>
                    <a:pt x="2508325" y="0"/>
                  </a:lnTo>
                  <a:lnTo>
                    <a:pt x="2773194" y="253350"/>
                  </a:lnTo>
                  <a:lnTo>
                    <a:pt x="0" y="253350"/>
                  </a:lnTo>
                  <a:close/>
                </a:path>
              </a:pathLst>
            </a:custGeom>
            <a:solidFill>
              <a:schemeClr val="accent2"/>
            </a:solidFill>
            <a:ln>
              <a:noFill/>
            </a:ln>
          </p:spPr>
          <p:txBody>
            <a:bodyPr lIns="0" tIns="0" bIns="0" anchor="ctr">
              <a:normAutofit/>
            </a:bodyPr>
            <a:lstStyle/>
            <a:p>
              <a:pPr>
                <a:defRPr/>
              </a:pPr>
              <a:r>
                <a:rPr lang="en-US" altLang="zh-CN" sz="2100" kern="0" dirty="0">
                  <a:solidFill>
                    <a:srgbClr val="FFFFFF"/>
                  </a:solidFill>
                  <a:cs typeface="+mn-ea"/>
                  <a:sym typeface="+mn-lt"/>
                </a:rPr>
                <a:t>      </a:t>
              </a:r>
              <a:endParaRPr lang="zh-CN" altLang="en-US" sz="2100" kern="0" dirty="0">
                <a:solidFill>
                  <a:srgbClr val="FFFFFF"/>
                </a:solidFill>
                <a:cs typeface="+mn-ea"/>
                <a:sym typeface="+mn-lt"/>
              </a:endParaRPr>
            </a:p>
          </p:txBody>
        </p:sp>
        <p:cxnSp>
          <p:nvCxnSpPr>
            <p:cNvPr id="22" name="直接连接符 38">
              <a:extLst>
                <a:ext uri="{FF2B5EF4-FFF2-40B4-BE49-F238E27FC236}">
                  <a16:creationId xmlns:a16="http://schemas.microsoft.com/office/drawing/2014/main" id="{C047E9C7-BA5B-4638-9AB7-56354DEC4345}"/>
                </a:ext>
              </a:extLst>
            </p:cNvPr>
            <p:cNvCxnSpPr>
              <a:cxnSpLocks noChangeShapeType="1"/>
              <a:stCxn id="21" idx="2"/>
            </p:cNvCxnSpPr>
            <p:nvPr>
              <p:custDataLst>
                <p:tags r:id="rId13"/>
              </p:custDataLst>
            </p:nvPr>
          </p:nvCxnSpPr>
          <p:spPr bwMode="auto">
            <a:xfrm>
              <a:off x="4812233" y="1329333"/>
              <a:ext cx="1222375" cy="0"/>
            </a:xfrm>
            <a:prstGeom prst="line">
              <a:avLst/>
            </a:prstGeom>
            <a:noFill/>
            <a:ln w="6350" algn="ctr">
              <a:solidFill>
                <a:schemeClr val="accent1"/>
              </a:solidFill>
              <a:miter lim="800000"/>
            </a:ln>
            <a:extLst>
              <a:ext uri="{909E8E84-426E-40DD-AFC4-6F175D3DCCD1}">
                <a14:hiddenFill xmlns:a14="http://schemas.microsoft.com/office/drawing/2010/main">
                  <a:noFill/>
                </a14:hiddenFill>
              </a:ext>
            </a:extLst>
          </p:spPr>
        </p:cxnSp>
      </p:grpSp>
      <p:grpSp>
        <p:nvGrpSpPr>
          <p:cNvPr id="23" name="组合 22">
            <a:extLst>
              <a:ext uri="{FF2B5EF4-FFF2-40B4-BE49-F238E27FC236}">
                <a16:creationId xmlns:a16="http://schemas.microsoft.com/office/drawing/2014/main" id="{5BCE2D84-BF8B-4F3C-AAB4-FB558C133975}"/>
              </a:ext>
            </a:extLst>
          </p:cNvPr>
          <p:cNvGrpSpPr/>
          <p:nvPr userDrawn="1"/>
        </p:nvGrpSpPr>
        <p:grpSpPr>
          <a:xfrm>
            <a:off x="2718493" y="2331245"/>
            <a:ext cx="5327651" cy="338667"/>
            <a:chOff x="2038870" y="1748433"/>
            <a:chExt cx="3995738" cy="254000"/>
          </a:xfrm>
        </p:grpSpPr>
        <p:sp>
          <p:nvSpPr>
            <p:cNvPr id="24" name="文本框 41">
              <a:extLst>
                <a:ext uri="{FF2B5EF4-FFF2-40B4-BE49-F238E27FC236}">
                  <a16:creationId xmlns:a16="http://schemas.microsoft.com/office/drawing/2014/main" id="{A631D518-FE7A-4004-AB4D-09F8A3738DF7}"/>
                </a:ext>
              </a:extLst>
            </p:cNvPr>
            <p:cNvSpPr txBox="1"/>
            <p:nvPr>
              <p:custDataLst>
                <p:tags r:id="rId10"/>
              </p:custDataLst>
            </p:nvPr>
          </p:nvSpPr>
          <p:spPr>
            <a:xfrm>
              <a:off x="2038870" y="1748433"/>
              <a:ext cx="2773363" cy="254000"/>
            </a:xfrm>
            <a:custGeom>
              <a:avLst/>
              <a:gdLst>
                <a:gd name="connsiteX0" fmla="*/ 0 w 2773194"/>
                <a:gd name="connsiteY0" fmla="*/ 0 h 253350"/>
                <a:gd name="connsiteX1" fmla="*/ 2508325 w 2773194"/>
                <a:gd name="connsiteY1" fmla="*/ 0 h 253350"/>
                <a:gd name="connsiteX2" fmla="*/ 2773194 w 2773194"/>
                <a:gd name="connsiteY2" fmla="*/ 253350 h 253350"/>
                <a:gd name="connsiteX3" fmla="*/ 0 w 2773194"/>
                <a:gd name="connsiteY3" fmla="*/ 253350 h 253350"/>
              </a:gdLst>
              <a:ahLst/>
              <a:cxnLst>
                <a:cxn ang="0">
                  <a:pos x="connsiteX0" y="connsiteY0"/>
                </a:cxn>
                <a:cxn ang="0">
                  <a:pos x="connsiteX1" y="connsiteY1"/>
                </a:cxn>
                <a:cxn ang="0">
                  <a:pos x="connsiteX2" y="connsiteY2"/>
                </a:cxn>
                <a:cxn ang="0">
                  <a:pos x="connsiteX3" y="connsiteY3"/>
                </a:cxn>
              </a:cxnLst>
              <a:rect l="l" t="t" r="r" b="b"/>
              <a:pathLst>
                <a:path w="2773194" h="253350">
                  <a:moveTo>
                    <a:pt x="0" y="0"/>
                  </a:moveTo>
                  <a:lnTo>
                    <a:pt x="2508325" y="0"/>
                  </a:lnTo>
                  <a:lnTo>
                    <a:pt x="2773194" y="253350"/>
                  </a:lnTo>
                  <a:lnTo>
                    <a:pt x="0" y="253350"/>
                  </a:lnTo>
                  <a:close/>
                </a:path>
              </a:pathLst>
            </a:custGeom>
            <a:solidFill>
              <a:schemeClr val="accent2"/>
            </a:solidFill>
            <a:ln>
              <a:noFill/>
            </a:ln>
          </p:spPr>
          <p:txBody>
            <a:bodyPr lIns="0" tIns="0" bIns="0" anchor="ctr">
              <a:normAutofit/>
            </a:bodyPr>
            <a:lstStyle/>
            <a:p>
              <a:pPr>
                <a:defRPr/>
              </a:pPr>
              <a:r>
                <a:rPr lang="en-US" altLang="zh-CN" sz="2100" kern="0" dirty="0">
                  <a:solidFill>
                    <a:srgbClr val="FFFFFF"/>
                  </a:solidFill>
                  <a:cs typeface="+mn-ea"/>
                  <a:sym typeface="+mn-lt"/>
                </a:rPr>
                <a:t>      </a:t>
              </a:r>
              <a:endParaRPr lang="zh-CN" altLang="en-US" sz="2100" kern="0" dirty="0">
                <a:solidFill>
                  <a:srgbClr val="FFFFFF"/>
                </a:solidFill>
                <a:cs typeface="+mn-ea"/>
                <a:sym typeface="+mn-lt"/>
              </a:endParaRPr>
            </a:p>
          </p:txBody>
        </p:sp>
        <p:cxnSp>
          <p:nvCxnSpPr>
            <p:cNvPr id="25" name="直接连接符 42">
              <a:extLst>
                <a:ext uri="{FF2B5EF4-FFF2-40B4-BE49-F238E27FC236}">
                  <a16:creationId xmlns:a16="http://schemas.microsoft.com/office/drawing/2014/main" id="{0EFCCE72-AA80-4058-9109-19F1788DD3EA}"/>
                </a:ext>
              </a:extLst>
            </p:cNvPr>
            <p:cNvCxnSpPr>
              <a:cxnSpLocks noChangeShapeType="1"/>
              <a:stCxn id="24" idx="2"/>
            </p:cNvCxnSpPr>
            <p:nvPr>
              <p:custDataLst>
                <p:tags r:id="rId11"/>
              </p:custDataLst>
            </p:nvPr>
          </p:nvCxnSpPr>
          <p:spPr bwMode="auto">
            <a:xfrm>
              <a:off x="4812233" y="2002433"/>
              <a:ext cx="1222375" cy="0"/>
            </a:xfrm>
            <a:prstGeom prst="line">
              <a:avLst/>
            </a:prstGeom>
            <a:noFill/>
            <a:ln w="6350" algn="ctr">
              <a:solidFill>
                <a:schemeClr val="accent1"/>
              </a:solidFill>
              <a:miter lim="800000"/>
            </a:ln>
            <a:extLst>
              <a:ext uri="{909E8E84-426E-40DD-AFC4-6F175D3DCCD1}">
                <a14:hiddenFill xmlns:a14="http://schemas.microsoft.com/office/drawing/2010/main">
                  <a:noFill/>
                </a14:hiddenFill>
              </a:ext>
            </a:extLst>
          </p:spPr>
        </p:cxnSp>
      </p:grpSp>
      <p:grpSp>
        <p:nvGrpSpPr>
          <p:cNvPr id="26" name="组合 25">
            <a:extLst>
              <a:ext uri="{FF2B5EF4-FFF2-40B4-BE49-F238E27FC236}">
                <a16:creationId xmlns:a16="http://schemas.microsoft.com/office/drawing/2014/main" id="{8274892A-2673-4AEC-BF19-BE8A374F1388}"/>
              </a:ext>
            </a:extLst>
          </p:cNvPr>
          <p:cNvGrpSpPr/>
          <p:nvPr userDrawn="1"/>
        </p:nvGrpSpPr>
        <p:grpSpPr>
          <a:xfrm>
            <a:off x="2718494" y="3230829"/>
            <a:ext cx="5327651" cy="336549"/>
            <a:chOff x="2038870" y="2423121"/>
            <a:chExt cx="3995738" cy="252412"/>
          </a:xfrm>
        </p:grpSpPr>
        <p:sp>
          <p:nvSpPr>
            <p:cNvPr id="27" name="文本框 45">
              <a:extLst>
                <a:ext uri="{FF2B5EF4-FFF2-40B4-BE49-F238E27FC236}">
                  <a16:creationId xmlns:a16="http://schemas.microsoft.com/office/drawing/2014/main" id="{10884437-D9B9-4C6D-98D0-9C6C47973375}"/>
                </a:ext>
              </a:extLst>
            </p:cNvPr>
            <p:cNvSpPr txBox="1"/>
            <p:nvPr>
              <p:custDataLst>
                <p:tags r:id="rId8"/>
              </p:custDataLst>
            </p:nvPr>
          </p:nvSpPr>
          <p:spPr>
            <a:xfrm>
              <a:off x="2038870" y="2423121"/>
              <a:ext cx="2773363" cy="252412"/>
            </a:xfrm>
            <a:custGeom>
              <a:avLst/>
              <a:gdLst>
                <a:gd name="connsiteX0" fmla="*/ 0 w 2773194"/>
                <a:gd name="connsiteY0" fmla="*/ 0 h 253350"/>
                <a:gd name="connsiteX1" fmla="*/ 2508325 w 2773194"/>
                <a:gd name="connsiteY1" fmla="*/ 0 h 253350"/>
                <a:gd name="connsiteX2" fmla="*/ 2773194 w 2773194"/>
                <a:gd name="connsiteY2" fmla="*/ 253350 h 253350"/>
                <a:gd name="connsiteX3" fmla="*/ 0 w 2773194"/>
                <a:gd name="connsiteY3" fmla="*/ 253350 h 253350"/>
              </a:gdLst>
              <a:ahLst/>
              <a:cxnLst>
                <a:cxn ang="0">
                  <a:pos x="connsiteX0" y="connsiteY0"/>
                </a:cxn>
                <a:cxn ang="0">
                  <a:pos x="connsiteX1" y="connsiteY1"/>
                </a:cxn>
                <a:cxn ang="0">
                  <a:pos x="connsiteX2" y="connsiteY2"/>
                </a:cxn>
                <a:cxn ang="0">
                  <a:pos x="connsiteX3" y="connsiteY3"/>
                </a:cxn>
              </a:cxnLst>
              <a:rect l="l" t="t" r="r" b="b"/>
              <a:pathLst>
                <a:path w="2773194" h="253350">
                  <a:moveTo>
                    <a:pt x="0" y="0"/>
                  </a:moveTo>
                  <a:lnTo>
                    <a:pt x="2508325" y="0"/>
                  </a:lnTo>
                  <a:lnTo>
                    <a:pt x="2773194" y="253350"/>
                  </a:lnTo>
                  <a:lnTo>
                    <a:pt x="0" y="253350"/>
                  </a:lnTo>
                  <a:close/>
                </a:path>
              </a:pathLst>
            </a:custGeom>
            <a:solidFill>
              <a:schemeClr val="accent2"/>
            </a:solidFill>
            <a:ln>
              <a:noFill/>
            </a:ln>
          </p:spPr>
          <p:txBody>
            <a:bodyPr lIns="0" tIns="0" bIns="0" anchor="ctr">
              <a:normAutofit/>
            </a:bodyPr>
            <a:lstStyle/>
            <a:p>
              <a:pPr>
                <a:defRPr/>
              </a:pPr>
              <a:r>
                <a:rPr lang="en-US" altLang="zh-CN" sz="2100" kern="0" dirty="0">
                  <a:solidFill>
                    <a:srgbClr val="FFFFFF"/>
                  </a:solidFill>
                  <a:cs typeface="+mn-ea"/>
                  <a:sym typeface="+mn-lt"/>
                </a:rPr>
                <a:t>      </a:t>
              </a:r>
              <a:endParaRPr lang="zh-CN" altLang="en-US" sz="2100" kern="0" dirty="0">
                <a:solidFill>
                  <a:srgbClr val="FFFFFF"/>
                </a:solidFill>
                <a:cs typeface="+mn-ea"/>
                <a:sym typeface="+mn-lt"/>
              </a:endParaRPr>
            </a:p>
          </p:txBody>
        </p:sp>
        <p:cxnSp>
          <p:nvCxnSpPr>
            <p:cNvPr id="28" name="直接连接符 46">
              <a:extLst>
                <a:ext uri="{FF2B5EF4-FFF2-40B4-BE49-F238E27FC236}">
                  <a16:creationId xmlns:a16="http://schemas.microsoft.com/office/drawing/2014/main" id="{DF634DE0-91FC-49E2-9238-AE802DDC81EF}"/>
                </a:ext>
              </a:extLst>
            </p:cNvPr>
            <p:cNvCxnSpPr>
              <a:cxnSpLocks noChangeShapeType="1"/>
              <a:stCxn id="27" idx="2"/>
            </p:cNvCxnSpPr>
            <p:nvPr>
              <p:custDataLst>
                <p:tags r:id="rId9"/>
              </p:custDataLst>
            </p:nvPr>
          </p:nvCxnSpPr>
          <p:spPr bwMode="auto">
            <a:xfrm>
              <a:off x="4812233" y="2675533"/>
              <a:ext cx="1222375" cy="0"/>
            </a:xfrm>
            <a:prstGeom prst="line">
              <a:avLst/>
            </a:prstGeom>
            <a:noFill/>
            <a:ln w="6350" algn="ctr">
              <a:solidFill>
                <a:schemeClr val="accent1"/>
              </a:solidFill>
              <a:miter lim="800000"/>
            </a:ln>
            <a:extLst>
              <a:ext uri="{909E8E84-426E-40DD-AFC4-6F175D3DCCD1}">
                <a14:hiddenFill xmlns:a14="http://schemas.microsoft.com/office/drawing/2010/main">
                  <a:noFill/>
                </a14:hiddenFill>
              </a:ext>
            </a:extLst>
          </p:spPr>
        </p:cxnSp>
      </p:grpSp>
      <p:grpSp>
        <p:nvGrpSpPr>
          <p:cNvPr id="29" name="组合 28">
            <a:extLst>
              <a:ext uri="{FF2B5EF4-FFF2-40B4-BE49-F238E27FC236}">
                <a16:creationId xmlns:a16="http://schemas.microsoft.com/office/drawing/2014/main" id="{4892B073-FE22-46CF-B419-D819BBE7158A}"/>
              </a:ext>
            </a:extLst>
          </p:cNvPr>
          <p:cNvGrpSpPr/>
          <p:nvPr userDrawn="1"/>
        </p:nvGrpSpPr>
        <p:grpSpPr>
          <a:xfrm>
            <a:off x="2718493" y="4128295"/>
            <a:ext cx="5327651" cy="338667"/>
            <a:chOff x="2038870" y="3096221"/>
            <a:chExt cx="3995738" cy="254000"/>
          </a:xfrm>
        </p:grpSpPr>
        <p:sp>
          <p:nvSpPr>
            <p:cNvPr id="30" name="文本框 49">
              <a:extLst>
                <a:ext uri="{FF2B5EF4-FFF2-40B4-BE49-F238E27FC236}">
                  <a16:creationId xmlns:a16="http://schemas.microsoft.com/office/drawing/2014/main" id="{4F53DE53-DD10-415D-A338-697C2C495D67}"/>
                </a:ext>
              </a:extLst>
            </p:cNvPr>
            <p:cNvSpPr txBox="1"/>
            <p:nvPr>
              <p:custDataLst>
                <p:tags r:id="rId6"/>
              </p:custDataLst>
            </p:nvPr>
          </p:nvSpPr>
          <p:spPr>
            <a:xfrm>
              <a:off x="2038870" y="3096221"/>
              <a:ext cx="2773363" cy="254000"/>
            </a:xfrm>
            <a:custGeom>
              <a:avLst/>
              <a:gdLst>
                <a:gd name="connsiteX0" fmla="*/ 0 w 2773194"/>
                <a:gd name="connsiteY0" fmla="*/ 0 h 253350"/>
                <a:gd name="connsiteX1" fmla="*/ 2508325 w 2773194"/>
                <a:gd name="connsiteY1" fmla="*/ 0 h 253350"/>
                <a:gd name="connsiteX2" fmla="*/ 2773194 w 2773194"/>
                <a:gd name="connsiteY2" fmla="*/ 253350 h 253350"/>
                <a:gd name="connsiteX3" fmla="*/ 0 w 2773194"/>
                <a:gd name="connsiteY3" fmla="*/ 253350 h 253350"/>
              </a:gdLst>
              <a:ahLst/>
              <a:cxnLst>
                <a:cxn ang="0">
                  <a:pos x="connsiteX0" y="connsiteY0"/>
                </a:cxn>
                <a:cxn ang="0">
                  <a:pos x="connsiteX1" y="connsiteY1"/>
                </a:cxn>
                <a:cxn ang="0">
                  <a:pos x="connsiteX2" y="connsiteY2"/>
                </a:cxn>
                <a:cxn ang="0">
                  <a:pos x="connsiteX3" y="connsiteY3"/>
                </a:cxn>
              </a:cxnLst>
              <a:rect l="l" t="t" r="r" b="b"/>
              <a:pathLst>
                <a:path w="2773194" h="253350">
                  <a:moveTo>
                    <a:pt x="0" y="0"/>
                  </a:moveTo>
                  <a:lnTo>
                    <a:pt x="2508325" y="0"/>
                  </a:lnTo>
                  <a:lnTo>
                    <a:pt x="2773194" y="253350"/>
                  </a:lnTo>
                  <a:lnTo>
                    <a:pt x="0" y="253350"/>
                  </a:lnTo>
                  <a:close/>
                </a:path>
              </a:pathLst>
            </a:custGeom>
            <a:solidFill>
              <a:schemeClr val="accent2"/>
            </a:solidFill>
            <a:ln>
              <a:noFill/>
            </a:ln>
          </p:spPr>
          <p:txBody>
            <a:bodyPr lIns="0" tIns="0" bIns="0" anchor="ctr">
              <a:normAutofit/>
            </a:bodyPr>
            <a:lstStyle/>
            <a:p>
              <a:pPr>
                <a:defRPr/>
              </a:pPr>
              <a:endParaRPr lang="zh-CN" altLang="en-US" sz="2100" kern="0" dirty="0">
                <a:solidFill>
                  <a:srgbClr val="FFFFFF"/>
                </a:solidFill>
                <a:cs typeface="+mn-ea"/>
                <a:sym typeface="+mn-lt"/>
              </a:endParaRPr>
            </a:p>
          </p:txBody>
        </p:sp>
        <p:cxnSp>
          <p:nvCxnSpPr>
            <p:cNvPr id="31" name="直接连接符 50">
              <a:extLst>
                <a:ext uri="{FF2B5EF4-FFF2-40B4-BE49-F238E27FC236}">
                  <a16:creationId xmlns:a16="http://schemas.microsoft.com/office/drawing/2014/main" id="{F2EAF21F-7040-4DA8-A2DE-86DDDB86B512}"/>
                </a:ext>
              </a:extLst>
            </p:cNvPr>
            <p:cNvCxnSpPr>
              <a:cxnSpLocks noChangeShapeType="1"/>
              <a:stCxn id="30" idx="2"/>
            </p:cNvCxnSpPr>
            <p:nvPr>
              <p:custDataLst>
                <p:tags r:id="rId7"/>
              </p:custDataLst>
            </p:nvPr>
          </p:nvCxnSpPr>
          <p:spPr bwMode="auto">
            <a:xfrm>
              <a:off x="4812233" y="3350221"/>
              <a:ext cx="1222375" cy="0"/>
            </a:xfrm>
            <a:prstGeom prst="line">
              <a:avLst/>
            </a:prstGeom>
            <a:noFill/>
            <a:ln w="6350" algn="ctr">
              <a:solidFill>
                <a:schemeClr val="accent1"/>
              </a:solidFill>
              <a:miter lim="800000"/>
            </a:ln>
            <a:extLst>
              <a:ext uri="{909E8E84-426E-40DD-AFC4-6F175D3DCCD1}">
                <a14:hiddenFill xmlns:a14="http://schemas.microsoft.com/office/drawing/2010/main">
                  <a:noFill/>
                </a14:hiddenFill>
              </a:ext>
            </a:extLst>
          </p:spPr>
        </p:cxnSp>
      </p:grpSp>
      <p:grpSp>
        <p:nvGrpSpPr>
          <p:cNvPr id="32" name="组合 31">
            <a:extLst>
              <a:ext uri="{FF2B5EF4-FFF2-40B4-BE49-F238E27FC236}">
                <a16:creationId xmlns:a16="http://schemas.microsoft.com/office/drawing/2014/main" id="{4D0026C3-39CE-4C75-B8CC-637B23E6DDEA}"/>
              </a:ext>
            </a:extLst>
          </p:cNvPr>
          <p:cNvGrpSpPr/>
          <p:nvPr userDrawn="1"/>
        </p:nvGrpSpPr>
        <p:grpSpPr>
          <a:xfrm>
            <a:off x="2718494" y="5027878"/>
            <a:ext cx="5327650" cy="336551"/>
            <a:chOff x="2038870" y="3770908"/>
            <a:chExt cx="3995738" cy="252413"/>
          </a:xfrm>
        </p:grpSpPr>
        <p:sp>
          <p:nvSpPr>
            <p:cNvPr id="33" name="文本框 53">
              <a:extLst>
                <a:ext uri="{FF2B5EF4-FFF2-40B4-BE49-F238E27FC236}">
                  <a16:creationId xmlns:a16="http://schemas.microsoft.com/office/drawing/2014/main" id="{FA6F6695-3ABD-4477-B0E7-6A2E00B81B70}"/>
                </a:ext>
              </a:extLst>
            </p:cNvPr>
            <p:cNvSpPr txBox="1"/>
            <p:nvPr>
              <p:custDataLst>
                <p:tags r:id="rId4"/>
              </p:custDataLst>
            </p:nvPr>
          </p:nvSpPr>
          <p:spPr>
            <a:xfrm>
              <a:off x="2038870" y="3770908"/>
              <a:ext cx="2773363" cy="252413"/>
            </a:xfrm>
            <a:custGeom>
              <a:avLst/>
              <a:gdLst>
                <a:gd name="connsiteX0" fmla="*/ 0 w 2773194"/>
                <a:gd name="connsiteY0" fmla="*/ 0 h 253350"/>
                <a:gd name="connsiteX1" fmla="*/ 2508325 w 2773194"/>
                <a:gd name="connsiteY1" fmla="*/ 0 h 253350"/>
                <a:gd name="connsiteX2" fmla="*/ 2773194 w 2773194"/>
                <a:gd name="connsiteY2" fmla="*/ 253350 h 253350"/>
                <a:gd name="connsiteX3" fmla="*/ 0 w 2773194"/>
                <a:gd name="connsiteY3" fmla="*/ 253350 h 253350"/>
              </a:gdLst>
              <a:ahLst/>
              <a:cxnLst>
                <a:cxn ang="0">
                  <a:pos x="connsiteX0" y="connsiteY0"/>
                </a:cxn>
                <a:cxn ang="0">
                  <a:pos x="connsiteX1" y="connsiteY1"/>
                </a:cxn>
                <a:cxn ang="0">
                  <a:pos x="connsiteX2" y="connsiteY2"/>
                </a:cxn>
                <a:cxn ang="0">
                  <a:pos x="connsiteX3" y="connsiteY3"/>
                </a:cxn>
              </a:cxnLst>
              <a:rect l="l" t="t" r="r" b="b"/>
              <a:pathLst>
                <a:path w="2773194" h="253350">
                  <a:moveTo>
                    <a:pt x="0" y="0"/>
                  </a:moveTo>
                  <a:lnTo>
                    <a:pt x="2508325" y="0"/>
                  </a:lnTo>
                  <a:lnTo>
                    <a:pt x="2773194" y="253350"/>
                  </a:lnTo>
                  <a:lnTo>
                    <a:pt x="0" y="253350"/>
                  </a:lnTo>
                  <a:close/>
                </a:path>
              </a:pathLst>
            </a:custGeom>
            <a:solidFill>
              <a:schemeClr val="accent2"/>
            </a:solidFill>
            <a:ln>
              <a:noFill/>
            </a:ln>
          </p:spPr>
          <p:txBody>
            <a:bodyPr lIns="0" tIns="0" bIns="0" anchor="ctr">
              <a:normAutofit/>
            </a:bodyPr>
            <a:lstStyle/>
            <a:p>
              <a:pPr>
                <a:defRPr/>
              </a:pPr>
              <a:r>
                <a:rPr lang="en-US" altLang="zh-CN" sz="2100" kern="0" dirty="0">
                  <a:solidFill>
                    <a:srgbClr val="FFFFFF"/>
                  </a:solidFill>
                  <a:cs typeface="+mn-ea"/>
                  <a:sym typeface="+mn-lt"/>
                </a:rPr>
                <a:t>      </a:t>
              </a:r>
              <a:endParaRPr lang="zh-CN" altLang="en-US" sz="2100" kern="0" dirty="0">
                <a:solidFill>
                  <a:srgbClr val="FFFFFF"/>
                </a:solidFill>
                <a:cs typeface="+mn-ea"/>
                <a:sym typeface="+mn-lt"/>
              </a:endParaRPr>
            </a:p>
          </p:txBody>
        </p:sp>
        <p:cxnSp>
          <p:nvCxnSpPr>
            <p:cNvPr id="34" name="直接连接符 54">
              <a:extLst>
                <a:ext uri="{FF2B5EF4-FFF2-40B4-BE49-F238E27FC236}">
                  <a16:creationId xmlns:a16="http://schemas.microsoft.com/office/drawing/2014/main" id="{31A06A9F-7E61-4462-B091-5D6F7C0C7285}"/>
                </a:ext>
              </a:extLst>
            </p:cNvPr>
            <p:cNvCxnSpPr>
              <a:cxnSpLocks noChangeShapeType="1"/>
              <a:stCxn id="33" idx="2"/>
            </p:cNvCxnSpPr>
            <p:nvPr>
              <p:custDataLst>
                <p:tags r:id="rId5"/>
              </p:custDataLst>
            </p:nvPr>
          </p:nvCxnSpPr>
          <p:spPr bwMode="auto">
            <a:xfrm>
              <a:off x="4812233" y="4023321"/>
              <a:ext cx="1222375" cy="0"/>
            </a:xfrm>
            <a:prstGeom prst="line">
              <a:avLst/>
            </a:prstGeom>
            <a:noFill/>
            <a:ln w="6350" algn="ctr">
              <a:solidFill>
                <a:schemeClr val="accent1"/>
              </a:solidFill>
              <a:miter lim="800000"/>
            </a:ln>
            <a:extLst>
              <a:ext uri="{909E8E84-426E-40DD-AFC4-6F175D3DCCD1}">
                <a14:hiddenFill xmlns:a14="http://schemas.microsoft.com/office/drawing/2010/main">
                  <a:noFill/>
                </a14:hiddenFill>
              </a:ext>
            </a:extLst>
          </p:spPr>
        </p:cxnSp>
      </p:grpSp>
    </p:spTree>
    <p:extLst>
      <p:ext uri="{BB962C8B-B14F-4D97-AF65-F5344CB8AC3E}">
        <p14:creationId xmlns:p14="http://schemas.microsoft.com/office/powerpoint/2010/main" val="13165677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3"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1+#ppt_w/2"/>
                                          </p:val>
                                        </p:tav>
                                        <p:tav tm="100000">
                                          <p:val>
                                            <p:strVal val="#ppt_x"/>
                                          </p:val>
                                        </p:tav>
                                      </p:tavLst>
                                    </p:anim>
                                    <p:anim calcmode="lin" valueType="num">
                                      <p:cBhvr additive="base">
                                        <p:cTn id="8" dur="500" fill="hold"/>
                                        <p:tgtEl>
                                          <p:spTgt spid="17"/>
                                        </p:tgtEl>
                                        <p:attrNameLst>
                                          <p:attrName>ppt_y</p:attrName>
                                        </p:attrNameLst>
                                      </p:cBhvr>
                                      <p:tavLst>
                                        <p:tav tm="0">
                                          <p:val>
                                            <p:strVal val="0-#ppt_h/2"/>
                                          </p:val>
                                        </p:tav>
                                        <p:tav tm="100000">
                                          <p:val>
                                            <p:strVal val="#ppt_y"/>
                                          </p:val>
                                        </p:tav>
                                      </p:tavLst>
                                    </p:anim>
                                  </p:childTnLst>
                                </p:cTn>
                              </p:par>
                              <p:par>
                                <p:cTn id="9" presetID="2" presetClass="entr" presetSubtype="3" fill="hold" grpId="0" nodeType="withEffect">
                                  <p:stCondLst>
                                    <p:cond delay="20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500" fill="hold"/>
                                        <p:tgtEl>
                                          <p:spTgt spid="18"/>
                                        </p:tgtEl>
                                        <p:attrNameLst>
                                          <p:attrName>ppt_x</p:attrName>
                                        </p:attrNameLst>
                                      </p:cBhvr>
                                      <p:tavLst>
                                        <p:tav tm="0">
                                          <p:val>
                                            <p:strVal val="1+#ppt_w/2"/>
                                          </p:val>
                                        </p:tav>
                                        <p:tav tm="100000">
                                          <p:val>
                                            <p:strVal val="#ppt_x"/>
                                          </p:val>
                                        </p:tav>
                                      </p:tavLst>
                                    </p:anim>
                                    <p:anim calcmode="lin" valueType="num">
                                      <p:cBhvr additive="base">
                                        <p:cTn id="12" dur="500" fill="hold"/>
                                        <p:tgtEl>
                                          <p:spTgt spid="18"/>
                                        </p:tgtEl>
                                        <p:attrNameLst>
                                          <p:attrName>ppt_y</p:attrName>
                                        </p:attrNameLst>
                                      </p:cBhvr>
                                      <p:tavLst>
                                        <p:tav tm="0">
                                          <p:val>
                                            <p:strVal val="0-#ppt_h/2"/>
                                          </p:val>
                                        </p:tav>
                                        <p:tav tm="100000">
                                          <p:val>
                                            <p:strVal val="#ppt_y"/>
                                          </p:val>
                                        </p:tav>
                                      </p:tavLst>
                                    </p:anim>
                                  </p:childTnLst>
                                </p:cTn>
                              </p:par>
                            </p:childTnLst>
                          </p:cTn>
                        </p:par>
                        <p:par>
                          <p:cTn id="13" fill="hold">
                            <p:stCondLst>
                              <p:cond delay="700"/>
                            </p:stCondLst>
                            <p:childTnLst>
                              <p:par>
                                <p:cTn id="14" presetID="14" presetClass="entr" presetSubtype="10" fill="hold" grpId="0" nodeType="afterEffect">
                                  <p:stCondLst>
                                    <p:cond delay="0"/>
                                  </p:stCondLst>
                                  <p:childTnLst>
                                    <p:set>
                                      <p:cBhvr>
                                        <p:cTn id="15" dur="1" fill="hold">
                                          <p:stCondLst>
                                            <p:cond delay="0"/>
                                          </p:stCondLst>
                                        </p:cTn>
                                        <p:tgtEl>
                                          <p:spTgt spid="19"/>
                                        </p:tgtEl>
                                        <p:attrNameLst>
                                          <p:attrName>style.visibility</p:attrName>
                                        </p:attrNameLst>
                                      </p:cBhvr>
                                      <p:to>
                                        <p:strVal val="visible"/>
                                      </p:to>
                                    </p:set>
                                    <p:animEffect transition="in" filter="randombar(horizontal)">
                                      <p:cBhvr>
                                        <p:cTn id="16" dur="500"/>
                                        <p:tgtEl>
                                          <p:spTgt spid="19"/>
                                        </p:tgtEl>
                                      </p:cBhvr>
                                    </p:animEffect>
                                  </p:childTnLst>
                                </p:cTn>
                              </p:par>
                            </p:childTnLst>
                          </p:cTn>
                        </p:par>
                        <p:par>
                          <p:cTn id="17" fill="hold">
                            <p:stCondLst>
                              <p:cond delay="1200"/>
                            </p:stCondLst>
                            <p:childTnLst>
                              <p:par>
                                <p:cTn id="18" presetID="22" presetClass="entr" presetSubtype="8" fill="hold" nodeType="after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wipe(left)">
                                      <p:cBhvr>
                                        <p:cTn id="20" dur="500"/>
                                        <p:tgtEl>
                                          <p:spTgt spid="20"/>
                                        </p:tgtEl>
                                      </p:cBhvr>
                                    </p:animEffect>
                                  </p:childTnLst>
                                </p:cTn>
                              </p:par>
                            </p:childTnLst>
                          </p:cTn>
                        </p:par>
                        <p:par>
                          <p:cTn id="21" fill="hold">
                            <p:stCondLst>
                              <p:cond delay="1700"/>
                            </p:stCondLst>
                            <p:childTnLst>
                              <p:par>
                                <p:cTn id="22" presetID="22" presetClass="entr" presetSubtype="8" fill="hold" nodeType="afterEffect">
                                  <p:stCondLst>
                                    <p:cond delay="0"/>
                                  </p:stCondLst>
                                  <p:childTnLst>
                                    <p:set>
                                      <p:cBhvr>
                                        <p:cTn id="23" dur="1" fill="hold">
                                          <p:stCondLst>
                                            <p:cond delay="0"/>
                                          </p:stCondLst>
                                        </p:cTn>
                                        <p:tgtEl>
                                          <p:spTgt spid="23"/>
                                        </p:tgtEl>
                                        <p:attrNameLst>
                                          <p:attrName>style.visibility</p:attrName>
                                        </p:attrNameLst>
                                      </p:cBhvr>
                                      <p:to>
                                        <p:strVal val="visible"/>
                                      </p:to>
                                    </p:set>
                                    <p:animEffect transition="in" filter="wipe(left)">
                                      <p:cBhvr>
                                        <p:cTn id="24" dur="500"/>
                                        <p:tgtEl>
                                          <p:spTgt spid="23"/>
                                        </p:tgtEl>
                                      </p:cBhvr>
                                    </p:animEffect>
                                  </p:childTnLst>
                                </p:cTn>
                              </p:par>
                            </p:childTnLst>
                          </p:cTn>
                        </p:par>
                        <p:par>
                          <p:cTn id="25" fill="hold">
                            <p:stCondLst>
                              <p:cond delay="2200"/>
                            </p:stCondLst>
                            <p:childTnLst>
                              <p:par>
                                <p:cTn id="26" presetID="22" presetClass="entr" presetSubtype="8" fill="hold" nodeType="afterEffect">
                                  <p:stCondLst>
                                    <p:cond delay="0"/>
                                  </p:stCondLst>
                                  <p:childTnLst>
                                    <p:set>
                                      <p:cBhvr>
                                        <p:cTn id="27" dur="1" fill="hold">
                                          <p:stCondLst>
                                            <p:cond delay="0"/>
                                          </p:stCondLst>
                                        </p:cTn>
                                        <p:tgtEl>
                                          <p:spTgt spid="26"/>
                                        </p:tgtEl>
                                        <p:attrNameLst>
                                          <p:attrName>style.visibility</p:attrName>
                                        </p:attrNameLst>
                                      </p:cBhvr>
                                      <p:to>
                                        <p:strVal val="visible"/>
                                      </p:to>
                                    </p:set>
                                    <p:animEffect transition="in" filter="wipe(left)">
                                      <p:cBhvr>
                                        <p:cTn id="28" dur="500"/>
                                        <p:tgtEl>
                                          <p:spTgt spid="26"/>
                                        </p:tgtEl>
                                      </p:cBhvr>
                                    </p:animEffect>
                                  </p:childTnLst>
                                </p:cTn>
                              </p:par>
                            </p:childTnLst>
                          </p:cTn>
                        </p:par>
                        <p:par>
                          <p:cTn id="29" fill="hold">
                            <p:stCondLst>
                              <p:cond delay="2700"/>
                            </p:stCondLst>
                            <p:childTnLst>
                              <p:par>
                                <p:cTn id="30" presetID="22" presetClass="entr" presetSubtype="8" fill="hold" nodeType="afterEffect">
                                  <p:stCondLst>
                                    <p:cond delay="0"/>
                                  </p:stCondLst>
                                  <p:childTnLst>
                                    <p:set>
                                      <p:cBhvr>
                                        <p:cTn id="31" dur="1" fill="hold">
                                          <p:stCondLst>
                                            <p:cond delay="0"/>
                                          </p:stCondLst>
                                        </p:cTn>
                                        <p:tgtEl>
                                          <p:spTgt spid="29"/>
                                        </p:tgtEl>
                                        <p:attrNameLst>
                                          <p:attrName>style.visibility</p:attrName>
                                        </p:attrNameLst>
                                      </p:cBhvr>
                                      <p:to>
                                        <p:strVal val="visible"/>
                                      </p:to>
                                    </p:set>
                                    <p:animEffect transition="in" filter="wipe(left)">
                                      <p:cBhvr>
                                        <p:cTn id="32" dur="500"/>
                                        <p:tgtEl>
                                          <p:spTgt spid="29"/>
                                        </p:tgtEl>
                                      </p:cBhvr>
                                    </p:animEffect>
                                  </p:childTnLst>
                                </p:cTn>
                              </p:par>
                            </p:childTnLst>
                          </p:cTn>
                        </p:par>
                        <p:par>
                          <p:cTn id="33" fill="hold">
                            <p:stCondLst>
                              <p:cond delay="3200"/>
                            </p:stCondLst>
                            <p:childTnLst>
                              <p:par>
                                <p:cTn id="34" presetID="22" presetClass="entr" presetSubtype="8" fill="hold" nodeType="afterEffect">
                                  <p:stCondLst>
                                    <p:cond delay="0"/>
                                  </p:stCondLst>
                                  <p:childTnLst>
                                    <p:set>
                                      <p:cBhvr>
                                        <p:cTn id="35" dur="1" fill="hold">
                                          <p:stCondLst>
                                            <p:cond delay="0"/>
                                          </p:stCondLst>
                                        </p:cTn>
                                        <p:tgtEl>
                                          <p:spTgt spid="32"/>
                                        </p:tgtEl>
                                        <p:attrNameLst>
                                          <p:attrName>style.visibility</p:attrName>
                                        </p:attrNameLst>
                                      </p:cBhvr>
                                      <p:to>
                                        <p:strVal val="visible"/>
                                      </p:to>
                                    </p:set>
                                    <p:animEffect transition="in" filter="wipe(left)">
                                      <p:cBhvr>
                                        <p:cTn id="36" dur="500"/>
                                        <p:tgtEl>
                                          <p:spTgt spid="3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userDrawn="1">
  <p:cSld name="1_标题幻灯片">
    <p:spTree>
      <p:nvGrpSpPr>
        <p:cNvPr id="1" name=""/>
        <p:cNvGrpSpPr/>
        <p:nvPr/>
      </p:nvGrpSpPr>
      <p:grpSpPr>
        <a:xfrm>
          <a:off x="0" y="0"/>
          <a:ext cx="0" cy="0"/>
          <a:chOff x="0" y="0"/>
          <a:chExt cx="0" cy="0"/>
        </a:xfrm>
      </p:grpSpPr>
      <p:cxnSp>
        <p:nvCxnSpPr>
          <p:cNvPr id="2" name="直接连接符 1">
            <a:extLst>
              <a:ext uri="{FF2B5EF4-FFF2-40B4-BE49-F238E27FC236}">
                <a16:creationId xmlns:a16="http://schemas.microsoft.com/office/drawing/2014/main" id="{E8F8C61E-7E9C-4BF9-96BE-6A63D1F8CCA2}"/>
              </a:ext>
            </a:extLst>
          </p:cNvPr>
          <p:cNvCxnSpPr/>
          <p:nvPr userDrawn="1">
            <p:custDataLst>
              <p:tags r:id="rId1"/>
            </p:custDataLst>
          </p:nvPr>
        </p:nvCxnSpPr>
        <p:spPr>
          <a:xfrm>
            <a:off x="0" y="3060700"/>
            <a:ext cx="12192000" cy="0"/>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3" name="直接连接符 2">
            <a:extLst>
              <a:ext uri="{FF2B5EF4-FFF2-40B4-BE49-F238E27FC236}">
                <a16:creationId xmlns:a16="http://schemas.microsoft.com/office/drawing/2014/main" id="{37C3B49D-2F04-485E-860B-D8982A30F580}"/>
              </a:ext>
            </a:extLst>
          </p:cNvPr>
          <p:cNvCxnSpPr/>
          <p:nvPr userDrawn="1">
            <p:custDataLst>
              <p:tags r:id="rId2"/>
            </p:custDataLst>
          </p:nvPr>
        </p:nvCxnSpPr>
        <p:spPr>
          <a:xfrm flipH="1">
            <a:off x="9144000" y="0"/>
            <a:ext cx="0" cy="68580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4" name="椭圆 3">
            <a:extLst>
              <a:ext uri="{FF2B5EF4-FFF2-40B4-BE49-F238E27FC236}">
                <a16:creationId xmlns:a16="http://schemas.microsoft.com/office/drawing/2014/main" id="{B0898607-6585-45C4-8C96-F7697BAC5E6E}"/>
              </a:ext>
            </a:extLst>
          </p:cNvPr>
          <p:cNvSpPr/>
          <p:nvPr userDrawn="1">
            <p:custDataLst>
              <p:tags r:id="rId3"/>
            </p:custDataLst>
          </p:nvPr>
        </p:nvSpPr>
        <p:spPr>
          <a:xfrm>
            <a:off x="8488928" y="2398183"/>
            <a:ext cx="1279048" cy="1276231"/>
          </a:xfrm>
          <a:prstGeom prst="ellipse">
            <a:avLst/>
          </a:prstGeom>
          <a:solidFill>
            <a:srgbClr val="FFFFFF"/>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endParaRPr lang="zh-CN" altLang="en-US">
              <a:cs typeface="+mn-ea"/>
              <a:sym typeface="+mn-lt"/>
            </a:endParaRPr>
          </a:p>
        </p:txBody>
      </p:sp>
      <p:sp>
        <p:nvSpPr>
          <p:cNvPr id="5" name="椭圆 4">
            <a:extLst>
              <a:ext uri="{FF2B5EF4-FFF2-40B4-BE49-F238E27FC236}">
                <a16:creationId xmlns:a16="http://schemas.microsoft.com/office/drawing/2014/main" id="{11357106-FD5E-48F5-9420-3AAAC5135DA3}"/>
              </a:ext>
            </a:extLst>
          </p:cNvPr>
          <p:cNvSpPr/>
          <p:nvPr userDrawn="1">
            <p:custDataLst>
              <p:tags r:id="rId4"/>
            </p:custDataLst>
          </p:nvPr>
        </p:nvSpPr>
        <p:spPr>
          <a:xfrm>
            <a:off x="8595729" y="2503575"/>
            <a:ext cx="1065445" cy="1065445"/>
          </a:xfrm>
          <a:prstGeom prst="ellipse">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endParaRPr lang="zh-CN" altLang="en-US" sz="5900" dirty="0">
              <a:solidFill>
                <a:srgbClr val="FFFFFF"/>
              </a:solidFill>
              <a:cs typeface="+mn-ea"/>
              <a:sym typeface="+mn-lt"/>
            </a:endParaRPr>
          </a:p>
        </p:txBody>
      </p:sp>
    </p:spTree>
    <p:extLst>
      <p:ext uri="{BB962C8B-B14F-4D97-AF65-F5344CB8AC3E}">
        <p14:creationId xmlns:p14="http://schemas.microsoft.com/office/powerpoint/2010/main" val="155325336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1+#ppt_w/2"/>
                                          </p:val>
                                        </p:tav>
                                        <p:tav tm="100000">
                                          <p:val>
                                            <p:strVal val="#ppt_x"/>
                                          </p:val>
                                        </p:tav>
                                      </p:tavLst>
                                    </p:anim>
                                    <p:anim calcmode="lin" valueType="num">
                                      <p:cBhvr additive="base">
                                        <p:cTn id="8" dur="500" fill="hold"/>
                                        <p:tgtEl>
                                          <p:spTgt spid="3"/>
                                        </p:tgtEl>
                                        <p:attrNameLst>
                                          <p:attrName>ppt_y</p:attrName>
                                        </p:attrNameLst>
                                      </p:cBhvr>
                                      <p:tavLst>
                                        <p:tav tm="0">
                                          <p:val>
                                            <p:strVal val="#ppt_y"/>
                                          </p:val>
                                        </p:tav>
                                        <p:tav tm="100000">
                                          <p:val>
                                            <p:strVal val="#ppt_y"/>
                                          </p:val>
                                        </p:tav>
                                      </p:tavLst>
                                    </p:anim>
                                  </p:childTnLst>
                                </p:cTn>
                              </p:par>
                              <p:par>
                                <p:cTn id="9" presetID="2" presetClass="entr" presetSubtype="1" fill="hold" nodeType="withEffect">
                                  <p:stCondLst>
                                    <p:cond delay="0"/>
                                  </p:stCondLst>
                                  <p:childTnLst>
                                    <p:set>
                                      <p:cBhvr>
                                        <p:cTn id="10" dur="1" fill="hold">
                                          <p:stCondLst>
                                            <p:cond delay="0"/>
                                          </p:stCondLst>
                                        </p:cTn>
                                        <p:tgtEl>
                                          <p:spTgt spid="2"/>
                                        </p:tgtEl>
                                        <p:attrNameLst>
                                          <p:attrName>style.visibility</p:attrName>
                                        </p:attrNameLst>
                                      </p:cBhvr>
                                      <p:to>
                                        <p:strVal val="visible"/>
                                      </p:to>
                                    </p:set>
                                    <p:anim calcmode="lin" valueType="num">
                                      <p:cBhvr additive="base">
                                        <p:cTn id="11" dur="500" fill="hold"/>
                                        <p:tgtEl>
                                          <p:spTgt spid="2"/>
                                        </p:tgtEl>
                                        <p:attrNameLst>
                                          <p:attrName>ppt_x</p:attrName>
                                        </p:attrNameLst>
                                      </p:cBhvr>
                                      <p:tavLst>
                                        <p:tav tm="0">
                                          <p:val>
                                            <p:strVal val="#ppt_x"/>
                                          </p:val>
                                        </p:tav>
                                        <p:tav tm="100000">
                                          <p:val>
                                            <p:strVal val="#ppt_x"/>
                                          </p:val>
                                        </p:tav>
                                      </p:tavLst>
                                    </p:anim>
                                    <p:anim calcmode="lin" valueType="num">
                                      <p:cBhvr additive="base">
                                        <p:cTn id="12" dur="500" fill="hold"/>
                                        <p:tgtEl>
                                          <p:spTgt spid="2"/>
                                        </p:tgtEl>
                                        <p:attrNameLst>
                                          <p:attrName>ppt_y</p:attrName>
                                        </p:attrNameLst>
                                      </p:cBhvr>
                                      <p:tavLst>
                                        <p:tav tm="0">
                                          <p:val>
                                            <p:strVal val="0-#ppt_h/2"/>
                                          </p:val>
                                        </p:tav>
                                        <p:tav tm="100000">
                                          <p:val>
                                            <p:strVal val="#ppt_y"/>
                                          </p:val>
                                        </p:tav>
                                      </p:tavLst>
                                    </p:anim>
                                  </p:childTnLst>
                                </p:cTn>
                              </p:par>
                            </p:childTnLst>
                          </p:cTn>
                        </p:par>
                        <p:par>
                          <p:cTn id="13" fill="hold">
                            <p:stCondLst>
                              <p:cond delay="500"/>
                            </p:stCondLst>
                            <p:childTnLst>
                              <p:par>
                                <p:cTn id="14" presetID="53" presetClass="entr" presetSubtype="0" fill="hold" grpId="0" nodeType="afterEffect">
                                  <p:stCondLst>
                                    <p:cond delay="0"/>
                                  </p:stCondLst>
                                  <p:childTnLst>
                                    <p:set>
                                      <p:cBhvr>
                                        <p:cTn id="15" dur="1" fill="hold">
                                          <p:stCondLst>
                                            <p:cond delay="0"/>
                                          </p:stCondLst>
                                        </p:cTn>
                                        <p:tgtEl>
                                          <p:spTgt spid="4"/>
                                        </p:tgtEl>
                                        <p:attrNameLst>
                                          <p:attrName>style.visibility</p:attrName>
                                        </p:attrNameLst>
                                      </p:cBhvr>
                                      <p:to>
                                        <p:strVal val="visible"/>
                                      </p:to>
                                    </p:set>
                                    <p:anim calcmode="lin" valueType="num">
                                      <p:cBhvr>
                                        <p:cTn id="16" dur="500" fill="hold"/>
                                        <p:tgtEl>
                                          <p:spTgt spid="4"/>
                                        </p:tgtEl>
                                        <p:attrNameLst>
                                          <p:attrName>ppt_w</p:attrName>
                                        </p:attrNameLst>
                                      </p:cBhvr>
                                      <p:tavLst>
                                        <p:tav tm="0">
                                          <p:val>
                                            <p:fltVal val="0"/>
                                          </p:val>
                                        </p:tav>
                                        <p:tav tm="100000">
                                          <p:val>
                                            <p:strVal val="#ppt_w"/>
                                          </p:val>
                                        </p:tav>
                                      </p:tavLst>
                                    </p:anim>
                                    <p:anim calcmode="lin" valueType="num">
                                      <p:cBhvr>
                                        <p:cTn id="17" dur="500" fill="hold"/>
                                        <p:tgtEl>
                                          <p:spTgt spid="4"/>
                                        </p:tgtEl>
                                        <p:attrNameLst>
                                          <p:attrName>ppt_h</p:attrName>
                                        </p:attrNameLst>
                                      </p:cBhvr>
                                      <p:tavLst>
                                        <p:tav tm="0">
                                          <p:val>
                                            <p:fltVal val="0"/>
                                          </p:val>
                                        </p:tav>
                                        <p:tav tm="100000">
                                          <p:val>
                                            <p:strVal val="#ppt_h"/>
                                          </p:val>
                                        </p:tav>
                                      </p:tavLst>
                                    </p:anim>
                                    <p:animEffect transition="in" filter="fade">
                                      <p:cBhvr>
                                        <p:cTn id="18" dur="500"/>
                                        <p:tgtEl>
                                          <p:spTgt spid="4"/>
                                        </p:tgtEl>
                                      </p:cBhvr>
                                    </p:animEffect>
                                  </p:childTnLst>
                                </p:cTn>
                              </p:par>
                              <p:par>
                                <p:cTn id="19" presetID="53" presetClass="entr" presetSubtype="0" fill="hold" grpId="0" nodeType="withEffect">
                                  <p:stCondLst>
                                    <p:cond delay="0"/>
                                  </p:stCondLst>
                                  <p:childTnLst>
                                    <p:set>
                                      <p:cBhvr>
                                        <p:cTn id="20" dur="1" fill="hold">
                                          <p:stCondLst>
                                            <p:cond delay="0"/>
                                          </p:stCondLst>
                                        </p:cTn>
                                        <p:tgtEl>
                                          <p:spTgt spid="5"/>
                                        </p:tgtEl>
                                        <p:attrNameLst>
                                          <p:attrName>style.visibility</p:attrName>
                                        </p:attrNameLst>
                                      </p:cBhvr>
                                      <p:to>
                                        <p:strVal val="visible"/>
                                      </p:to>
                                    </p:set>
                                    <p:anim calcmode="lin" valueType="num">
                                      <p:cBhvr>
                                        <p:cTn id="21" dur="500" fill="hold"/>
                                        <p:tgtEl>
                                          <p:spTgt spid="5"/>
                                        </p:tgtEl>
                                        <p:attrNameLst>
                                          <p:attrName>ppt_w</p:attrName>
                                        </p:attrNameLst>
                                      </p:cBhvr>
                                      <p:tavLst>
                                        <p:tav tm="0">
                                          <p:val>
                                            <p:fltVal val="0"/>
                                          </p:val>
                                        </p:tav>
                                        <p:tav tm="100000">
                                          <p:val>
                                            <p:strVal val="#ppt_w"/>
                                          </p:val>
                                        </p:tav>
                                      </p:tavLst>
                                    </p:anim>
                                    <p:anim calcmode="lin" valueType="num">
                                      <p:cBhvr>
                                        <p:cTn id="22" dur="500" fill="hold"/>
                                        <p:tgtEl>
                                          <p:spTgt spid="5"/>
                                        </p:tgtEl>
                                        <p:attrNameLst>
                                          <p:attrName>ppt_h</p:attrName>
                                        </p:attrNameLst>
                                      </p:cBhvr>
                                      <p:tavLst>
                                        <p:tav tm="0">
                                          <p:val>
                                            <p:fltVal val="0"/>
                                          </p:val>
                                        </p:tav>
                                        <p:tav tm="100000">
                                          <p:val>
                                            <p:strVal val="#ppt_h"/>
                                          </p:val>
                                        </p:tav>
                                      </p:tavLst>
                                    </p:anim>
                                    <p:animEffect transition="in" filter="fade">
                                      <p:cBhvr>
                                        <p:cTn id="23" dur="500"/>
                                        <p:tgtEl>
                                          <p:spTgt spid="5"/>
                                        </p:tgtEl>
                                      </p:cBhvr>
                                    </p:animEffect>
                                  </p:childTnLst>
                                </p:cTn>
                              </p:par>
                            </p:childTnLst>
                          </p:cTn>
                        </p:par>
                        <p:par>
                          <p:cTn id="24" fill="hold">
                            <p:stCondLst>
                              <p:cond delay="1000"/>
                            </p:stCondLst>
                            <p:childTnLst>
                              <p:par>
                                <p:cTn id="25" presetID="26" presetClass="emph" presetSubtype="0" fill="hold" grpId="1" nodeType="afterEffect">
                                  <p:stCondLst>
                                    <p:cond delay="0"/>
                                  </p:stCondLst>
                                  <p:childTnLst>
                                    <p:animEffect transition="out" filter="fade">
                                      <p:cBhvr>
                                        <p:cTn id="26" dur="500" tmFilter="0, 0; .2, .5; .8, .5; 1, 0"/>
                                        <p:tgtEl>
                                          <p:spTgt spid="4"/>
                                        </p:tgtEl>
                                      </p:cBhvr>
                                    </p:animEffect>
                                    <p:animScale>
                                      <p:cBhvr>
                                        <p:cTn id="27" dur="250" autoRev="1" fill="hold"/>
                                        <p:tgtEl>
                                          <p:spTgt spid="4"/>
                                        </p:tgtEl>
                                      </p:cBhvr>
                                      <p:by x="105000" y="105000"/>
                                    </p:animScale>
                                  </p:childTnLst>
                                </p:cTn>
                              </p:par>
                              <p:par>
                                <p:cTn id="28" presetID="26" presetClass="emph" presetSubtype="0" fill="hold" grpId="1" nodeType="withEffect">
                                  <p:stCondLst>
                                    <p:cond delay="0"/>
                                  </p:stCondLst>
                                  <p:childTnLst>
                                    <p:animEffect transition="out" filter="fade">
                                      <p:cBhvr>
                                        <p:cTn id="29" dur="500" tmFilter="0, 0; .2, .5; .8, .5; 1, 0"/>
                                        <p:tgtEl>
                                          <p:spTgt spid="5"/>
                                        </p:tgtEl>
                                      </p:cBhvr>
                                    </p:animEffect>
                                    <p:animScale>
                                      <p:cBhvr>
                                        <p:cTn id="30" dur="250" autoRev="1" fill="hold"/>
                                        <p:tgtEl>
                                          <p:spTgt spid="5"/>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4" grpId="1" animBg="1"/>
      <p:bldP spid="5" grpId="0" animBg="1"/>
      <p:bldP spid="5" grpId="1" animBg="1"/>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userDrawn="1">
  <p:cSld name="1_标题和内容">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id="{7642D43F-1450-455D-AB07-C3550CAE6553}"/>
              </a:ext>
            </a:extLst>
          </p:cNvPr>
          <p:cNvCxnSpPr/>
          <p:nvPr userDrawn="1">
            <p:custDataLst>
              <p:tags r:id="rId1"/>
            </p:custDataLst>
          </p:nvPr>
        </p:nvCxnSpPr>
        <p:spPr>
          <a:xfrm flipV="1">
            <a:off x="70603" y="633452"/>
            <a:ext cx="4027721" cy="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8" name="直接连接符 7">
            <a:extLst>
              <a:ext uri="{FF2B5EF4-FFF2-40B4-BE49-F238E27FC236}">
                <a16:creationId xmlns:a16="http://schemas.microsoft.com/office/drawing/2014/main" id="{C17F4909-C8EE-4E62-BD7B-C44944070580}"/>
              </a:ext>
            </a:extLst>
          </p:cNvPr>
          <p:cNvCxnSpPr/>
          <p:nvPr userDrawn="1">
            <p:custDataLst>
              <p:tags r:id="rId2"/>
            </p:custDataLst>
          </p:nvPr>
        </p:nvCxnSpPr>
        <p:spPr>
          <a:xfrm flipV="1">
            <a:off x="8083207" y="625928"/>
            <a:ext cx="4027721" cy="1"/>
          </a:xfrm>
          <a:prstGeom prst="line">
            <a:avLst/>
          </a:prstGeom>
          <a:ln w="2540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0487095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userDrawn="1">
  <p:cSld name="两栏内容">
    <p:spTree>
      <p:nvGrpSpPr>
        <p:cNvPr id="1" name=""/>
        <p:cNvGrpSpPr/>
        <p:nvPr/>
      </p:nvGrpSpPr>
      <p:grpSpPr>
        <a:xfrm>
          <a:off x="0" y="0"/>
          <a:ext cx="0" cy="0"/>
          <a:chOff x="0" y="0"/>
          <a:chExt cx="0" cy="0"/>
        </a:xfrm>
      </p:grpSpPr>
      <p:sp>
        <p:nvSpPr>
          <p:cNvPr id="2" name="Rectangle 51">
            <a:extLst>
              <a:ext uri="{FF2B5EF4-FFF2-40B4-BE49-F238E27FC236}">
                <a16:creationId xmlns:a16="http://schemas.microsoft.com/office/drawing/2014/main" id="{80EC505C-7672-49ED-B5D7-2A55E81D121F}"/>
              </a:ext>
            </a:extLst>
          </p:cNvPr>
          <p:cNvSpPr/>
          <p:nvPr userDrawn="1"/>
        </p:nvSpPr>
        <p:spPr>
          <a:xfrm>
            <a:off x="583174" y="1204860"/>
            <a:ext cx="3227606" cy="94492"/>
          </a:xfrm>
          <a:prstGeom prst="rect">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436" tIns="45718" rIns="91436" bIns="45718" anchor="ctr"/>
          <a:lstStyle/>
          <a:p>
            <a:pPr algn="ctr"/>
            <a:endParaRPr lang="zh-CN" altLang="en-US" b="0">
              <a:solidFill>
                <a:prstClr val="white"/>
              </a:solidFill>
              <a:cs typeface="+mn-ea"/>
              <a:sym typeface="+mn-lt"/>
            </a:endParaRPr>
          </a:p>
        </p:txBody>
      </p:sp>
    </p:spTree>
    <p:extLst>
      <p:ext uri="{BB962C8B-B14F-4D97-AF65-F5344CB8AC3E}">
        <p14:creationId xmlns:p14="http://schemas.microsoft.com/office/powerpoint/2010/main" val="4208072283"/>
      </p:ext>
    </p:extLst>
  </p:cSld>
  <p:clrMapOvr>
    <a:masterClrMapping/>
  </p:clrMapOvr>
  <mc:AlternateContent xmlns:mc="http://schemas.openxmlformats.org/markup-compatibility/2006" xmlns:p14="http://schemas.microsoft.com/office/powerpoint/2010/main">
    <mc:Choice Requires="p14">
      <p:transition spd="slow" p14:dur="1750" advClick="0" advTm="2000">
        <p14:gallery dir="l"/>
      </p:transition>
    </mc:Choice>
    <mc:Fallback xmlns="" xmlns:p15="http://schemas.microsoft.com/office/powerpoint/2012/main">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 calcmode="lin" valueType="num">
                                      <p:cBhvr>
                                        <p:cTn id="9" dur="500" fill="hold"/>
                                        <p:tgtEl>
                                          <p:spTgt spid="2"/>
                                        </p:tgtEl>
                                        <p:attrNameLst>
                                          <p:attrName>style.rotation</p:attrName>
                                        </p:attrNameLst>
                                      </p:cBhvr>
                                      <p:tavLst>
                                        <p:tav tm="0">
                                          <p:val>
                                            <p:fltVal val="360"/>
                                          </p:val>
                                        </p:tav>
                                        <p:tav tm="100000">
                                          <p:val>
                                            <p:fltVal val="0"/>
                                          </p:val>
                                        </p:tav>
                                      </p:tavLst>
                                    </p:anim>
                                    <p:animEffect transition="in" filter="fade">
                                      <p:cBhvr>
                                        <p:cTn id="10"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3_标题幻灯片">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pic>
        <p:nvPicPr>
          <p:cNvPr id="3" name="图片 2">
            <a:extLst>
              <a:ext uri="{FF2B5EF4-FFF2-40B4-BE49-F238E27FC236}">
                <a16:creationId xmlns:a16="http://schemas.microsoft.com/office/drawing/2014/main" id="{181B275C-30A2-441F-8825-7D72A33AB1B4}"/>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32429" b="15111"/>
          <a:stretch/>
        </p:blipFill>
        <p:spPr>
          <a:xfrm>
            <a:off x="3" y="-8709"/>
            <a:ext cx="12191997" cy="3874855"/>
          </a:xfrm>
          <a:prstGeom prst="rect">
            <a:avLst/>
          </a:prstGeom>
          <a:effectLst>
            <a:outerShdw blurRad="50800" dist="38100" dir="5400000" algn="t" rotWithShape="0">
              <a:prstClr val="black">
                <a:alpha val="40000"/>
              </a:prstClr>
            </a:outerShdw>
          </a:effectLst>
        </p:spPr>
      </p:pic>
      <p:sp>
        <p:nvSpPr>
          <p:cNvPr id="4" name="TextBox 19">
            <a:extLst>
              <a:ext uri="{FF2B5EF4-FFF2-40B4-BE49-F238E27FC236}">
                <a16:creationId xmlns:a16="http://schemas.microsoft.com/office/drawing/2014/main" id="{753DED68-ECC9-4BDB-B151-E50BE5BC39C1}"/>
              </a:ext>
            </a:extLst>
          </p:cNvPr>
          <p:cNvSpPr txBox="1"/>
          <p:nvPr userDrawn="1"/>
        </p:nvSpPr>
        <p:spPr>
          <a:xfrm>
            <a:off x="4022430" y="4127285"/>
            <a:ext cx="5272741" cy="923330"/>
          </a:xfrm>
          <a:prstGeom prst="rect">
            <a:avLst/>
          </a:prstGeom>
          <a:noFill/>
        </p:spPr>
        <p:txBody>
          <a:bodyPr wrap="square" rtlCol="0">
            <a:spAutoFit/>
          </a:bodyPr>
          <a:lstStyle/>
          <a:p>
            <a:r>
              <a:rPr lang="zh-CN" altLang="en-US" sz="5400" b="1" spc="600" dirty="0">
                <a:solidFill>
                  <a:schemeClr val="tx1">
                    <a:lumMod val="75000"/>
                  </a:schemeClr>
                </a:solidFill>
                <a:cs typeface="+mn-ea"/>
                <a:sym typeface="+mn-lt"/>
              </a:rPr>
              <a:t>谢谢您的观看！</a:t>
            </a:r>
            <a:endParaRPr lang="zh-CN" altLang="en-US" sz="6600" b="1" spc="600" dirty="0">
              <a:solidFill>
                <a:schemeClr val="tx1">
                  <a:lumMod val="75000"/>
                </a:schemeClr>
              </a:solidFill>
              <a:cs typeface="+mn-ea"/>
              <a:sym typeface="+mn-lt"/>
            </a:endParaRPr>
          </a:p>
        </p:txBody>
      </p:sp>
      <p:sp>
        <p:nvSpPr>
          <p:cNvPr id="5" name="Freeform 10">
            <a:extLst>
              <a:ext uri="{FF2B5EF4-FFF2-40B4-BE49-F238E27FC236}">
                <a16:creationId xmlns:a16="http://schemas.microsoft.com/office/drawing/2014/main" id="{61706A4D-3D90-4977-9872-7E059E2B1A81}"/>
              </a:ext>
            </a:extLst>
          </p:cNvPr>
          <p:cNvSpPr>
            <a:spLocks noEditPoints="1"/>
          </p:cNvSpPr>
          <p:nvPr userDrawn="1"/>
        </p:nvSpPr>
        <p:spPr bwMode="auto">
          <a:xfrm>
            <a:off x="4118243" y="5311755"/>
            <a:ext cx="329517" cy="331029"/>
          </a:xfrm>
          <a:custGeom>
            <a:avLst/>
            <a:gdLst>
              <a:gd name="T0" fmla="*/ 245 w 490"/>
              <a:gd name="T1" fmla="*/ 0 h 490"/>
              <a:gd name="T2" fmla="*/ 490 w 490"/>
              <a:gd name="T3" fmla="*/ 245 h 490"/>
              <a:gd name="T4" fmla="*/ 245 w 490"/>
              <a:gd name="T5" fmla="*/ 490 h 490"/>
              <a:gd name="T6" fmla="*/ 0 w 490"/>
              <a:gd name="T7" fmla="*/ 245 h 490"/>
              <a:gd name="T8" fmla="*/ 245 w 490"/>
              <a:gd name="T9" fmla="*/ 0 h 490"/>
              <a:gd name="T10" fmla="*/ 436 w 490"/>
              <a:gd name="T11" fmla="*/ 250 h 490"/>
              <a:gd name="T12" fmla="*/ 427 w 490"/>
              <a:gd name="T13" fmla="*/ 256 h 490"/>
              <a:gd name="T14" fmla="*/ 394 w 490"/>
              <a:gd name="T15" fmla="*/ 256 h 490"/>
              <a:gd name="T16" fmla="*/ 386 w 490"/>
              <a:gd name="T17" fmla="*/ 253 h 490"/>
              <a:gd name="T18" fmla="*/ 245 w 490"/>
              <a:gd name="T19" fmla="*/ 105 h 490"/>
              <a:gd name="T20" fmla="*/ 104 w 490"/>
              <a:gd name="T21" fmla="*/ 253 h 490"/>
              <a:gd name="T22" fmla="*/ 96 w 490"/>
              <a:gd name="T23" fmla="*/ 256 h 490"/>
              <a:gd name="T24" fmla="*/ 63 w 490"/>
              <a:gd name="T25" fmla="*/ 256 h 490"/>
              <a:gd name="T26" fmla="*/ 54 w 490"/>
              <a:gd name="T27" fmla="*/ 250 h 490"/>
              <a:gd name="T28" fmla="*/ 56 w 490"/>
              <a:gd name="T29" fmla="*/ 239 h 490"/>
              <a:gd name="T30" fmla="*/ 236 w 490"/>
              <a:gd name="T31" fmla="*/ 52 h 490"/>
              <a:gd name="T32" fmla="*/ 245 w 490"/>
              <a:gd name="T33" fmla="*/ 48 h 490"/>
              <a:gd name="T34" fmla="*/ 254 w 490"/>
              <a:gd name="T35" fmla="*/ 52 h 490"/>
              <a:gd name="T36" fmla="*/ 434 w 490"/>
              <a:gd name="T37" fmla="*/ 239 h 490"/>
              <a:gd name="T38" fmla="*/ 436 w 490"/>
              <a:gd name="T39" fmla="*/ 250 h 490"/>
              <a:gd name="T40" fmla="*/ 113 w 490"/>
              <a:gd name="T41" fmla="*/ 267 h 490"/>
              <a:gd name="T42" fmla="*/ 113 w 490"/>
              <a:gd name="T43" fmla="*/ 267 h 490"/>
              <a:gd name="T44" fmla="*/ 113 w 490"/>
              <a:gd name="T45" fmla="*/ 379 h 490"/>
              <a:gd name="T46" fmla="*/ 129 w 490"/>
              <a:gd name="T47" fmla="*/ 398 h 490"/>
              <a:gd name="T48" fmla="*/ 202 w 490"/>
              <a:gd name="T49" fmla="*/ 398 h 490"/>
              <a:gd name="T50" fmla="*/ 202 w 490"/>
              <a:gd name="T51" fmla="*/ 276 h 490"/>
              <a:gd name="T52" fmla="*/ 221 w 490"/>
              <a:gd name="T53" fmla="*/ 257 h 490"/>
              <a:gd name="T54" fmla="*/ 269 w 490"/>
              <a:gd name="T55" fmla="*/ 257 h 490"/>
              <a:gd name="T56" fmla="*/ 288 w 490"/>
              <a:gd name="T57" fmla="*/ 276 h 490"/>
              <a:gd name="T58" fmla="*/ 288 w 490"/>
              <a:gd name="T59" fmla="*/ 398 h 490"/>
              <a:gd name="T60" fmla="*/ 361 w 490"/>
              <a:gd name="T61" fmla="*/ 398 h 490"/>
              <a:gd name="T62" fmla="*/ 377 w 490"/>
              <a:gd name="T63" fmla="*/ 379 h 490"/>
              <a:gd name="T64" fmla="*/ 377 w 490"/>
              <a:gd name="T65" fmla="*/ 268 h 490"/>
              <a:gd name="T66" fmla="*/ 245 w 490"/>
              <a:gd name="T67" fmla="*/ 130 h 490"/>
              <a:gd name="T68" fmla="*/ 113 w 490"/>
              <a:gd name="T69" fmla="*/ 267 h 4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Lst>
            <a:rect l="0" t="0" r="r" b="b"/>
            <a:pathLst>
              <a:path w="490" h="490">
                <a:moveTo>
                  <a:pt x="245" y="0"/>
                </a:moveTo>
                <a:cubicBezTo>
                  <a:pt x="380" y="0"/>
                  <a:pt x="490" y="110"/>
                  <a:pt x="490" y="245"/>
                </a:cubicBezTo>
                <a:cubicBezTo>
                  <a:pt x="490" y="381"/>
                  <a:pt x="380" y="490"/>
                  <a:pt x="245" y="490"/>
                </a:cubicBezTo>
                <a:cubicBezTo>
                  <a:pt x="110" y="490"/>
                  <a:pt x="0" y="381"/>
                  <a:pt x="0" y="245"/>
                </a:cubicBezTo>
                <a:cubicBezTo>
                  <a:pt x="0" y="110"/>
                  <a:pt x="110" y="0"/>
                  <a:pt x="245" y="0"/>
                </a:cubicBezTo>
                <a:close/>
                <a:moveTo>
                  <a:pt x="436" y="250"/>
                </a:moveTo>
                <a:cubicBezTo>
                  <a:pt x="435" y="254"/>
                  <a:pt x="431" y="256"/>
                  <a:pt x="427" y="256"/>
                </a:cubicBezTo>
                <a:lnTo>
                  <a:pt x="394" y="256"/>
                </a:lnTo>
                <a:cubicBezTo>
                  <a:pt x="391" y="256"/>
                  <a:pt x="388" y="255"/>
                  <a:pt x="386" y="253"/>
                </a:cubicBezTo>
                <a:lnTo>
                  <a:pt x="245" y="105"/>
                </a:lnTo>
                <a:lnTo>
                  <a:pt x="104" y="253"/>
                </a:lnTo>
                <a:cubicBezTo>
                  <a:pt x="102" y="255"/>
                  <a:pt x="99" y="256"/>
                  <a:pt x="96" y="256"/>
                </a:cubicBezTo>
                <a:lnTo>
                  <a:pt x="63" y="256"/>
                </a:lnTo>
                <a:cubicBezTo>
                  <a:pt x="59" y="256"/>
                  <a:pt x="55" y="254"/>
                  <a:pt x="54" y="250"/>
                </a:cubicBezTo>
                <a:cubicBezTo>
                  <a:pt x="52" y="246"/>
                  <a:pt x="53" y="242"/>
                  <a:pt x="56" y="239"/>
                </a:cubicBezTo>
                <a:lnTo>
                  <a:pt x="236" y="52"/>
                </a:lnTo>
                <a:cubicBezTo>
                  <a:pt x="238" y="49"/>
                  <a:pt x="242" y="48"/>
                  <a:pt x="245" y="48"/>
                </a:cubicBezTo>
                <a:cubicBezTo>
                  <a:pt x="248" y="48"/>
                  <a:pt x="252" y="49"/>
                  <a:pt x="254" y="52"/>
                </a:cubicBezTo>
                <a:lnTo>
                  <a:pt x="434" y="239"/>
                </a:lnTo>
                <a:cubicBezTo>
                  <a:pt x="437" y="242"/>
                  <a:pt x="438" y="246"/>
                  <a:pt x="436" y="250"/>
                </a:cubicBezTo>
                <a:close/>
                <a:moveTo>
                  <a:pt x="113" y="267"/>
                </a:moveTo>
                <a:lnTo>
                  <a:pt x="113" y="267"/>
                </a:lnTo>
                <a:lnTo>
                  <a:pt x="113" y="379"/>
                </a:lnTo>
                <a:cubicBezTo>
                  <a:pt x="113" y="389"/>
                  <a:pt x="120" y="398"/>
                  <a:pt x="129" y="398"/>
                </a:cubicBezTo>
                <a:lnTo>
                  <a:pt x="202" y="398"/>
                </a:lnTo>
                <a:lnTo>
                  <a:pt x="202" y="276"/>
                </a:lnTo>
                <a:cubicBezTo>
                  <a:pt x="202" y="266"/>
                  <a:pt x="211" y="257"/>
                  <a:pt x="221" y="257"/>
                </a:cubicBezTo>
                <a:lnTo>
                  <a:pt x="269" y="257"/>
                </a:lnTo>
                <a:cubicBezTo>
                  <a:pt x="279" y="257"/>
                  <a:pt x="288" y="266"/>
                  <a:pt x="288" y="276"/>
                </a:cubicBezTo>
                <a:lnTo>
                  <a:pt x="288" y="398"/>
                </a:lnTo>
                <a:lnTo>
                  <a:pt x="361" y="398"/>
                </a:lnTo>
                <a:cubicBezTo>
                  <a:pt x="370" y="398"/>
                  <a:pt x="377" y="389"/>
                  <a:pt x="377" y="379"/>
                </a:cubicBezTo>
                <a:lnTo>
                  <a:pt x="377" y="268"/>
                </a:lnTo>
                <a:lnTo>
                  <a:pt x="245" y="130"/>
                </a:lnTo>
                <a:lnTo>
                  <a:pt x="113" y="267"/>
                </a:lnTo>
                <a:close/>
              </a:path>
            </a:pathLst>
          </a:custGeom>
          <a:solidFill>
            <a:schemeClr val="accent2"/>
          </a:solidFill>
          <a:ln>
            <a:noFill/>
          </a:ln>
        </p:spPr>
        <p:txBody>
          <a:bodyPr vert="horz" wrap="square" lIns="68562" tIns="34281" rIns="68562" bIns="34281" numCol="1" anchor="t" anchorCtr="0" compatLnSpc="1">
            <a:prstTxWarp prst="textNoShape">
              <a:avLst/>
            </a:prstTxWarp>
          </a:bodyPr>
          <a:lstStyle/>
          <a:p>
            <a:endParaRPr lang="zh-CN" altLang="en-US" b="0">
              <a:cs typeface="+mn-ea"/>
              <a:sym typeface="+mn-lt"/>
            </a:endParaRPr>
          </a:p>
        </p:txBody>
      </p:sp>
      <p:sp>
        <p:nvSpPr>
          <p:cNvPr id="6" name="矩形 5">
            <a:extLst>
              <a:ext uri="{FF2B5EF4-FFF2-40B4-BE49-F238E27FC236}">
                <a16:creationId xmlns:a16="http://schemas.microsoft.com/office/drawing/2014/main" id="{3754512B-3B31-4843-AFE5-1C6EC9FAEA93}"/>
              </a:ext>
            </a:extLst>
          </p:cNvPr>
          <p:cNvSpPr/>
          <p:nvPr userDrawn="1"/>
        </p:nvSpPr>
        <p:spPr>
          <a:xfrm>
            <a:off x="4538741" y="5304230"/>
            <a:ext cx="3467616" cy="338554"/>
          </a:xfrm>
          <a:prstGeom prst="rect">
            <a:avLst/>
          </a:prstGeom>
        </p:spPr>
        <p:txBody>
          <a:bodyPr wrap="none">
            <a:spAutoFit/>
          </a:bodyPr>
          <a:lstStyle/>
          <a:p>
            <a:r>
              <a:rPr lang="zh-CN" altLang="en-US" sz="1600" dirty="0">
                <a:solidFill>
                  <a:schemeClr val="tx1">
                    <a:lumMod val="75000"/>
                  </a:schemeClr>
                </a:solidFill>
                <a:cs typeface="+mn-ea"/>
                <a:sym typeface="+mn-lt"/>
              </a:rPr>
              <a:t>设计制作：现代教育技术与信息中心</a:t>
            </a:r>
          </a:p>
        </p:txBody>
      </p:sp>
      <p:sp>
        <p:nvSpPr>
          <p:cNvPr id="7" name="矩形 6">
            <a:extLst>
              <a:ext uri="{FF2B5EF4-FFF2-40B4-BE49-F238E27FC236}">
                <a16:creationId xmlns:a16="http://schemas.microsoft.com/office/drawing/2014/main" id="{7C66D54B-42A8-47BB-B2B7-D78E8A7531D8}"/>
              </a:ext>
            </a:extLst>
          </p:cNvPr>
          <p:cNvSpPr/>
          <p:nvPr userDrawn="1"/>
        </p:nvSpPr>
        <p:spPr>
          <a:xfrm>
            <a:off x="4538741" y="5773678"/>
            <a:ext cx="4756430" cy="338554"/>
          </a:xfrm>
          <a:prstGeom prst="rect">
            <a:avLst/>
          </a:prstGeom>
        </p:spPr>
        <p:txBody>
          <a:bodyPr wrap="none">
            <a:spAutoFit/>
          </a:bodyPr>
          <a:lstStyle/>
          <a:p>
            <a:r>
              <a:rPr lang="zh-CN" altLang="en-US" sz="1600" dirty="0">
                <a:solidFill>
                  <a:schemeClr val="tx1">
                    <a:lumMod val="75000"/>
                  </a:schemeClr>
                </a:solidFill>
                <a:cs typeface="+mn-ea"/>
                <a:sym typeface="+mn-lt"/>
              </a:rPr>
              <a:t>素材提供： 党委宣传部、现代教育技术与信息中心</a:t>
            </a:r>
          </a:p>
        </p:txBody>
      </p:sp>
      <p:grpSp>
        <p:nvGrpSpPr>
          <p:cNvPr id="8" name="组合 7">
            <a:extLst>
              <a:ext uri="{FF2B5EF4-FFF2-40B4-BE49-F238E27FC236}">
                <a16:creationId xmlns:a16="http://schemas.microsoft.com/office/drawing/2014/main" id="{0E302E68-0C9A-4090-9159-F7BADDCB5A1A}"/>
              </a:ext>
            </a:extLst>
          </p:cNvPr>
          <p:cNvGrpSpPr/>
          <p:nvPr userDrawn="1"/>
        </p:nvGrpSpPr>
        <p:grpSpPr>
          <a:xfrm>
            <a:off x="4118242" y="5784965"/>
            <a:ext cx="329517" cy="331029"/>
            <a:chOff x="3897192" y="5854085"/>
            <a:chExt cx="329517" cy="331029"/>
          </a:xfrm>
        </p:grpSpPr>
        <p:sp>
          <p:nvSpPr>
            <p:cNvPr id="9" name="椭圆 8">
              <a:extLst>
                <a:ext uri="{FF2B5EF4-FFF2-40B4-BE49-F238E27FC236}">
                  <a16:creationId xmlns:a16="http://schemas.microsoft.com/office/drawing/2014/main" id="{A4C18F18-3F5F-41CD-9D40-217B088D663F}"/>
                </a:ext>
              </a:extLst>
            </p:cNvPr>
            <p:cNvSpPr/>
            <p:nvPr/>
          </p:nvSpPr>
          <p:spPr>
            <a:xfrm>
              <a:off x="3897192" y="5854085"/>
              <a:ext cx="329517" cy="331029"/>
            </a:xfrm>
            <a:prstGeom prst="ellipse">
              <a:avLst/>
            </a:prstGeom>
            <a:solidFill>
              <a:srgbClr val="B991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cs typeface="+mn-ea"/>
                <a:sym typeface="+mn-lt"/>
              </a:endParaRPr>
            </a:p>
          </p:txBody>
        </p:sp>
        <p:sp>
          <p:nvSpPr>
            <p:cNvPr id="10" name="Freeform 10">
              <a:extLst>
                <a:ext uri="{FF2B5EF4-FFF2-40B4-BE49-F238E27FC236}">
                  <a16:creationId xmlns:a16="http://schemas.microsoft.com/office/drawing/2014/main" id="{0EC327A9-DE24-48B3-8654-9C42FFB7EFDD}"/>
                </a:ext>
              </a:extLst>
            </p:cNvPr>
            <p:cNvSpPr>
              <a:spLocks noEditPoints="1"/>
            </p:cNvSpPr>
            <p:nvPr/>
          </p:nvSpPr>
          <p:spPr bwMode="auto">
            <a:xfrm>
              <a:off x="3951548" y="5910865"/>
              <a:ext cx="242640" cy="201367"/>
            </a:xfrm>
            <a:custGeom>
              <a:avLst/>
              <a:gdLst>
                <a:gd name="connsiteX0" fmla="*/ 364917 w 607639"/>
                <a:gd name="connsiteY0" fmla="*/ 223040 h 519291"/>
                <a:gd name="connsiteX1" fmla="*/ 364917 w 607639"/>
                <a:gd name="connsiteY1" fmla="*/ 379448 h 519291"/>
                <a:gd name="connsiteX2" fmla="*/ 364917 w 607639"/>
                <a:gd name="connsiteY2" fmla="*/ 379536 h 519291"/>
                <a:gd name="connsiteX3" fmla="*/ 475640 w 607639"/>
                <a:gd name="connsiteY3" fmla="*/ 379536 h 519291"/>
                <a:gd name="connsiteX4" fmla="*/ 475640 w 607639"/>
                <a:gd name="connsiteY4" fmla="*/ 271651 h 519291"/>
                <a:gd name="connsiteX5" fmla="*/ 425530 w 607639"/>
                <a:gd name="connsiteY5" fmla="*/ 271651 h 519291"/>
                <a:gd name="connsiteX6" fmla="*/ 425530 w 607639"/>
                <a:gd name="connsiteY6" fmla="*/ 223040 h 519291"/>
                <a:gd name="connsiteX7" fmla="*/ 131910 w 607639"/>
                <a:gd name="connsiteY7" fmla="*/ 223040 h 519291"/>
                <a:gd name="connsiteX8" fmla="*/ 131910 w 607639"/>
                <a:gd name="connsiteY8" fmla="*/ 379448 h 519291"/>
                <a:gd name="connsiteX9" fmla="*/ 131910 w 607639"/>
                <a:gd name="connsiteY9" fmla="*/ 379536 h 519291"/>
                <a:gd name="connsiteX10" fmla="*/ 242633 w 607639"/>
                <a:gd name="connsiteY10" fmla="*/ 379536 h 519291"/>
                <a:gd name="connsiteX11" fmla="*/ 242633 w 607639"/>
                <a:gd name="connsiteY11" fmla="*/ 271651 h 519291"/>
                <a:gd name="connsiteX12" fmla="*/ 192523 w 607639"/>
                <a:gd name="connsiteY12" fmla="*/ 271651 h 519291"/>
                <a:gd name="connsiteX13" fmla="*/ 192523 w 607639"/>
                <a:gd name="connsiteY13" fmla="*/ 223040 h 519291"/>
                <a:gd name="connsiteX14" fmla="*/ 327000 w 607639"/>
                <a:gd name="connsiteY14" fmla="*/ 185093 h 519291"/>
                <a:gd name="connsiteX15" fmla="*/ 456682 w 607639"/>
                <a:gd name="connsiteY15" fmla="*/ 185182 h 519291"/>
                <a:gd name="connsiteX16" fmla="*/ 513646 w 607639"/>
                <a:gd name="connsiteY16" fmla="*/ 241613 h 519291"/>
                <a:gd name="connsiteX17" fmla="*/ 513646 w 607639"/>
                <a:gd name="connsiteY17" fmla="*/ 417394 h 519291"/>
                <a:gd name="connsiteX18" fmla="*/ 327000 w 607639"/>
                <a:gd name="connsiteY18" fmla="*/ 417394 h 519291"/>
                <a:gd name="connsiteX19" fmla="*/ 93993 w 607639"/>
                <a:gd name="connsiteY19" fmla="*/ 185093 h 519291"/>
                <a:gd name="connsiteX20" fmla="*/ 223675 w 607639"/>
                <a:gd name="connsiteY20" fmla="*/ 185182 h 519291"/>
                <a:gd name="connsiteX21" fmla="*/ 280639 w 607639"/>
                <a:gd name="connsiteY21" fmla="*/ 241613 h 519291"/>
                <a:gd name="connsiteX22" fmla="*/ 280639 w 607639"/>
                <a:gd name="connsiteY22" fmla="*/ 417394 h 519291"/>
                <a:gd name="connsiteX23" fmla="*/ 93993 w 607639"/>
                <a:gd name="connsiteY23" fmla="*/ 417394 h 519291"/>
                <a:gd name="connsiteX24" fmla="*/ 38005 w 607639"/>
                <a:gd name="connsiteY24" fmla="*/ 122290 h 519291"/>
                <a:gd name="connsiteX25" fmla="*/ 38005 w 607639"/>
                <a:gd name="connsiteY25" fmla="*/ 145398 h 519291"/>
                <a:gd name="connsiteX26" fmla="*/ 38005 w 607639"/>
                <a:gd name="connsiteY26" fmla="*/ 481342 h 519291"/>
                <a:gd name="connsiteX27" fmla="*/ 569634 w 607639"/>
                <a:gd name="connsiteY27" fmla="*/ 481342 h 519291"/>
                <a:gd name="connsiteX28" fmla="*/ 569634 w 607639"/>
                <a:gd name="connsiteY28" fmla="*/ 122290 h 519291"/>
                <a:gd name="connsiteX29" fmla="*/ 38005 w 607639"/>
                <a:gd name="connsiteY29" fmla="*/ 37860 h 519291"/>
                <a:gd name="connsiteX30" fmla="*/ 38005 w 607639"/>
                <a:gd name="connsiteY30" fmla="*/ 84430 h 519291"/>
                <a:gd name="connsiteX31" fmla="*/ 270309 w 607639"/>
                <a:gd name="connsiteY31" fmla="*/ 84430 h 519291"/>
                <a:gd name="connsiteX32" fmla="*/ 222869 w 607639"/>
                <a:gd name="connsiteY32" fmla="*/ 37860 h 519291"/>
                <a:gd name="connsiteX33" fmla="*/ 0 w 607639"/>
                <a:gd name="connsiteY33" fmla="*/ 0 h 519291"/>
                <a:gd name="connsiteX34" fmla="*/ 238356 w 607639"/>
                <a:gd name="connsiteY34" fmla="*/ 0 h 519291"/>
                <a:gd name="connsiteX35" fmla="*/ 324513 w 607639"/>
                <a:gd name="connsiteY35" fmla="*/ 84430 h 519291"/>
                <a:gd name="connsiteX36" fmla="*/ 588592 w 607639"/>
                <a:gd name="connsiteY36" fmla="*/ 84430 h 519291"/>
                <a:gd name="connsiteX37" fmla="*/ 607639 w 607639"/>
                <a:gd name="connsiteY37" fmla="*/ 103360 h 519291"/>
                <a:gd name="connsiteX38" fmla="*/ 607639 w 607639"/>
                <a:gd name="connsiteY38" fmla="*/ 500361 h 519291"/>
                <a:gd name="connsiteX39" fmla="*/ 588592 w 607639"/>
                <a:gd name="connsiteY39" fmla="*/ 519291 h 519291"/>
                <a:gd name="connsiteX40" fmla="*/ 18958 w 607639"/>
                <a:gd name="connsiteY40" fmla="*/ 519291 h 519291"/>
                <a:gd name="connsiteX41" fmla="*/ 0 w 607639"/>
                <a:gd name="connsiteY41" fmla="*/ 500361 h 519291"/>
                <a:gd name="connsiteX42" fmla="*/ 0 w 607639"/>
                <a:gd name="connsiteY42" fmla="*/ 145398 h 519291"/>
                <a:gd name="connsiteX43" fmla="*/ 0 w 607639"/>
                <a:gd name="connsiteY43" fmla="*/ 103360 h 5192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Lst>
              <a:rect l="l" t="t" r="r" b="b"/>
              <a:pathLst>
                <a:path w="607639" h="519291">
                  <a:moveTo>
                    <a:pt x="364917" y="223040"/>
                  </a:moveTo>
                  <a:lnTo>
                    <a:pt x="364917" y="379448"/>
                  </a:lnTo>
                  <a:lnTo>
                    <a:pt x="364917" y="379536"/>
                  </a:lnTo>
                  <a:lnTo>
                    <a:pt x="475640" y="379536"/>
                  </a:lnTo>
                  <a:lnTo>
                    <a:pt x="475640" y="271651"/>
                  </a:lnTo>
                  <a:lnTo>
                    <a:pt x="425530" y="271651"/>
                  </a:lnTo>
                  <a:lnTo>
                    <a:pt x="425530" y="223040"/>
                  </a:lnTo>
                  <a:close/>
                  <a:moveTo>
                    <a:pt x="131910" y="223040"/>
                  </a:moveTo>
                  <a:lnTo>
                    <a:pt x="131910" y="379448"/>
                  </a:lnTo>
                  <a:lnTo>
                    <a:pt x="131910" y="379536"/>
                  </a:lnTo>
                  <a:lnTo>
                    <a:pt x="242633" y="379536"/>
                  </a:lnTo>
                  <a:lnTo>
                    <a:pt x="242633" y="271651"/>
                  </a:lnTo>
                  <a:lnTo>
                    <a:pt x="192523" y="271651"/>
                  </a:lnTo>
                  <a:lnTo>
                    <a:pt x="192523" y="223040"/>
                  </a:lnTo>
                  <a:close/>
                  <a:moveTo>
                    <a:pt x="327000" y="185093"/>
                  </a:moveTo>
                  <a:lnTo>
                    <a:pt x="456682" y="185182"/>
                  </a:lnTo>
                  <a:lnTo>
                    <a:pt x="513646" y="241613"/>
                  </a:lnTo>
                  <a:lnTo>
                    <a:pt x="513646" y="417394"/>
                  </a:lnTo>
                  <a:lnTo>
                    <a:pt x="327000" y="417394"/>
                  </a:lnTo>
                  <a:close/>
                  <a:moveTo>
                    <a:pt x="93993" y="185093"/>
                  </a:moveTo>
                  <a:lnTo>
                    <a:pt x="223675" y="185182"/>
                  </a:lnTo>
                  <a:lnTo>
                    <a:pt x="280639" y="241613"/>
                  </a:lnTo>
                  <a:lnTo>
                    <a:pt x="280639" y="417394"/>
                  </a:lnTo>
                  <a:lnTo>
                    <a:pt x="93993" y="417394"/>
                  </a:lnTo>
                  <a:close/>
                  <a:moveTo>
                    <a:pt x="38005" y="122290"/>
                  </a:moveTo>
                  <a:lnTo>
                    <a:pt x="38005" y="145398"/>
                  </a:lnTo>
                  <a:lnTo>
                    <a:pt x="38005" y="481342"/>
                  </a:lnTo>
                  <a:lnTo>
                    <a:pt x="569634" y="481342"/>
                  </a:lnTo>
                  <a:lnTo>
                    <a:pt x="569634" y="122290"/>
                  </a:lnTo>
                  <a:close/>
                  <a:moveTo>
                    <a:pt x="38005" y="37860"/>
                  </a:moveTo>
                  <a:lnTo>
                    <a:pt x="38005" y="84430"/>
                  </a:lnTo>
                  <a:lnTo>
                    <a:pt x="270309" y="84430"/>
                  </a:lnTo>
                  <a:lnTo>
                    <a:pt x="222869" y="37860"/>
                  </a:lnTo>
                  <a:close/>
                  <a:moveTo>
                    <a:pt x="0" y="0"/>
                  </a:moveTo>
                  <a:lnTo>
                    <a:pt x="238356" y="0"/>
                  </a:lnTo>
                  <a:lnTo>
                    <a:pt x="324513" y="84430"/>
                  </a:lnTo>
                  <a:lnTo>
                    <a:pt x="588592" y="84430"/>
                  </a:lnTo>
                  <a:cubicBezTo>
                    <a:pt x="599094" y="84430"/>
                    <a:pt x="607639" y="92962"/>
                    <a:pt x="607639" y="103360"/>
                  </a:cubicBezTo>
                  <a:lnTo>
                    <a:pt x="607639" y="500361"/>
                  </a:lnTo>
                  <a:cubicBezTo>
                    <a:pt x="607639" y="510759"/>
                    <a:pt x="599094" y="519291"/>
                    <a:pt x="588592" y="519291"/>
                  </a:cubicBezTo>
                  <a:lnTo>
                    <a:pt x="18958" y="519291"/>
                  </a:lnTo>
                  <a:cubicBezTo>
                    <a:pt x="8545" y="519291"/>
                    <a:pt x="0" y="510759"/>
                    <a:pt x="0" y="500361"/>
                  </a:cubicBezTo>
                  <a:lnTo>
                    <a:pt x="0" y="145398"/>
                  </a:lnTo>
                  <a:lnTo>
                    <a:pt x="0" y="103360"/>
                  </a:lnTo>
                  <a:close/>
                </a:path>
              </a:pathLst>
            </a:custGeom>
            <a:solidFill>
              <a:schemeClr val="bg1"/>
            </a:solidFill>
            <a:ln>
              <a:noFill/>
            </a:ln>
          </p:spPr>
          <p:txBody>
            <a:bodyPr vert="horz" wrap="square" lIns="68562" tIns="34281" rIns="68562" bIns="34281" numCol="1" anchor="t" anchorCtr="0" compatLnSpc="1">
              <a:prstTxWarp prst="textNoShape">
                <a:avLst/>
              </a:prstTxWarp>
            </a:bodyPr>
            <a:ls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zh-CN" altLang="en-US" b="0" dirty="0">
                <a:cs typeface="+mn-ea"/>
                <a:sym typeface="+mn-lt"/>
              </a:endParaRPr>
            </a:p>
          </p:txBody>
        </p:sp>
      </p:grpSp>
    </p:spTree>
    <p:extLst>
      <p:ext uri="{BB962C8B-B14F-4D97-AF65-F5344CB8AC3E}">
        <p14:creationId xmlns:p14="http://schemas.microsoft.com/office/powerpoint/2010/main" val="3775846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grpId="0" nodeType="afterEffect">
                                  <p:stCondLst>
                                    <p:cond delay="0"/>
                                  </p:stCondLst>
                                  <p:iterate type="lt">
                                    <p:tmPct val="10000"/>
                                  </p:iterate>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4"/>
                                        </p:tgtEl>
                                        <p:attrNameLst>
                                          <p:attrName>ppt_y</p:attrName>
                                        </p:attrNameLst>
                                      </p:cBhvr>
                                      <p:tavLst>
                                        <p:tav tm="0">
                                          <p:val>
                                            <p:strVal val="#ppt_y"/>
                                          </p:val>
                                        </p:tav>
                                        <p:tav tm="100000">
                                          <p:val>
                                            <p:strVal val="#ppt_y"/>
                                          </p:val>
                                        </p:tav>
                                      </p:tavLst>
                                    </p:anim>
                                    <p:anim calcmode="lin" valueType="num">
                                      <p:cBhvr>
                                        <p:cTn id="9" dur="500" fill="hold"/>
                                        <p:tgtEl>
                                          <p:spTgt spid="4"/>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4"/>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4"/>
                                        </p:tgtEl>
                                      </p:cBhvr>
                                    </p:animEffect>
                                  </p:childTnLst>
                                </p:cTn>
                              </p:par>
                            </p:childTnLst>
                          </p:cTn>
                        </p:par>
                        <p:par>
                          <p:cTn id="12" fill="hold">
                            <p:stCondLst>
                              <p:cond delay="800"/>
                            </p:stCondLst>
                            <p:childTnLst>
                              <p:par>
                                <p:cTn id="13" presetID="2" presetClass="entr" presetSubtype="6" fill="hold" grpId="0" nodeType="afterEffect">
                                  <p:stCondLst>
                                    <p:cond delay="0"/>
                                  </p:stCondLst>
                                  <p:childTnLst>
                                    <p:set>
                                      <p:cBhvr>
                                        <p:cTn id="14" dur="1" fill="hold">
                                          <p:stCondLst>
                                            <p:cond delay="0"/>
                                          </p:stCondLst>
                                        </p:cTn>
                                        <p:tgtEl>
                                          <p:spTgt spid="5"/>
                                        </p:tgtEl>
                                        <p:attrNameLst>
                                          <p:attrName>style.visibility</p:attrName>
                                        </p:attrNameLst>
                                      </p:cBhvr>
                                      <p:to>
                                        <p:strVal val="visible"/>
                                      </p:to>
                                    </p:set>
                                    <p:anim calcmode="lin" valueType="num">
                                      <p:cBhvr additive="base">
                                        <p:cTn id="15" dur="500" fill="hold"/>
                                        <p:tgtEl>
                                          <p:spTgt spid="5"/>
                                        </p:tgtEl>
                                        <p:attrNameLst>
                                          <p:attrName>ppt_x</p:attrName>
                                        </p:attrNameLst>
                                      </p:cBhvr>
                                      <p:tavLst>
                                        <p:tav tm="0">
                                          <p:val>
                                            <p:strVal val="1+#ppt_w/2"/>
                                          </p:val>
                                        </p:tav>
                                        <p:tav tm="100000">
                                          <p:val>
                                            <p:strVal val="#ppt_x"/>
                                          </p:val>
                                        </p:tav>
                                      </p:tavLst>
                                    </p:anim>
                                    <p:anim calcmode="lin" valueType="num">
                                      <p:cBhvr additive="base">
                                        <p:cTn id="1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extLst>
    <p:ext uri="{DCECCB84-F9BA-43D5-87BE-67443E8EF086}">
      <p15:sldGuideLst xmlns:p15="http://schemas.microsoft.com/office/powerpoint/2012/main">
        <p15:guide id="1" orient="horz" pos="1620">
          <p15:clr>
            <a:srgbClr val="FBAE40"/>
          </p15:clr>
        </p15:guide>
        <p15:guide id="2" pos="4967">
          <p15:clr>
            <a:srgbClr val="FBAE40"/>
          </p15:clr>
        </p15:guide>
        <p15:guide id="3" orient="horz" pos="2160">
          <p15:clr>
            <a:srgbClr val="FBAE40"/>
          </p15:clr>
        </p15:guide>
        <p15:guide id="4" pos="6623">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userDrawn="1">
  <p:cSld name="3_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688540619"/>
      </p:ext>
    </p:extLst>
  </p:cSld>
  <p:clrMapOvr>
    <a:masterClrMapping/>
  </p:clrMapOvr>
  <mc:AlternateContent xmlns:mc="http://schemas.openxmlformats.org/markup-compatibility/2006" xmlns:p14="http://schemas.microsoft.com/office/powerpoint/2010/main">
    <mc:Choice Requires="p14">
      <p:transition spd="slow" p14:dur="1750" advClick="0" advTm="2000">
        <p14:gallery dir="l"/>
      </p:transition>
    </mc:Choice>
    <mc:Fallback xmlns="" xmlns:p15="http://schemas.microsoft.com/office/powerpoint/2012/main">
      <p:transition spd="slow" advClick="0" advTm="2000">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image" Target="../media/image1.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 name="图片 1"/>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 y="0"/>
            <a:ext cx="12191999" cy="6857999"/>
          </a:xfrm>
          <a:prstGeom prst="rect">
            <a:avLst/>
          </a:prstGeom>
        </p:spPr>
      </p:pic>
      <p:sp>
        <p:nvSpPr>
          <p:cNvPr id="3" name="矩形 2"/>
          <p:cNvSpPr/>
          <p:nvPr userDrawn="1"/>
        </p:nvSpPr>
        <p:spPr>
          <a:xfrm>
            <a:off x="285473" y="6360068"/>
            <a:ext cx="3326564" cy="246221"/>
          </a:xfrm>
          <a:prstGeom prst="rect">
            <a:avLst/>
          </a:prstGeom>
        </p:spPr>
        <p:txBody>
          <a:bodyPr wrap="none">
            <a:spAutoFit/>
          </a:bodyPr>
          <a:lstStyle/>
          <a:p>
            <a:r>
              <a:rPr kumimoji="1" lang="en-US" altLang="zh-CN" sz="1000"/>
              <a:t>Theme by  </a:t>
            </a:r>
            <a:r>
              <a:rPr kumimoji="1" lang="zh-CN" altLang="en-US" sz="1000"/>
              <a:t>传奇</a:t>
            </a:r>
            <a:r>
              <a:rPr kumimoji="1" lang="en-US" altLang="zh-CN" sz="1000"/>
              <a:t>VISUAL</a:t>
            </a:r>
            <a:r>
              <a:rPr kumimoji="1" lang="zh-CN" altLang="en-US" sz="1000"/>
              <a:t>  更多模板：</a:t>
            </a:r>
            <a:r>
              <a:rPr kumimoji="1" lang="en-US" altLang="zh-CN" sz="1000" err="1"/>
              <a:t>bgswomen.taobao.com</a:t>
            </a:r>
            <a:endParaRPr kumimoji="1" lang="zh-CN" altLang="en-US" sz="1000"/>
          </a:p>
        </p:txBody>
      </p:sp>
    </p:spTree>
    <p:extLst>
      <p:ext uri="{BB962C8B-B14F-4D97-AF65-F5344CB8AC3E}">
        <p14:creationId xmlns:p14="http://schemas.microsoft.com/office/powerpoint/2010/main" val="72499664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9" r:id="rId5"/>
    <p:sldLayoutId id="2147483672" r:id="rId6"/>
    <p:sldLayoutId id="2147483670" r:id="rId7"/>
  </p:sldLayoutIdLst>
  <p:txStyles>
    <p:titleStyle>
      <a:lvl1pPr algn="l" defTabSz="914377" rtl="0" eaLnBrk="1" latinLnBrk="0" hangingPunct="1">
        <a:lnSpc>
          <a:spcPct val="90000"/>
        </a:lnSpc>
        <a:spcBef>
          <a:spcPct val="0"/>
        </a:spcBef>
        <a:buNone/>
        <a:defRPr sz="2800" b="1" kern="1200">
          <a:solidFill>
            <a:schemeClr val="accent1"/>
          </a:solidFill>
          <a:latin typeface="+mj-lt"/>
          <a:ea typeface="+mj-ea"/>
          <a:cs typeface="+mj-cs"/>
        </a:defRPr>
      </a:lvl1pPr>
    </p:titleStyle>
    <p:bodyStyle>
      <a:lvl1pPr marL="357179" indent="-357179" algn="l" defTabSz="914377" rtl="0" eaLnBrk="1" latinLnBrk="0" hangingPunct="1">
        <a:lnSpc>
          <a:spcPct val="110000"/>
        </a:lnSpc>
        <a:spcBef>
          <a:spcPts val="1800"/>
        </a:spcBef>
        <a:buClr>
          <a:schemeClr val="accent2"/>
        </a:buClr>
        <a:buSzTx/>
        <a:buFont typeface="Webdings" panose="05030102010509060703" pitchFamily="18" charset="2"/>
        <a:buChar char=""/>
        <a:defRPr sz="2000" kern="1200">
          <a:solidFill>
            <a:schemeClr val="tx2">
              <a:lumMod val="75000"/>
            </a:schemeClr>
          </a:solidFill>
          <a:latin typeface="+mn-lt"/>
          <a:ea typeface="+mn-ea"/>
          <a:cs typeface="+mn-cs"/>
        </a:defRPr>
      </a:lvl1pPr>
      <a:lvl2pPr marL="357179" indent="-357179" algn="l" defTabSz="914377" rtl="0" eaLnBrk="1" latinLnBrk="0" hangingPunct="1">
        <a:lnSpc>
          <a:spcPct val="130000"/>
        </a:lnSpc>
        <a:spcBef>
          <a:spcPts val="500"/>
        </a:spcBef>
        <a:buFont typeface="Calibri" panose="020F0502020204030204" pitchFamily="34" charset="0"/>
        <a:buChar char=" "/>
        <a:defRPr sz="1600" kern="1200">
          <a:solidFill>
            <a:schemeClr val="bg1">
              <a:lumMod val="50000"/>
            </a:schemeClr>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4.xml"/><Relationship Id="rId5" Type="http://schemas.openxmlformats.org/officeDocument/2006/relationships/image" Target="../media/image14.jpeg"/><Relationship Id="rId4" Type="http://schemas.openxmlformats.org/officeDocument/2006/relationships/image" Target="../media/image13.jpeg"/></Relationships>
</file>

<file path=ppt/slides/_rels/slide12.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4.xml"/><Relationship Id="rId4" Type="http://schemas.openxmlformats.org/officeDocument/2006/relationships/image" Target="../media/image7.jpeg"/></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3.xml"/><Relationship Id="rId1" Type="http://schemas.openxmlformats.org/officeDocument/2006/relationships/tags" Target="../tags/tag2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2">
            <a:lumMod val="50000"/>
          </a:schemeClr>
        </a:solidFill>
        <a:effectLst/>
      </p:bgPr>
    </p:bg>
    <p:spTree>
      <p:nvGrpSpPr>
        <p:cNvPr id="1" name=""/>
        <p:cNvGrpSpPr/>
        <p:nvPr/>
      </p:nvGrpSpPr>
      <p:grpSpPr>
        <a:xfrm>
          <a:off x="0" y="0"/>
          <a:ext cx="0" cy="0"/>
          <a:chOff x="0" y="0"/>
          <a:chExt cx="0" cy="0"/>
        </a:xfrm>
      </p:grpSpPr>
      <p:sp>
        <p:nvSpPr>
          <p:cNvPr id="2" name="文本框 1">
            <a:extLst>
              <a:ext uri="{FF2B5EF4-FFF2-40B4-BE49-F238E27FC236}">
                <a16:creationId xmlns:a16="http://schemas.microsoft.com/office/drawing/2014/main" id="{C8E3E7C1-6D62-4ECA-94DD-7A7009995CF7}"/>
              </a:ext>
            </a:extLst>
          </p:cNvPr>
          <p:cNvSpPr txBox="1"/>
          <p:nvPr/>
        </p:nvSpPr>
        <p:spPr>
          <a:xfrm>
            <a:off x="980952" y="3259590"/>
            <a:ext cx="10649069" cy="461665"/>
          </a:xfrm>
          <a:prstGeom prst="rect">
            <a:avLst/>
          </a:prstGeom>
          <a:noFill/>
        </p:spPr>
        <p:txBody>
          <a:bodyPr wrap="none" rtlCol="0">
            <a:spAutoFit/>
          </a:bodyPr>
          <a:lstStyle/>
          <a:p>
            <a:r>
              <a:rPr lang="zh-CN" altLang="en-US" sz="2400" b="1" dirty="0">
                <a:solidFill>
                  <a:schemeClr val="bg1"/>
                </a:solidFill>
              </a:rPr>
              <a:t>本课件版权属广西中医药大学所有，仅作学习交流使用，不得用于商业用途。</a:t>
            </a:r>
          </a:p>
        </p:txBody>
      </p:sp>
      <p:grpSp>
        <p:nvGrpSpPr>
          <p:cNvPr id="3" name="组合 2">
            <a:extLst>
              <a:ext uri="{FF2B5EF4-FFF2-40B4-BE49-F238E27FC236}">
                <a16:creationId xmlns:a16="http://schemas.microsoft.com/office/drawing/2014/main" id="{37EEA5AB-309B-46BF-9773-670F104F7452}"/>
              </a:ext>
            </a:extLst>
          </p:cNvPr>
          <p:cNvGrpSpPr/>
          <p:nvPr/>
        </p:nvGrpSpPr>
        <p:grpSpPr>
          <a:xfrm>
            <a:off x="3277410" y="2281272"/>
            <a:ext cx="4923615" cy="847690"/>
            <a:chOff x="2783470" y="2858688"/>
            <a:chExt cx="6625058" cy="1140624"/>
          </a:xfrm>
        </p:grpSpPr>
        <p:grpSp>
          <p:nvGrpSpPr>
            <p:cNvPr id="4" name="组合 3">
              <a:extLst>
                <a:ext uri="{FF2B5EF4-FFF2-40B4-BE49-F238E27FC236}">
                  <a16:creationId xmlns:a16="http://schemas.microsoft.com/office/drawing/2014/main" id="{21F22C25-0A3B-4CEC-8D76-272125BCDB2B}"/>
                </a:ext>
              </a:extLst>
            </p:cNvPr>
            <p:cNvGrpSpPr/>
            <p:nvPr/>
          </p:nvGrpSpPr>
          <p:grpSpPr>
            <a:xfrm>
              <a:off x="2809350" y="2858688"/>
              <a:ext cx="2158319" cy="884802"/>
              <a:chOff x="2809350" y="2858688"/>
              <a:chExt cx="2158319" cy="884802"/>
            </a:xfrm>
          </p:grpSpPr>
          <p:sp>
            <p:nvSpPr>
              <p:cNvPr id="50" name="Freeform 62">
                <a:extLst>
                  <a:ext uri="{FF2B5EF4-FFF2-40B4-BE49-F238E27FC236}">
                    <a16:creationId xmlns:a16="http://schemas.microsoft.com/office/drawing/2014/main" id="{02DCB7AB-FFE8-4EFE-BD8E-83DA942FA1D1}"/>
                  </a:ext>
                </a:extLst>
              </p:cNvPr>
              <p:cNvSpPr>
                <a:spLocks/>
              </p:cNvSpPr>
              <p:nvPr/>
            </p:nvSpPr>
            <p:spPr bwMode="auto">
              <a:xfrm rot="16200000">
                <a:off x="3677466" y="2451220"/>
                <a:ext cx="882735" cy="1697671"/>
              </a:xfrm>
              <a:custGeom>
                <a:avLst/>
                <a:gdLst>
                  <a:gd name="T0" fmla="*/ 428 w 428"/>
                  <a:gd name="T1" fmla="*/ 753 h 756"/>
                  <a:gd name="T2" fmla="*/ 428 w 428"/>
                  <a:gd name="T3" fmla="*/ 756 h 756"/>
                  <a:gd name="T4" fmla="*/ 125 w 428"/>
                  <a:gd name="T5" fmla="*/ 596 h 756"/>
                  <a:gd name="T6" fmla="*/ 63 w 428"/>
                  <a:gd name="T7" fmla="*/ 427 h 756"/>
                  <a:gd name="T8" fmla="*/ 41 w 428"/>
                  <a:gd name="T9" fmla="*/ 216 h 756"/>
                  <a:gd name="T10" fmla="*/ 63 w 428"/>
                  <a:gd name="T11" fmla="*/ 230 h 756"/>
                  <a:gd name="T12" fmla="*/ 118 w 428"/>
                  <a:gd name="T13" fmla="*/ 291 h 756"/>
                  <a:gd name="T14" fmla="*/ 149 w 428"/>
                  <a:gd name="T15" fmla="*/ 414 h 756"/>
                  <a:gd name="T16" fmla="*/ 287 w 428"/>
                  <a:gd name="T17" fmla="*/ 583 h 756"/>
                  <a:gd name="T18" fmla="*/ 280 w 428"/>
                  <a:gd name="T19" fmla="*/ 499 h 756"/>
                  <a:gd name="T20" fmla="*/ 236 w 428"/>
                  <a:gd name="T21" fmla="*/ 351 h 756"/>
                  <a:gd name="T22" fmla="*/ 133 w 428"/>
                  <a:gd name="T23" fmla="*/ 262 h 756"/>
                  <a:gd name="T24" fmla="*/ 9 w 428"/>
                  <a:gd name="T25" fmla="*/ 3 h 756"/>
                  <a:gd name="T26" fmla="*/ 15 w 428"/>
                  <a:gd name="T27" fmla="*/ 10 h 756"/>
                  <a:gd name="T28" fmla="*/ 157 w 428"/>
                  <a:gd name="T29" fmla="*/ 144 h 756"/>
                  <a:gd name="T30" fmla="*/ 327 w 428"/>
                  <a:gd name="T31" fmla="*/ 267 h 756"/>
                  <a:gd name="T32" fmla="*/ 402 w 428"/>
                  <a:gd name="T33" fmla="*/ 484 h 756"/>
                  <a:gd name="T34" fmla="*/ 428 w 428"/>
                  <a:gd name="T35" fmla="*/ 753 h 7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428" h="756">
                    <a:moveTo>
                      <a:pt x="428" y="753"/>
                    </a:moveTo>
                    <a:cubicBezTo>
                      <a:pt x="428" y="754"/>
                      <a:pt x="428" y="755"/>
                      <a:pt x="428" y="756"/>
                    </a:cubicBezTo>
                    <a:cubicBezTo>
                      <a:pt x="307" y="720"/>
                      <a:pt x="198" y="680"/>
                      <a:pt x="125" y="596"/>
                    </a:cubicBezTo>
                    <a:cubicBezTo>
                      <a:pt x="88" y="554"/>
                      <a:pt x="67" y="498"/>
                      <a:pt x="63" y="427"/>
                    </a:cubicBezTo>
                    <a:cubicBezTo>
                      <a:pt x="58" y="354"/>
                      <a:pt x="64" y="276"/>
                      <a:pt x="41" y="216"/>
                    </a:cubicBezTo>
                    <a:cubicBezTo>
                      <a:pt x="50" y="218"/>
                      <a:pt x="57" y="225"/>
                      <a:pt x="63" y="230"/>
                    </a:cubicBezTo>
                    <a:cubicBezTo>
                      <a:pt x="85" y="248"/>
                      <a:pt x="103" y="268"/>
                      <a:pt x="118" y="291"/>
                    </a:cubicBezTo>
                    <a:cubicBezTo>
                      <a:pt x="140" y="324"/>
                      <a:pt x="141" y="366"/>
                      <a:pt x="149" y="414"/>
                    </a:cubicBezTo>
                    <a:cubicBezTo>
                      <a:pt x="163" y="503"/>
                      <a:pt x="223" y="544"/>
                      <a:pt x="287" y="583"/>
                    </a:cubicBezTo>
                    <a:cubicBezTo>
                      <a:pt x="277" y="559"/>
                      <a:pt x="280" y="528"/>
                      <a:pt x="280" y="499"/>
                    </a:cubicBezTo>
                    <a:cubicBezTo>
                      <a:pt x="281" y="433"/>
                      <a:pt x="267" y="386"/>
                      <a:pt x="236" y="351"/>
                    </a:cubicBezTo>
                    <a:cubicBezTo>
                      <a:pt x="207" y="318"/>
                      <a:pt x="168" y="291"/>
                      <a:pt x="133" y="262"/>
                    </a:cubicBezTo>
                    <a:cubicBezTo>
                      <a:pt x="61" y="203"/>
                      <a:pt x="0" y="140"/>
                      <a:pt x="9" y="3"/>
                    </a:cubicBezTo>
                    <a:cubicBezTo>
                      <a:pt x="11" y="0"/>
                      <a:pt x="14" y="8"/>
                      <a:pt x="15" y="10"/>
                    </a:cubicBezTo>
                    <a:cubicBezTo>
                      <a:pt x="52" y="67"/>
                      <a:pt x="101" y="107"/>
                      <a:pt x="157" y="144"/>
                    </a:cubicBezTo>
                    <a:cubicBezTo>
                      <a:pt x="215" y="183"/>
                      <a:pt x="280" y="215"/>
                      <a:pt x="327" y="267"/>
                    </a:cubicBezTo>
                    <a:cubicBezTo>
                      <a:pt x="374" y="320"/>
                      <a:pt x="398" y="391"/>
                      <a:pt x="402" y="484"/>
                    </a:cubicBezTo>
                    <a:cubicBezTo>
                      <a:pt x="407" y="584"/>
                      <a:pt x="393" y="685"/>
                      <a:pt x="428" y="753"/>
                    </a:cubicBezTo>
                    <a:close/>
                  </a:path>
                </a:pathLst>
              </a:custGeom>
              <a:solidFill>
                <a:srgbClr val="007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1" name="Freeform 63">
                <a:extLst>
                  <a:ext uri="{FF2B5EF4-FFF2-40B4-BE49-F238E27FC236}">
                    <a16:creationId xmlns:a16="http://schemas.microsoft.com/office/drawing/2014/main" id="{7AE7786B-CC5C-4F80-8858-B812E59D73DE}"/>
                  </a:ext>
                </a:extLst>
              </p:cNvPr>
              <p:cNvSpPr>
                <a:spLocks/>
              </p:cNvSpPr>
              <p:nvPr/>
            </p:nvSpPr>
            <p:spPr bwMode="auto">
              <a:xfrm rot="16200000">
                <a:off x="3095585" y="2818582"/>
                <a:ext cx="835355" cy="1014462"/>
              </a:xfrm>
              <a:custGeom>
                <a:avLst/>
                <a:gdLst>
                  <a:gd name="T0" fmla="*/ 393 w 405"/>
                  <a:gd name="T1" fmla="*/ 453 h 453"/>
                  <a:gd name="T2" fmla="*/ 184 w 405"/>
                  <a:gd name="T3" fmla="*/ 242 h 453"/>
                  <a:gd name="T4" fmla="*/ 64 w 405"/>
                  <a:gd name="T5" fmla="*/ 150 h 453"/>
                  <a:gd name="T6" fmla="*/ 7 w 405"/>
                  <a:gd name="T7" fmla="*/ 0 h 453"/>
                  <a:gd name="T8" fmla="*/ 93 w 405"/>
                  <a:gd name="T9" fmla="*/ 117 h 453"/>
                  <a:gd name="T10" fmla="*/ 329 w 405"/>
                  <a:gd name="T11" fmla="*/ 288 h 453"/>
                  <a:gd name="T12" fmla="*/ 393 w 405"/>
                  <a:gd name="T13" fmla="*/ 453 h 453"/>
                </a:gdLst>
                <a:ahLst/>
                <a:cxnLst>
                  <a:cxn ang="0">
                    <a:pos x="T0" y="T1"/>
                  </a:cxn>
                  <a:cxn ang="0">
                    <a:pos x="T2" y="T3"/>
                  </a:cxn>
                  <a:cxn ang="0">
                    <a:pos x="T4" y="T5"/>
                  </a:cxn>
                  <a:cxn ang="0">
                    <a:pos x="T6" y="T7"/>
                  </a:cxn>
                  <a:cxn ang="0">
                    <a:pos x="T8" y="T9"/>
                  </a:cxn>
                  <a:cxn ang="0">
                    <a:pos x="T10" y="T11"/>
                  </a:cxn>
                  <a:cxn ang="0">
                    <a:pos x="T12" y="T13"/>
                  </a:cxn>
                </a:cxnLst>
                <a:rect l="0" t="0" r="r" b="b"/>
                <a:pathLst>
                  <a:path w="405" h="453">
                    <a:moveTo>
                      <a:pt x="393" y="453"/>
                    </a:moveTo>
                    <a:cubicBezTo>
                      <a:pt x="356" y="348"/>
                      <a:pt x="272" y="297"/>
                      <a:pt x="184" y="242"/>
                    </a:cubicBezTo>
                    <a:cubicBezTo>
                      <a:pt x="141" y="215"/>
                      <a:pt x="99" y="187"/>
                      <a:pt x="64" y="150"/>
                    </a:cubicBezTo>
                    <a:cubicBezTo>
                      <a:pt x="31" y="115"/>
                      <a:pt x="0" y="69"/>
                      <a:pt x="7" y="0"/>
                    </a:cubicBezTo>
                    <a:cubicBezTo>
                      <a:pt x="30" y="47"/>
                      <a:pt x="57" y="84"/>
                      <a:pt x="93" y="117"/>
                    </a:cubicBezTo>
                    <a:cubicBezTo>
                      <a:pt x="164" y="181"/>
                      <a:pt x="260" y="219"/>
                      <a:pt x="329" y="288"/>
                    </a:cubicBezTo>
                    <a:cubicBezTo>
                      <a:pt x="367" y="325"/>
                      <a:pt x="405" y="379"/>
                      <a:pt x="393" y="453"/>
                    </a:cubicBezTo>
                    <a:close/>
                  </a:path>
                </a:pathLst>
              </a:custGeom>
              <a:solidFill>
                <a:srgbClr val="00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sp>
            <p:nvSpPr>
              <p:cNvPr id="52" name="Freeform 67">
                <a:extLst>
                  <a:ext uri="{FF2B5EF4-FFF2-40B4-BE49-F238E27FC236}">
                    <a16:creationId xmlns:a16="http://schemas.microsoft.com/office/drawing/2014/main" id="{0B4B16A5-929B-49CA-B8C6-0093D67BF6EA}"/>
                  </a:ext>
                </a:extLst>
              </p:cNvPr>
              <p:cNvSpPr>
                <a:spLocks/>
              </p:cNvSpPr>
              <p:nvPr/>
            </p:nvSpPr>
            <p:spPr bwMode="auto">
              <a:xfrm rot="16200000">
                <a:off x="2887240" y="2945834"/>
                <a:ext cx="693055" cy="848836"/>
              </a:xfrm>
              <a:custGeom>
                <a:avLst/>
                <a:gdLst>
                  <a:gd name="T0" fmla="*/ 336 w 336"/>
                  <a:gd name="T1" fmla="*/ 378 h 378"/>
                  <a:gd name="T2" fmla="*/ 142 w 336"/>
                  <a:gd name="T3" fmla="*/ 214 h 378"/>
                  <a:gd name="T4" fmla="*/ 0 w 336"/>
                  <a:gd name="T5" fmla="*/ 0 h 378"/>
                  <a:gd name="T6" fmla="*/ 270 w 336"/>
                  <a:gd name="T7" fmla="*/ 257 h 378"/>
                  <a:gd name="T8" fmla="*/ 336 w 336"/>
                  <a:gd name="T9" fmla="*/ 378 h 378"/>
                </a:gdLst>
                <a:ahLst/>
                <a:cxnLst>
                  <a:cxn ang="0">
                    <a:pos x="T0" y="T1"/>
                  </a:cxn>
                  <a:cxn ang="0">
                    <a:pos x="T2" y="T3"/>
                  </a:cxn>
                  <a:cxn ang="0">
                    <a:pos x="T4" y="T5"/>
                  </a:cxn>
                  <a:cxn ang="0">
                    <a:pos x="T6" y="T7"/>
                  </a:cxn>
                  <a:cxn ang="0">
                    <a:pos x="T8" y="T9"/>
                  </a:cxn>
                </a:cxnLst>
                <a:rect l="0" t="0" r="r" b="b"/>
                <a:pathLst>
                  <a:path w="336" h="378">
                    <a:moveTo>
                      <a:pt x="336" y="378"/>
                    </a:moveTo>
                    <a:cubicBezTo>
                      <a:pt x="294" y="301"/>
                      <a:pt x="212" y="263"/>
                      <a:pt x="142" y="214"/>
                    </a:cubicBezTo>
                    <a:cubicBezTo>
                      <a:pt x="74" y="168"/>
                      <a:pt x="0" y="114"/>
                      <a:pt x="0" y="0"/>
                    </a:cubicBezTo>
                    <a:cubicBezTo>
                      <a:pt x="44" y="125"/>
                      <a:pt x="177" y="173"/>
                      <a:pt x="270" y="257"/>
                    </a:cubicBezTo>
                    <a:cubicBezTo>
                      <a:pt x="304" y="287"/>
                      <a:pt x="334" y="322"/>
                      <a:pt x="336" y="378"/>
                    </a:cubicBezTo>
                    <a:close/>
                  </a:path>
                </a:pathLst>
              </a:custGeom>
              <a:solidFill>
                <a:srgbClr val="99FF00"/>
              </a:solidFill>
              <a:ln>
                <a:noFill/>
              </a:ln>
              <a:effectLst>
                <a:outerShdw blurRad="50800" dist="38100" dir="8100000" algn="tr" rotWithShape="0">
                  <a:prstClr val="black">
                    <a:alpha val="4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zh-CN" altLang="en-US"/>
              </a:p>
            </p:txBody>
          </p:sp>
        </p:grpSp>
        <p:sp>
          <p:nvSpPr>
            <p:cNvPr id="5" name="Freeform 77">
              <a:extLst>
                <a:ext uri="{FF2B5EF4-FFF2-40B4-BE49-F238E27FC236}">
                  <a16:creationId xmlns:a16="http://schemas.microsoft.com/office/drawing/2014/main" id="{9605632D-7239-4072-BB0F-41866093D68F}"/>
                </a:ext>
              </a:extLst>
            </p:cNvPr>
            <p:cNvSpPr>
              <a:spLocks noEditPoints="1"/>
            </p:cNvSpPr>
            <p:nvPr/>
          </p:nvSpPr>
          <p:spPr bwMode="auto">
            <a:xfrm rot="16200000">
              <a:off x="3211822" y="3780894"/>
              <a:ext cx="183638" cy="191506"/>
            </a:xfrm>
            <a:custGeom>
              <a:avLst/>
              <a:gdLst>
                <a:gd name="T0" fmla="*/ 89 w 89"/>
                <a:gd name="T1" fmla="*/ 49 h 87"/>
                <a:gd name="T2" fmla="*/ 13 w 89"/>
                <a:gd name="T3" fmla="*/ 80 h 87"/>
                <a:gd name="T4" fmla="*/ 5 w 89"/>
                <a:gd name="T5" fmla="*/ 87 h 87"/>
                <a:gd name="T6" fmla="*/ 5 w 89"/>
                <a:gd name="T7" fmla="*/ 54 h 87"/>
                <a:gd name="T8" fmla="*/ 11 w 89"/>
                <a:gd name="T9" fmla="*/ 64 h 87"/>
                <a:gd name="T10" fmla="*/ 35 w 89"/>
                <a:gd name="T11" fmla="*/ 56 h 87"/>
                <a:gd name="T12" fmla="*/ 35 w 89"/>
                <a:gd name="T13" fmla="*/ 28 h 87"/>
                <a:gd name="T14" fmla="*/ 11 w 89"/>
                <a:gd name="T15" fmla="*/ 18 h 87"/>
                <a:gd name="T16" fmla="*/ 6 w 89"/>
                <a:gd name="T17" fmla="*/ 29 h 87"/>
                <a:gd name="T18" fmla="*/ 5 w 89"/>
                <a:gd name="T19" fmla="*/ 15 h 87"/>
                <a:gd name="T20" fmla="*/ 5 w 89"/>
                <a:gd name="T21" fmla="*/ 1 h 87"/>
                <a:gd name="T22" fmla="*/ 10 w 89"/>
                <a:gd name="T23" fmla="*/ 9 h 87"/>
                <a:gd name="T24" fmla="*/ 89 w 89"/>
                <a:gd name="T25" fmla="*/ 43 h 87"/>
                <a:gd name="T26" fmla="*/ 89 w 89"/>
                <a:gd name="T27" fmla="*/ 49 h 87"/>
                <a:gd name="T28" fmla="*/ 41 w 89"/>
                <a:gd name="T29" fmla="*/ 30 h 87"/>
                <a:gd name="T30" fmla="*/ 42 w 89"/>
                <a:gd name="T31" fmla="*/ 54 h 87"/>
                <a:gd name="T32" fmla="*/ 71 w 89"/>
                <a:gd name="T33" fmla="*/ 41 h 87"/>
                <a:gd name="T34" fmla="*/ 41 w 89"/>
                <a:gd name="T35" fmla="*/ 30 h 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9" h="87">
                  <a:moveTo>
                    <a:pt x="89" y="49"/>
                  </a:moveTo>
                  <a:cubicBezTo>
                    <a:pt x="64" y="59"/>
                    <a:pt x="39" y="70"/>
                    <a:pt x="13" y="80"/>
                  </a:cubicBezTo>
                  <a:cubicBezTo>
                    <a:pt x="9" y="80"/>
                    <a:pt x="11" y="87"/>
                    <a:pt x="5" y="87"/>
                  </a:cubicBezTo>
                  <a:cubicBezTo>
                    <a:pt x="3" y="79"/>
                    <a:pt x="3" y="62"/>
                    <a:pt x="5" y="54"/>
                  </a:cubicBezTo>
                  <a:cubicBezTo>
                    <a:pt x="11" y="54"/>
                    <a:pt x="7" y="63"/>
                    <a:pt x="11" y="64"/>
                  </a:cubicBezTo>
                  <a:cubicBezTo>
                    <a:pt x="20" y="62"/>
                    <a:pt x="27" y="58"/>
                    <a:pt x="35" y="56"/>
                  </a:cubicBezTo>
                  <a:cubicBezTo>
                    <a:pt x="35" y="46"/>
                    <a:pt x="35" y="37"/>
                    <a:pt x="35" y="28"/>
                  </a:cubicBezTo>
                  <a:cubicBezTo>
                    <a:pt x="28" y="24"/>
                    <a:pt x="20" y="21"/>
                    <a:pt x="11" y="18"/>
                  </a:cubicBezTo>
                  <a:cubicBezTo>
                    <a:pt x="7" y="19"/>
                    <a:pt x="11" y="28"/>
                    <a:pt x="6" y="29"/>
                  </a:cubicBezTo>
                  <a:cubicBezTo>
                    <a:pt x="0" y="28"/>
                    <a:pt x="5" y="20"/>
                    <a:pt x="5" y="15"/>
                  </a:cubicBezTo>
                  <a:cubicBezTo>
                    <a:pt x="5" y="10"/>
                    <a:pt x="2" y="4"/>
                    <a:pt x="5" y="1"/>
                  </a:cubicBezTo>
                  <a:cubicBezTo>
                    <a:pt x="10" y="0"/>
                    <a:pt x="8" y="7"/>
                    <a:pt x="10" y="9"/>
                  </a:cubicBezTo>
                  <a:cubicBezTo>
                    <a:pt x="35" y="21"/>
                    <a:pt x="63" y="32"/>
                    <a:pt x="89" y="43"/>
                  </a:cubicBezTo>
                  <a:cubicBezTo>
                    <a:pt x="89" y="45"/>
                    <a:pt x="89" y="47"/>
                    <a:pt x="89" y="49"/>
                  </a:cubicBezTo>
                  <a:close/>
                  <a:moveTo>
                    <a:pt x="41" y="30"/>
                  </a:moveTo>
                  <a:cubicBezTo>
                    <a:pt x="42" y="37"/>
                    <a:pt x="40" y="48"/>
                    <a:pt x="42" y="54"/>
                  </a:cubicBezTo>
                  <a:cubicBezTo>
                    <a:pt x="51" y="49"/>
                    <a:pt x="62" y="46"/>
                    <a:pt x="71" y="41"/>
                  </a:cubicBezTo>
                  <a:cubicBezTo>
                    <a:pt x="60" y="38"/>
                    <a:pt x="51" y="33"/>
                    <a:pt x="41" y="3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6" name="Freeform 78">
              <a:extLst>
                <a:ext uri="{FF2B5EF4-FFF2-40B4-BE49-F238E27FC236}">
                  <a16:creationId xmlns:a16="http://schemas.microsoft.com/office/drawing/2014/main" id="{9B9B3CF2-A068-4C8D-8BAD-A973A7991779}"/>
                </a:ext>
              </a:extLst>
            </p:cNvPr>
            <p:cNvSpPr>
              <a:spLocks/>
            </p:cNvSpPr>
            <p:nvPr/>
          </p:nvSpPr>
          <p:spPr bwMode="auto">
            <a:xfrm rot="16200000">
              <a:off x="2779233" y="3782865"/>
              <a:ext cx="220684" cy="212209"/>
            </a:xfrm>
            <a:custGeom>
              <a:avLst/>
              <a:gdLst>
                <a:gd name="T0" fmla="*/ 18 w 107"/>
                <a:gd name="T1" fmla="*/ 60 h 95"/>
                <a:gd name="T2" fmla="*/ 18 w 107"/>
                <a:gd name="T3" fmla="*/ 40 h 95"/>
                <a:gd name="T4" fmla="*/ 50 w 107"/>
                <a:gd name="T5" fmla="*/ 8 h 95"/>
                <a:gd name="T6" fmla="*/ 71 w 107"/>
                <a:gd name="T7" fmla="*/ 8 h 95"/>
                <a:gd name="T8" fmla="*/ 99 w 107"/>
                <a:gd name="T9" fmla="*/ 83 h 95"/>
                <a:gd name="T10" fmla="*/ 76 w 107"/>
                <a:gd name="T11" fmla="*/ 82 h 95"/>
                <a:gd name="T12" fmla="*/ 89 w 107"/>
                <a:gd name="T13" fmla="*/ 74 h 95"/>
                <a:gd name="T14" fmla="*/ 96 w 107"/>
                <a:gd name="T15" fmla="*/ 52 h 95"/>
                <a:gd name="T16" fmla="*/ 29 w 107"/>
                <a:gd name="T17" fmla="*/ 71 h 95"/>
                <a:gd name="T18" fmla="*/ 52 w 107"/>
                <a:gd name="T19" fmla="*/ 71 h 95"/>
                <a:gd name="T20" fmla="*/ 58 w 107"/>
                <a:gd name="T21" fmla="*/ 59 h 95"/>
                <a:gd name="T22" fmla="*/ 60 w 107"/>
                <a:gd name="T23" fmla="*/ 75 h 95"/>
                <a:gd name="T24" fmla="*/ 60 w 107"/>
                <a:gd name="T25" fmla="*/ 93 h 95"/>
                <a:gd name="T26" fmla="*/ 52 w 107"/>
                <a:gd name="T27" fmla="*/ 85 h 95"/>
                <a:gd name="T28" fmla="*/ 24 w 107"/>
                <a:gd name="T29" fmla="*/ 85 h 95"/>
                <a:gd name="T30" fmla="*/ 18 w 107"/>
                <a:gd name="T31" fmla="*/ 60 h 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Lst>
              <a:rect l="0" t="0" r="r" b="b"/>
              <a:pathLst>
                <a:path w="107" h="95">
                  <a:moveTo>
                    <a:pt x="18" y="60"/>
                  </a:moveTo>
                  <a:cubicBezTo>
                    <a:pt x="18" y="54"/>
                    <a:pt x="18" y="47"/>
                    <a:pt x="18" y="40"/>
                  </a:cubicBezTo>
                  <a:cubicBezTo>
                    <a:pt x="22" y="23"/>
                    <a:pt x="33" y="12"/>
                    <a:pt x="50" y="8"/>
                  </a:cubicBezTo>
                  <a:cubicBezTo>
                    <a:pt x="57" y="8"/>
                    <a:pt x="64" y="8"/>
                    <a:pt x="71" y="8"/>
                  </a:cubicBezTo>
                  <a:cubicBezTo>
                    <a:pt x="104" y="11"/>
                    <a:pt x="107" y="50"/>
                    <a:pt x="99" y="83"/>
                  </a:cubicBezTo>
                  <a:cubicBezTo>
                    <a:pt x="92" y="83"/>
                    <a:pt x="82" y="85"/>
                    <a:pt x="76" y="82"/>
                  </a:cubicBezTo>
                  <a:cubicBezTo>
                    <a:pt x="76" y="73"/>
                    <a:pt x="85" y="77"/>
                    <a:pt x="89" y="74"/>
                  </a:cubicBezTo>
                  <a:cubicBezTo>
                    <a:pt x="96" y="69"/>
                    <a:pt x="97" y="58"/>
                    <a:pt x="96" y="52"/>
                  </a:cubicBezTo>
                  <a:cubicBezTo>
                    <a:pt x="95" y="0"/>
                    <a:pt x="0" y="24"/>
                    <a:pt x="29" y="71"/>
                  </a:cubicBezTo>
                  <a:cubicBezTo>
                    <a:pt x="36" y="72"/>
                    <a:pt x="45" y="72"/>
                    <a:pt x="52" y="71"/>
                  </a:cubicBezTo>
                  <a:cubicBezTo>
                    <a:pt x="57" y="70"/>
                    <a:pt x="52" y="59"/>
                    <a:pt x="58" y="59"/>
                  </a:cubicBezTo>
                  <a:cubicBezTo>
                    <a:pt x="63" y="60"/>
                    <a:pt x="60" y="69"/>
                    <a:pt x="60" y="75"/>
                  </a:cubicBezTo>
                  <a:cubicBezTo>
                    <a:pt x="60" y="82"/>
                    <a:pt x="61" y="89"/>
                    <a:pt x="60" y="93"/>
                  </a:cubicBezTo>
                  <a:cubicBezTo>
                    <a:pt x="53" y="95"/>
                    <a:pt x="56" y="86"/>
                    <a:pt x="52" y="85"/>
                  </a:cubicBezTo>
                  <a:cubicBezTo>
                    <a:pt x="43" y="85"/>
                    <a:pt x="34" y="85"/>
                    <a:pt x="24" y="85"/>
                  </a:cubicBezTo>
                  <a:cubicBezTo>
                    <a:pt x="22" y="77"/>
                    <a:pt x="20" y="68"/>
                    <a:pt x="18" y="6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7" name="Freeform 79">
              <a:extLst>
                <a:ext uri="{FF2B5EF4-FFF2-40B4-BE49-F238E27FC236}">
                  <a16:creationId xmlns:a16="http://schemas.microsoft.com/office/drawing/2014/main" id="{829276CC-CC97-46FC-8713-654CD6C5EE9B}"/>
                </a:ext>
              </a:extLst>
            </p:cNvPr>
            <p:cNvSpPr>
              <a:spLocks/>
            </p:cNvSpPr>
            <p:nvPr/>
          </p:nvSpPr>
          <p:spPr bwMode="auto">
            <a:xfrm rot="16200000">
              <a:off x="3634278" y="3776656"/>
              <a:ext cx="218617" cy="222561"/>
            </a:xfrm>
            <a:custGeom>
              <a:avLst/>
              <a:gdLst>
                <a:gd name="T0" fmla="*/ 17 w 106"/>
                <a:gd name="T1" fmla="*/ 62 h 99"/>
                <a:gd name="T2" fmla="*/ 17 w 106"/>
                <a:gd name="T3" fmla="*/ 42 h 99"/>
                <a:gd name="T4" fmla="*/ 90 w 106"/>
                <a:gd name="T5" fmla="*/ 19 h 99"/>
                <a:gd name="T6" fmla="*/ 98 w 106"/>
                <a:gd name="T7" fmla="*/ 86 h 99"/>
                <a:gd name="T8" fmla="*/ 75 w 106"/>
                <a:gd name="T9" fmla="*/ 85 h 99"/>
                <a:gd name="T10" fmla="*/ 88 w 106"/>
                <a:gd name="T11" fmla="*/ 76 h 99"/>
                <a:gd name="T12" fmla="*/ 95 w 106"/>
                <a:gd name="T13" fmla="*/ 52 h 99"/>
                <a:gd name="T14" fmla="*/ 28 w 106"/>
                <a:gd name="T15" fmla="*/ 74 h 99"/>
                <a:gd name="T16" fmla="*/ 50 w 106"/>
                <a:gd name="T17" fmla="*/ 74 h 99"/>
                <a:gd name="T18" fmla="*/ 57 w 106"/>
                <a:gd name="T19" fmla="*/ 62 h 99"/>
                <a:gd name="T20" fmla="*/ 59 w 106"/>
                <a:gd name="T21" fmla="*/ 78 h 99"/>
                <a:gd name="T22" fmla="*/ 59 w 106"/>
                <a:gd name="T23" fmla="*/ 96 h 99"/>
                <a:gd name="T24" fmla="*/ 52 w 106"/>
                <a:gd name="T25" fmla="*/ 89 h 99"/>
                <a:gd name="T26" fmla="*/ 23 w 106"/>
                <a:gd name="T27" fmla="*/ 88 h 99"/>
                <a:gd name="T28" fmla="*/ 17 w 106"/>
                <a:gd name="T29" fmla="*/ 62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106" h="99">
                  <a:moveTo>
                    <a:pt x="17" y="62"/>
                  </a:moveTo>
                  <a:cubicBezTo>
                    <a:pt x="17" y="56"/>
                    <a:pt x="17" y="49"/>
                    <a:pt x="17" y="42"/>
                  </a:cubicBezTo>
                  <a:cubicBezTo>
                    <a:pt x="20" y="11"/>
                    <a:pt x="67" y="0"/>
                    <a:pt x="90" y="19"/>
                  </a:cubicBezTo>
                  <a:cubicBezTo>
                    <a:pt x="106" y="34"/>
                    <a:pt x="102" y="61"/>
                    <a:pt x="98" y="86"/>
                  </a:cubicBezTo>
                  <a:cubicBezTo>
                    <a:pt x="91" y="85"/>
                    <a:pt x="79" y="89"/>
                    <a:pt x="75" y="85"/>
                  </a:cubicBezTo>
                  <a:cubicBezTo>
                    <a:pt x="76" y="77"/>
                    <a:pt x="84" y="79"/>
                    <a:pt x="88" y="76"/>
                  </a:cubicBezTo>
                  <a:cubicBezTo>
                    <a:pt x="95" y="70"/>
                    <a:pt x="96" y="60"/>
                    <a:pt x="95" y="52"/>
                  </a:cubicBezTo>
                  <a:cubicBezTo>
                    <a:pt x="91" y="5"/>
                    <a:pt x="0" y="25"/>
                    <a:pt x="28" y="74"/>
                  </a:cubicBezTo>
                  <a:cubicBezTo>
                    <a:pt x="35" y="74"/>
                    <a:pt x="43" y="74"/>
                    <a:pt x="50" y="74"/>
                  </a:cubicBezTo>
                  <a:cubicBezTo>
                    <a:pt x="56" y="74"/>
                    <a:pt x="51" y="63"/>
                    <a:pt x="57" y="62"/>
                  </a:cubicBezTo>
                  <a:cubicBezTo>
                    <a:pt x="62" y="63"/>
                    <a:pt x="59" y="72"/>
                    <a:pt x="59" y="78"/>
                  </a:cubicBezTo>
                  <a:cubicBezTo>
                    <a:pt x="59" y="85"/>
                    <a:pt x="60" y="92"/>
                    <a:pt x="59" y="96"/>
                  </a:cubicBezTo>
                  <a:cubicBezTo>
                    <a:pt x="52" y="99"/>
                    <a:pt x="56" y="90"/>
                    <a:pt x="52" y="89"/>
                  </a:cubicBezTo>
                  <a:cubicBezTo>
                    <a:pt x="44" y="87"/>
                    <a:pt x="33" y="89"/>
                    <a:pt x="23" y="88"/>
                  </a:cubicBezTo>
                  <a:cubicBezTo>
                    <a:pt x="21" y="80"/>
                    <a:pt x="19" y="71"/>
                    <a:pt x="17"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8" name="Freeform 80">
              <a:extLst>
                <a:ext uri="{FF2B5EF4-FFF2-40B4-BE49-F238E27FC236}">
                  <a16:creationId xmlns:a16="http://schemas.microsoft.com/office/drawing/2014/main" id="{0267E8D6-B4E4-4D44-9300-38978D7E3071}"/>
                </a:ext>
              </a:extLst>
            </p:cNvPr>
            <p:cNvSpPr>
              <a:spLocks/>
            </p:cNvSpPr>
            <p:nvPr/>
          </p:nvSpPr>
          <p:spPr bwMode="auto">
            <a:xfrm rot="16200000">
              <a:off x="5360832" y="3786087"/>
              <a:ext cx="191906" cy="160451"/>
            </a:xfrm>
            <a:custGeom>
              <a:avLst/>
              <a:gdLst>
                <a:gd name="T0" fmla="*/ 0 w 93"/>
                <a:gd name="T1" fmla="*/ 46 h 72"/>
                <a:gd name="T2" fmla="*/ 0 w 93"/>
                <a:gd name="T3" fmla="*/ 27 h 72"/>
                <a:gd name="T4" fmla="*/ 4 w 93"/>
                <a:gd name="T5" fmla="*/ 9 h 72"/>
                <a:gd name="T6" fmla="*/ 28 w 93"/>
                <a:gd name="T7" fmla="*/ 11 h 72"/>
                <a:gd name="T8" fmla="*/ 28 w 93"/>
                <a:gd name="T9" fmla="*/ 16 h 72"/>
                <a:gd name="T10" fmla="*/ 13 w 93"/>
                <a:gd name="T11" fmla="*/ 22 h 72"/>
                <a:gd name="T12" fmla="*/ 20 w 93"/>
                <a:gd name="T13" fmla="*/ 54 h 72"/>
                <a:gd name="T14" fmla="*/ 52 w 93"/>
                <a:gd name="T15" fmla="*/ 12 h 72"/>
                <a:gd name="T16" fmla="*/ 81 w 93"/>
                <a:gd name="T17" fmla="*/ 62 h 72"/>
                <a:gd name="T18" fmla="*/ 62 w 93"/>
                <a:gd name="T19" fmla="*/ 61 h 72"/>
                <a:gd name="T20" fmla="*/ 76 w 93"/>
                <a:gd name="T21" fmla="*/ 49 h 72"/>
                <a:gd name="T22" fmla="*/ 66 w 93"/>
                <a:gd name="T23" fmla="*/ 23 h 72"/>
                <a:gd name="T24" fmla="*/ 35 w 93"/>
                <a:gd name="T25" fmla="*/ 64 h 72"/>
                <a:gd name="T26" fmla="*/ 0 w 93"/>
                <a:gd name="T27" fmla="*/ 46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93" h="72">
                  <a:moveTo>
                    <a:pt x="0" y="46"/>
                  </a:moveTo>
                  <a:cubicBezTo>
                    <a:pt x="0" y="39"/>
                    <a:pt x="0" y="33"/>
                    <a:pt x="0" y="27"/>
                  </a:cubicBezTo>
                  <a:cubicBezTo>
                    <a:pt x="2" y="21"/>
                    <a:pt x="3" y="16"/>
                    <a:pt x="4" y="9"/>
                  </a:cubicBezTo>
                  <a:cubicBezTo>
                    <a:pt x="10" y="12"/>
                    <a:pt x="22" y="9"/>
                    <a:pt x="28" y="11"/>
                  </a:cubicBezTo>
                  <a:cubicBezTo>
                    <a:pt x="28" y="13"/>
                    <a:pt x="28" y="14"/>
                    <a:pt x="28" y="16"/>
                  </a:cubicBezTo>
                  <a:cubicBezTo>
                    <a:pt x="22" y="21"/>
                    <a:pt x="19" y="18"/>
                    <a:pt x="13" y="22"/>
                  </a:cubicBezTo>
                  <a:cubicBezTo>
                    <a:pt x="1" y="30"/>
                    <a:pt x="5" y="54"/>
                    <a:pt x="20" y="54"/>
                  </a:cubicBezTo>
                  <a:cubicBezTo>
                    <a:pt x="37" y="54"/>
                    <a:pt x="36" y="20"/>
                    <a:pt x="52" y="12"/>
                  </a:cubicBezTo>
                  <a:cubicBezTo>
                    <a:pt x="79" y="0"/>
                    <a:pt x="93" y="35"/>
                    <a:pt x="81" y="62"/>
                  </a:cubicBezTo>
                  <a:cubicBezTo>
                    <a:pt x="75" y="62"/>
                    <a:pt x="66" y="61"/>
                    <a:pt x="62" y="61"/>
                  </a:cubicBezTo>
                  <a:cubicBezTo>
                    <a:pt x="61" y="49"/>
                    <a:pt x="71" y="57"/>
                    <a:pt x="76" y="49"/>
                  </a:cubicBezTo>
                  <a:cubicBezTo>
                    <a:pt x="82" y="40"/>
                    <a:pt x="78" y="22"/>
                    <a:pt x="66" y="23"/>
                  </a:cubicBezTo>
                  <a:cubicBezTo>
                    <a:pt x="49" y="23"/>
                    <a:pt x="53" y="56"/>
                    <a:pt x="35" y="64"/>
                  </a:cubicBezTo>
                  <a:cubicBezTo>
                    <a:pt x="17" y="72"/>
                    <a:pt x="4" y="59"/>
                    <a:pt x="0" y="46"/>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9" name="Freeform 81">
              <a:extLst>
                <a:ext uri="{FF2B5EF4-FFF2-40B4-BE49-F238E27FC236}">
                  <a16:creationId xmlns:a16="http://schemas.microsoft.com/office/drawing/2014/main" id="{E337396B-699E-4E73-AC53-3A710912B493}"/>
                </a:ext>
              </a:extLst>
            </p:cNvPr>
            <p:cNvSpPr>
              <a:spLocks noEditPoints="1"/>
            </p:cNvSpPr>
            <p:nvPr/>
          </p:nvSpPr>
          <p:spPr bwMode="auto">
            <a:xfrm rot="16200000">
              <a:off x="6091691" y="3737447"/>
              <a:ext cx="231177" cy="243264"/>
            </a:xfrm>
            <a:custGeom>
              <a:avLst/>
              <a:gdLst>
                <a:gd name="T0" fmla="*/ 6 w 112"/>
                <a:gd name="T1" fmla="*/ 67 h 109"/>
                <a:gd name="T2" fmla="*/ 6 w 112"/>
                <a:gd name="T3" fmla="*/ 46 h 109"/>
                <a:gd name="T4" fmla="*/ 26 w 112"/>
                <a:gd name="T5" fmla="*/ 18 h 109"/>
                <a:gd name="T6" fmla="*/ 85 w 112"/>
                <a:gd name="T7" fmla="*/ 80 h 109"/>
                <a:gd name="T8" fmla="*/ 6 w 112"/>
                <a:gd name="T9" fmla="*/ 67 h 109"/>
                <a:gd name="T10" fmla="*/ 12 w 112"/>
                <a:gd name="T11" fmla="*/ 64 h 109"/>
                <a:gd name="T12" fmla="*/ 84 w 112"/>
                <a:gd name="T13" fmla="*/ 49 h 109"/>
                <a:gd name="T14" fmla="*/ 12 w 112"/>
                <a:gd name="T15" fmla="*/ 64 h 10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2" h="109">
                  <a:moveTo>
                    <a:pt x="6" y="67"/>
                  </a:moveTo>
                  <a:cubicBezTo>
                    <a:pt x="6" y="60"/>
                    <a:pt x="6" y="53"/>
                    <a:pt x="6" y="46"/>
                  </a:cubicBezTo>
                  <a:cubicBezTo>
                    <a:pt x="8" y="33"/>
                    <a:pt x="17" y="22"/>
                    <a:pt x="26" y="18"/>
                  </a:cubicBezTo>
                  <a:cubicBezTo>
                    <a:pt x="61" y="0"/>
                    <a:pt x="112" y="36"/>
                    <a:pt x="85" y="80"/>
                  </a:cubicBezTo>
                  <a:cubicBezTo>
                    <a:pt x="68" y="109"/>
                    <a:pt x="9" y="100"/>
                    <a:pt x="6" y="67"/>
                  </a:cubicBezTo>
                  <a:close/>
                  <a:moveTo>
                    <a:pt x="12" y="64"/>
                  </a:moveTo>
                  <a:cubicBezTo>
                    <a:pt x="21" y="93"/>
                    <a:pt x="94" y="90"/>
                    <a:pt x="84" y="49"/>
                  </a:cubicBezTo>
                  <a:cubicBezTo>
                    <a:pt x="77" y="16"/>
                    <a:pt x="0" y="23"/>
                    <a:pt x="12" y="6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0" name="Freeform 82">
              <a:extLst>
                <a:ext uri="{FF2B5EF4-FFF2-40B4-BE49-F238E27FC236}">
                  <a16:creationId xmlns:a16="http://schemas.microsoft.com/office/drawing/2014/main" id="{DE1C00D4-F2F2-4AAC-B015-5D8E098D3E8F}"/>
                </a:ext>
              </a:extLst>
            </p:cNvPr>
            <p:cNvSpPr>
              <a:spLocks/>
            </p:cNvSpPr>
            <p:nvPr/>
          </p:nvSpPr>
          <p:spPr bwMode="auto">
            <a:xfrm rot="16200000">
              <a:off x="6552305" y="3777794"/>
              <a:ext cx="189839" cy="191506"/>
            </a:xfrm>
            <a:custGeom>
              <a:avLst/>
              <a:gdLst>
                <a:gd name="T0" fmla="*/ 3 w 92"/>
                <a:gd name="T1" fmla="*/ 57 h 85"/>
                <a:gd name="T2" fmla="*/ 3 w 92"/>
                <a:gd name="T3" fmla="*/ 39 h 85"/>
                <a:gd name="T4" fmla="*/ 77 w 92"/>
                <a:gd name="T5" fmla="*/ 21 h 85"/>
                <a:gd name="T6" fmla="*/ 82 w 92"/>
                <a:gd name="T7" fmla="*/ 80 h 85"/>
                <a:gd name="T8" fmla="*/ 60 w 92"/>
                <a:gd name="T9" fmla="*/ 80 h 85"/>
                <a:gd name="T10" fmla="*/ 74 w 92"/>
                <a:gd name="T11" fmla="*/ 71 h 85"/>
                <a:gd name="T12" fmla="*/ 78 w 92"/>
                <a:gd name="T13" fmla="*/ 39 h 85"/>
                <a:gd name="T14" fmla="*/ 11 w 92"/>
                <a:gd name="T15" fmla="*/ 62 h 85"/>
                <a:gd name="T16" fmla="*/ 25 w 92"/>
                <a:gd name="T17" fmla="*/ 80 h 85"/>
                <a:gd name="T18" fmla="*/ 10 w 92"/>
                <a:gd name="T19" fmla="*/ 75 h 85"/>
                <a:gd name="T20" fmla="*/ 3 w 92"/>
                <a:gd name="T21" fmla="*/ 57 h 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2" h="85">
                  <a:moveTo>
                    <a:pt x="3" y="57"/>
                  </a:moveTo>
                  <a:cubicBezTo>
                    <a:pt x="3" y="51"/>
                    <a:pt x="3" y="45"/>
                    <a:pt x="3" y="39"/>
                  </a:cubicBezTo>
                  <a:cubicBezTo>
                    <a:pt x="6" y="8"/>
                    <a:pt x="57" y="0"/>
                    <a:pt x="77" y="21"/>
                  </a:cubicBezTo>
                  <a:cubicBezTo>
                    <a:pt x="92" y="36"/>
                    <a:pt x="90" y="59"/>
                    <a:pt x="82" y="80"/>
                  </a:cubicBezTo>
                  <a:cubicBezTo>
                    <a:pt x="74" y="79"/>
                    <a:pt x="66" y="83"/>
                    <a:pt x="60" y="80"/>
                  </a:cubicBezTo>
                  <a:cubicBezTo>
                    <a:pt x="59" y="70"/>
                    <a:pt x="69" y="74"/>
                    <a:pt x="74" y="71"/>
                  </a:cubicBezTo>
                  <a:cubicBezTo>
                    <a:pt x="84" y="65"/>
                    <a:pt x="84" y="50"/>
                    <a:pt x="78" y="39"/>
                  </a:cubicBezTo>
                  <a:cubicBezTo>
                    <a:pt x="65" y="12"/>
                    <a:pt x="0" y="23"/>
                    <a:pt x="11" y="62"/>
                  </a:cubicBezTo>
                  <a:cubicBezTo>
                    <a:pt x="14" y="70"/>
                    <a:pt x="21" y="73"/>
                    <a:pt x="25" y="80"/>
                  </a:cubicBezTo>
                  <a:cubicBezTo>
                    <a:pt x="21" y="85"/>
                    <a:pt x="14" y="78"/>
                    <a:pt x="10" y="75"/>
                  </a:cubicBezTo>
                  <a:cubicBezTo>
                    <a:pt x="6" y="70"/>
                    <a:pt x="4" y="62"/>
                    <a:pt x="3" y="5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1" name="Freeform 83">
              <a:extLst>
                <a:ext uri="{FF2B5EF4-FFF2-40B4-BE49-F238E27FC236}">
                  <a16:creationId xmlns:a16="http://schemas.microsoft.com/office/drawing/2014/main" id="{7E4B35D8-E5C0-4382-88AE-12DB510C73CB}"/>
                </a:ext>
              </a:extLst>
            </p:cNvPr>
            <p:cNvSpPr>
              <a:spLocks/>
            </p:cNvSpPr>
            <p:nvPr/>
          </p:nvSpPr>
          <p:spPr bwMode="auto">
            <a:xfrm rot="16200000">
              <a:off x="7486029" y="3778845"/>
              <a:ext cx="196040" cy="170802"/>
            </a:xfrm>
            <a:custGeom>
              <a:avLst/>
              <a:gdLst>
                <a:gd name="T0" fmla="*/ 0 w 95"/>
                <a:gd name="T1" fmla="*/ 49 h 74"/>
                <a:gd name="T2" fmla="*/ 0 w 95"/>
                <a:gd name="T3" fmla="*/ 31 h 74"/>
                <a:gd name="T4" fmla="*/ 4 w 95"/>
                <a:gd name="T5" fmla="*/ 14 h 74"/>
                <a:gd name="T6" fmla="*/ 28 w 95"/>
                <a:gd name="T7" fmla="*/ 16 h 74"/>
                <a:gd name="T8" fmla="*/ 28 w 95"/>
                <a:gd name="T9" fmla="*/ 20 h 74"/>
                <a:gd name="T10" fmla="*/ 15 w 95"/>
                <a:gd name="T11" fmla="*/ 24 h 74"/>
                <a:gd name="T12" fmla="*/ 21 w 95"/>
                <a:gd name="T13" fmla="*/ 58 h 74"/>
                <a:gd name="T14" fmla="*/ 50 w 95"/>
                <a:gd name="T15" fmla="*/ 17 h 74"/>
                <a:gd name="T16" fmla="*/ 81 w 95"/>
                <a:gd name="T17" fmla="*/ 65 h 74"/>
                <a:gd name="T18" fmla="*/ 62 w 95"/>
                <a:gd name="T19" fmla="*/ 65 h 74"/>
                <a:gd name="T20" fmla="*/ 62 w 95"/>
                <a:gd name="T21" fmla="*/ 61 h 74"/>
                <a:gd name="T22" fmla="*/ 70 w 95"/>
                <a:gd name="T23" fmla="*/ 57 h 74"/>
                <a:gd name="T24" fmla="*/ 67 w 95"/>
                <a:gd name="T25" fmla="*/ 26 h 74"/>
                <a:gd name="T26" fmla="*/ 33 w 95"/>
                <a:gd name="T27" fmla="*/ 68 h 74"/>
                <a:gd name="T28" fmla="*/ 0 w 95"/>
                <a:gd name="T29" fmla="*/ 49 h 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Lst>
              <a:rect l="0" t="0" r="r" b="b"/>
              <a:pathLst>
                <a:path w="95" h="74">
                  <a:moveTo>
                    <a:pt x="0" y="49"/>
                  </a:moveTo>
                  <a:cubicBezTo>
                    <a:pt x="0" y="43"/>
                    <a:pt x="0" y="37"/>
                    <a:pt x="0" y="31"/>
                  </a:cubicBezTo>
                  <a:cubicBezTo>
                    <a:pt x="1" y="25"/>
                    <a:pt x="3" y="20"/>
                    <a:pt x="4" y="14"/>
                  </a:cubicBezTo>
                  <a:cubicBezTo>
                    <a:pt x="13" y="14"/>
                    <a:pt x="22" y="13"/>
                    <a:pt x="28" y="16"/>
                  </a:cubicBezTo>
                  <a:cubicBezTo>
                    <a:pt x="28" y="17"/>
                    <a:pt x="28" y="19"/>
                    <a:pt x="28" y="20"/>
                  </a:cubicBezTo>
                  <a:cubicBezTo>
                    <a:pt x="22" y="24"/>
                    <a:pt x="20" y="22"/>
                    <a:pt x="15" y="24"/>
                  </a:cubicBezTo>
                  <a:cubicBezTo>
                    <a:pt x="1" y="31"/>
                    <a:pt x="4" y="59"/>
                    <a:pt x="21" y="58"/>
                  </a:cubicBezTo>
                  <a:cubicBezTo>
                    <a:pt x="37" y="57"/>
                    <a:pt x="36" y="26"/>
                    <a:pt x="50" y="17"/>
                  </a:cubicBezTo>
                  <a:cubicBezTo>
                    <a:pt x="76" y="0"/>
                    <a:pt x="95" y="38"/>
                    <a:pt x="81" y="65"/>
                  </a:cubicBezTo>
                  <a:cubicBezTo>
                    <a:pt x="75" y="65"/>
                    <a:pt x="67" y="67"/>
                    <a:pt x="62" y="65"/>
                  </a:cubicBezTo>
                  <a:cubicBezTo>
                    <a:pt x="62" y="63"/>
                    <a:pt x="62" y="62"/>
                    <a:pt x="62" y="61"/>
                  </a:cubicBezTo>
                  <a:cubicBezTo>
                    <a:pt x="61" y="56"/>
                    <a:pt x="68" y="59"/>
                    <a:pt x="70" y="57"/>
                  </a:cubicBezTo>
                  <a:cubicBezTo>
                    <a:pt x="83" y="52"/>
                    <a:pt x="80" y="26"/>
                    <a:pt x="67" y="26"/>
                  </a:cubicBezTo>
                  <a:cubicBezTo>
                    <a:pt x="49" y="26"/>
                    <a:pt x="53" y="61"/>
                    <a:pt x="33" y="68"/>
                  </a:cubicBezTo>
                  <a:cubicBezTo>
                    <a:pt x="18" y="74"/>
                    <a:pt x="5" y="65"/>
                    <a:pt x="0" y="4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2" name="Freeform 84">
              <a:extLst>
                <a:ext uri="{FF2B5EF4-FFF2-40B4-BE49-F238E27FC236}">
                  <a16:creationId xmlns:a16="http://schemas.microsoft.com/office/drawing/2014/main" id="{38E32B27-FB8A-4EAD-8D78-0734B1D2B9E5}"/>
                </a:ext>
              </a:extLst>
            </p:cNvPr>
            <p:cNvSpPr>
              <a:spLocks/>
            </p:cNvSpPr>
            <p:nvPr/>
          </p:nvSpPr>
          <p:spPr bwMode="auto">
            <a:xfrm rot="16200000">
              <a:off x="8699248" y="3784012"/>
              <a:ext cx="202240" cy="170802"/>
            </a:xfrm>
            <a:custGeom>
              <a:avLst/>
              <a:gdLst>
                <a:gd name="T0" fmla="*/ 4 w 98"/>
                <a:gd name="T1" fmla="*/ 49 h 75"/>
                <a:gd name="T2" fmla="*/ 4 w 98"/>
                <a:gd name="T3" fmla="*/ 31 h 75"/>
                <a:gd name="T4" fmla="*/ 44 w 98"/>
                <a:gd name="T5" fmla="*/ 1 h 75"/>
                <a:gd name="T6" fmla="*/ 84 w 98"/>
                <a:gd name="T7" fmla="*/ 72 h 75"/>
                <a:gd name="T8" fmla="*/ 61 w 98"/>
                <a:gd name="T9" fmla="*/ 71 h 75"/>
                <a:gd name="T10" fmla="*/ 74 w 98"/>
                <a:gd name="T11" fmla="*/ 63 h 75"/>
                <a:gd name="T12" fmla="*/ 81 w 98"/>
                <a:gd name="T13" fmla="*/ 34 h 75"/>
                <a:gd name="T14" fmla="*/ 12 w 98"/>
                <a:gd name="T15" fmla="*/ 53 h 75"/>
                <a:gd name="T16" fmla="*/ 19 w 98"/>
                <a:gd name="T17" fmla="*/ 64 h 75"/>
                <a:gd name="T18" fmla="*/ 26 w 98"/>
                <a:gd name="T19" fmla="*/ 73 h 75"/>
                <a:gd name="T20" fmla="*/ 4 w 98"/>
                <a:gd name="T21" fmla="*/ 49 h 7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98" h="75">
                  <a:moveTo>
                    <a:pt x="4" y="49"/>
                  </a:moveTo>
                  <a:cubicBezTo>
                    <a:pt x="4" y="43"/>
                    <a:pt x="4" y="37"/>
                    <a:pt x="4" y="31"/>
                  </a:cubicBezTo>
                  <a:cubicBezTo>
                    <a:pt x="8" y="11"/>
                    <a:pt x="23" y="1"/>
                    <a:pt x="44" y="1"/>
                  </a:cubicBezTo>
                  <a:cubicBezTo>
                    <a:pt x="82" y="0"/>
                    <a:pt x="98" y="34"/>
                    <a:pt x="84" y="72"/>
                  </a:cubicBezTo>
                  <a:cubicBezTo>
                    <a:pt x="78" y="72"/>
                    <a:pt x="65" y="75"/>
                    <a:pt x="61" y="71"/>
                  </a:cubicBezTo>
                  <a:cubicBezTo>
                    <a:pt x="61" y="62"/>
                    <a:pt x="70" y="65"/>
                    <a:pt x="74" y="63"/>
                  </a:cubicBezTo>
                  <a:cubicBezTo>
                    <a:pt x="84" y="57"/>
                    <a:pt x="85" y="45"/>
                    <a:pt x="81" y="34"/>
                  </a:cubicBezTo>
                  <a:cubicBezTo>
                    <a:pt x="73" y="5"/>
                    <a:pt x="0" y="10"/>
                    <a:pt x="12" y="53"/>
                  </a:cubicBezTo>
                  <a:cubicBezTo>
                    <a:pt x="14" y="58"/>
                    <a:pt x="16" y="61"/>
                    <a:pt x="19" y="64"/>
                  </a:cubicBezTo>
                  <a:cubicBezTo>
                    <a:pt x="21" y="66"/>
                    <a:pt x="28" y="67"/>
                    <a:pt x="26" y="73"/>
                  </a:cubicBezTo>
                  <a:cubicBezTo>
                    <a:pt x="15" y="75"/>
                    <a:pt x="6" y="60"/>
                    <a:pt x="4" y="4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3" name="Freeform 85">
              <a:extLst>
                <a:ext uri="{FF2B5EF4-FFF2-40B4-BE49-F238E27FC236}">
                  <a16:creationId xmlns:a16="http://schemas.microsoft.com/office/drawing/2014/main" id="{8BCF03FE-0A6E-4473-8F98-560C8C0A6C8D}"/>
                </a:ext>
              </a:extLst>
            </p:cNvPr>
            <p:cNvSpPr>
              <a:spLocks/>
            </p:cNvSpPr>
            <p:nvPr/>
          </p:nvSpPr>
          <p:spPr bwMode="auto">
            <a:xfrm rot="16200000">
              <a:off x="3027038" y="3781416"/>
              <a:ext cx="175371" cy="186330"/>
            </a:xfrm>
            <a:custGeom>
              <a:avLst/>
              <a:gdLst>
                <a:gd name="T0" fmla="*/ 0 w 85"/>
                <a:gd name="T1" fmla="*/ 52 h 84"/>
                <a:gd name="T2" fmla="*/ 0 w 85"/>
                <a:gd name="T3" fmla="*/ 30 h 84"/>
                <a:gd name="T4" fmla="*/ 75 w 85"/>
                <a:gd name="T5" fmla="*/ 10 h 84"/>
                <a:gd name="T6" fmla="*/ 82 w 85"/>
                <a:gd name="T7" fmla="*/ 0 h 84"/>
                <a:gd name="T8" fmla="*/ 83 w 85"/>
                <a:gd name="T9" fmla="*/ 33 h 84"/>
                <a:gd name="T10" fmla="*/ 76 w 85"/>
                <a:gd name="T11" fmla="*/ 24 h 84"/>
                <a:gd name="T12" fmla="*/ 13 w 85"/>
                <a:gd name="T13" fmla="*/ 28 h 84"/>
                <a:gd name="T14" fmla="*/ 12 w 85"/>
                <a:gd name="T15" fmla="*/ 61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0"/>
                  </a:cubicBezTo>
                  <a:cubicBezTo>
                    <a:pt x="85" y="6"/>
                    <a:pt x="82" y="26"/>
                    <a:pt x="83" y="33"/>
                  </a:cubicBezTo>
                  <a:cubicBezTo>
                    <a:pt x="77" y="35"/>
                    <a:pt x="79" y="27"/>
                    <a:pt x="76" y="24"/>
                  </a:cubicBezTo>
                  <a:cubicBezTo>
                    <a:pt x="57" y="26"/>
                    <a:pt x="25" y="18"/>
                    <a:pt x="13" y="28"/>
                  </a:cubicBezTo>
                  <a:cubicBezTo>
                    <a:pt x="5" y="35"/>
                    <a:pt x="6" y="54"/>
                    <a:pt x="12" y="61"/>
                  </a:cubicBezTo>
                  <a:cubicBezTo>
                    <a:pt x="23" y="73"/>
                    <a:pt x="56" y="64"/>
                    <a:pt x="74" y="67"/>
                  </a:cubicBezTo>
                  <a:cubicBezTo>
                    <a:pt x="80" y="66"/>
                    <a:pt x="76" y="56"/>
                    <a:pt x="82" y="56"/>
                  </a:cubicBezTo>
                  <a:cubicBezTo>
                    <a:pt x="85" y="60"/>
                    <a:pt x="82" y="78"/>
                    <a:pt x="83" y="83"/>
                  </a:cubicBezTo>
                  <a:cubicBezTo>
                    <a:pt x="76" y="84"/>
                    <a:pt x="80" y="75"/>
                    <a:pt x="74" y="74"/>
                  </a:cubicBezTo>
                  <a:cubicBezTo>
                    <a:pt x="44" y="73"/>
                    <a:pt x="3" y="81"/>
                    <a:pt x="0" y="5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4" name="Freeform 86">
              <a:extLst>
                <a:ext uri="{FF2B5EF4-FFF2-40B4-BE49-F238E27FC236}">
                  <a16:creationId xmlns:a16="http://schemas.microsoft.com/office/drawing/2014/main" id="{3AD1EF5D-48F4-49AA-A6F9-6A03F00ABC0E}"/>
                </a:ext>
              </a:extLst>
            </p:cNvPr>
            <p:cNvSpPr>
              <a:spLocks/>
            </p:cNvSpPr>
            <p:nvPr/>
          </p:nvSpPr>
          <p:spPr bwMode="auto">
            <a:xfrm rot="16200000">
              <a:off x="3434383" y="3775719"/>
              <a:ext cx="183638" cy="201857"/>
            </a:xfrm>
            <a:custGeom>
              <a:avLst/>
              <a:gdLst>
                <a:gd name="T0" fmla="*/ 3 w 89"/>
                <a:gd name="T1" fmla="*/ 78 h 88"/>
                <a:gd name="T2" fmla="*/ 3 w 89"/>
                <a:gd name="T3" fmla="*/ 73 h 88"/>
                <a:gd name="T4" fmla="*/ 71 w 89"/>
                <a:gd name="T5" fmla="*/ 17 h 88"/>
                <a:gd name="T6" fmla="*/ 11 w 89"/>
                <a:gd name="T7" fmla="*/ 18 h 88"/>
                <a:gd name="T8" fmla="*/ 6 w 89"/>
                <a:gd name="T9" fmla="*/ 28 h 88"/>
                <a:gd name="T10" fmla="*/ 5 w 89"/>
                <a:gd name="T11" fmla="*/ 14 h 88"/>
                <a:gd name="T12" fmla="*/ 5 w 89"/>
                <a:gd name="T13" fmla="*/ 0 h 88"/>
                <a:gd name="T14" fmla="*/ 12 w 89"/>
                <a:gd name="T15" fmla="*/ 10 h 88"/>
                <a:gd name="T16" fmla="*/ 79 w 89"/>
                <a:gd name="T17" fmla="*/ 10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79 w 89"/>
                <a:gd name="T35" fmla="*/ 79 h 88"/>
                <a:gd name="T36" fmla="*/ 3 w 89"/>
                <a:gd name="T37" fmla="*/ 78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8"/>
                  </a:moveTo>
                  <a:cubicBezTo>
                    <a:pt x="3" y="76"/>
                    <a:pt x="3" y="74"/>
                    <a:pt x="3" y="73"/>
                  </a:cubicBezTo>
                  <a:cubicBezTo>
                    <a:pt x="26" y="55"/>
                    <a:pt x="49" y="37"/>
                    <a:pt x="71" y="17"/>
                  </a:cubicBezTo>
                  <a:cubicBezTo>
                    <a:pt x="51" y="18"/>
                    <a:pt x="29" y="16"/>
                    <a:pt x="11" y="18"/>
                  </a:cubicBezTo>
                  <a:cubicBezTo>
                    <a:pt x="7" y="19"/>
                    <a:pt x="11" y="27"/>
                    <a:pt x="6" y="28"/>
                  </a:cubicBezTo>
                  <a:cubicBezTo>
                    <a:pt x="0" y="27"/>
                    <a:pt x="5" y="19"/>
                    <a:pt x="5" y="14"/>
                  </a:cubicBezTo>
                  <a:cubicBezTo>
                    <a:pt x="5" y="9"/>
                    <a:pt x="1" y="2"/>
                    <a:pt x="5" y="0"/>
                  </a:cubicBezTo>
                  <a:cubicBezTo>
                    <a:pt x="11" y="0"/>
                    <a:pt x="8" y="8"/>
                    <a:pt x="12" y="10"/>
                  </a:cubicBezTo>
                  <a:cubicBezTo>
                    <a:pt x="35" y="10"/>
                    <a:pt x="57" y="10"/>
                    <a:pt x="79" y="10"/>
                  </a:cubicBezTo>
                  <a:cubicBezTo>
                    <a:pt x="83" y="8"/>
                    <a:pt x="80" y="0"/>
                    <a:pt x="85" y="1"/>
                  </a:cubicBezTo>
                  <a:cubicBezTo>
                    <a:pt x="86" y="6"/>
                    <a:pt x="88" y="17"/>
                    <a:pt x="86" y="22"/>
                  </a:cubicBezTo>
                  <a:cubicBezTo>
                    <a:pt x="85" y="26"/>
                    <a:pt x="77" y="31"/>
                    <a:pt x="73" y="34"/>
                  </a:cubicBezTo>
                  <a:cubicBezTo>
                    <a:pt x="58" y="47"/>
                    <a:pt x="40" y="60"/>
                    <a:pt x="29" y="71"/>
                  </a:cubicBezTo>
                  <a:cubicBezTo>
                    <a:pt x="45" y="70"/>
                    <a:pt x="64" y="72"/>
                    <a:pt x="79" y="70"/>
                  </a:cubicBezTo>
                  <a:cubicBezTo>
                    <a:pt x="83" y="69"/>
                    <a:pt x="80" y="61"/>
                    <a:pt x="84" y="60"/>
                  </a:cubicBezTo>
                  <a:cubicBezTo>
                    <a:pt x="89" y="60"/>
                    <a:pt x="86" y="68"/>
                    <a:pt x="86" y="73"/>
                  </a:cubicBezTo>
                  <a:cubicBezTo>
                    <a:pt x="86" y="79"/>
                    <a:pt x="87" y="85"/>
                    <a:pt x="86" y="87"/>
                  </a:cubicBezTo>
                  <a:cubicBezTo>
                    <a:pt x="80" y="88"/>
                    <a:pt x="82" y="81"/>
                    <a:pt x="79" y="79"/>
                  </a:cubicBezTo>
                  <a:cubicBezTo>
                    <a:pt x="56" y="76"/>
                    <a:pt x="28" y="78"/>
                    <a:pt x="3" y="7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5" name="Freeform 87">
              <a:extLst>
                <a:ext uri="{FF2B5EF4-FFF2-40B4-BE49-F238E27FC236}">
                  <a16:creationId xmlns:a16="http://schemas.microsoft.com/office/drawing/2014/main" id="{F611D681-34D1-4595-8D17-8C768D8F9761}"/>
                </a:ext>
              </a:extLst>
            </p:cNvPr>
            <p:cNvSpPr>
              <a:spLocks/>
            </p:cNvSpPr>
            <p:nvPr/>
          </p:nvSpPr>
          <p:spPr bwMode="auto">
            <a:xfrm rot="16200000">
              <a:off x="3875361" y="3776752"/>
              <a:ext cx="181571" cy="201857"/>
            </a:xfrm>
            <a:custGeom>
              <a:avLst/>
              <a:gdLst>
                <a:gd name="T0" fmla="*/ 87 w 88"/>
                <a:gd name="T1" fmla="*/ 5 h 89"/>
                <a:gd name="T2" fmla="*/ 86 w 88"/>
                <a:gd name="T3" fmla="*/ 39 h 89"/>
                <a:gd name="T4" fmla="*/ 80 w 88"/>
                <a:gd name="T5" fmla="*/ 31 h 89"/>
                <a:gd name="T6" fmla="*/ 55 w 88"/>
                <a:gd name="T7" fmla="*/ 47 h 89"/>
                <a:gd name="T8" fmla="*/ 79 w 88"/>
                <a:gd name="T9" fmla="*/ 66 h 89"/>
                <a:gd name="T10" fmla="*/ 85 w 88"/>
                <a:gd name="T11" fmla="*/ 57 h 89"/>
                <a:gd name="T12" fmla="*/ 86 w 88"/>
                <a:gd name="T13" fmla="*/ 84 h 89"/>
                <a:gd name="T14" fmla="*/ 80 w 88"/>
                <a:gd name="T15" fmla="*/ 77 h 89"/>
                <a:gd name="T16" fmla="*/ 50 w 88"/>
                <a:gd name="T17" fmla="*/ 53 h 89"/>
                <a:gd name="T18" fmla="*/ 9 w 88"/>
                <a:gd name="T19" fmla="*/ 81 h 89"/>
                <a:gd name="T20" fmla="*/ 5 w 88"/>
                <a:gd name="T21" fmla="*/ 88 h 89"/>
                <a:gd name="T22" fmla="*/ 5 w 88"/>
                <a:gd name="T23" fmla="*/ 54 h 89"/>
                <a:gd name="T24" fmla="*/ 10 w 88"/>
                <a:gd name="T25" fmla="*/ 62 h 89"/>
                <a:gd name="T26" fmla="*/ 39 w 88"/>
                <a:gd name="T27" fmla="*/ 43 h 89"/>
                <a:gd name="T28" fmla="*/ 10 w 88"/>
                <a:gd name="T29" fmla="*/ 22 h 89"/>
                <a:gd name="T30" fmla="*/ 6 w 88"/>
                <a:gd name="T31" fmla="*/ 31 h 89"/>
                <a:gd name="T32" fmla="*/ 5 w 88"/>
                <a:gd name="T33" fmla="*/ 15 h 89"/>
                <a:gd name="T34" fmla="*/ 5 w 88"/>
                <a:gd name="T35" fmla="*/ 2 h 89"/>
                <a:gd name="T36" fmla="*/ 10 w 88"/>
                <a:gd name="T37" fmla="*/ 9 h 89"/>
                <a:gd name="T38" fmla="*/ 45 w 88"/>
                <a:gd name="T39" fmla="*/ 38 h 89"/>
                <a:gd name="T40" fmla="*/ 83 w 88"/>
                <a:gd name="T41" fmla="*/ 5 h 89"/>
                <a:gd name="T42" fmla="*/ 87 w 88"/>
                <a:gd name="T43" fmla="*/ 5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89">
                  <a:moveTo>
                    <a:pt x="87" y="5"/>
                  </a:moveTo>
                  <a:cubicBezTo>
                    <a:pt x="85" y="14"/>
                    <a:pt x="87" y="31"/>
                    <a:pt x="86" y="39"/>
                  </a:cubicBezTo>
                  <a:cubicBezTo>
                    <a:pt x="80" y="41"/>
                    <a:pt x="83" y="33"/>
                    <a:pt x="80" y="31"/>
                  </a:cubicBezTo>
                  <a:cubicBezTo>
                    <a:pt x="72" y="36"/>
                    <a:pt x="65" y="42"/>
                    <a:pt x="55" y="47"/>
                  </a:cubicBezTo>
                  <a:cubicBezTo>
                    <a:pt x="62" y="55"/>
                    <a:pt x="72" y="59"/>
                    <a:pt x="79" y="66"/>
                  </a:cubicBezTo>
                  <a:cubicBezTo>
                    <a:pt x="84" y="66"/>
                    <a:pt x="80" y="57"/>
                    <a:pt x="85" y="57"/>
                  </a:cubicBezTo>
                  <a:cubicBezTo>
                    <a:pt x="88" y="61"/>
                    <a:pt x="85" y="79"/>
                    <a:pt x="86" y="84"/>
                  </a:cubicBezTo>
                  <a:cubicBezTo>
                    <a:pt x="80" y="86"/>
                    <a:pt x="82" y="79"/>
                    <a:pt x="80" y="77"/>
                  </a:cubicBezTo>
                  <a:cubicBezTo>
                    <a:pt x="71" y="67"/>
                    <a:pt x="60" y="61"/>
                    <a:pt x="50" y="53"/>
                  </a:cubicBezTo>
                  <a:cubicBezTo>
                    <a:pt x="36" y="62"/>
                    <a:pt x="22" y="71"/>
                    <a:pt x="9" y="81"/>
                  </a:cubicBezTo>
                  <a:cubicBezTo>
                    <a:pt x="8" y="84"/>
                    <a:pt x="10" y="89"/>
                    <a:pt x="5" y="88"/>
                  </a:cubicBezTo>
                  <a:cubicBezTo>
                    <a:pt x="3" y="80"/>
                    <a:pt x="5" y="63"/>
                    <a:pt x="5" y="54"/>
                  </a:cubicBezTo>
                  <a:cubicBezTo>
                    <a:pt x="11" y="52"/>
                    <a:pt x="8" y="60"/>
                    <a:pt x="10" y="62"/>
                  </a:cubicBezTo>
                  <a:cubicBezTo>
                    <a:pt x="21" y="57"/>
                    <a:pt x="29" y="49"/>
                    <a:pt x="39" y="43"/>
                  </a:cubicBezTo>
                  <a:cubicBezTo>
                    <a:pt x="30" y="35"/>
                    <a:pt x="21" y="28"/>
                    <a:pt x="10" y="22"/>
                  </a:cubicBezTo>
                  <a:cubicBezTo>
                    <a:pt x="6" y="22"/>
                    <a:pt x="11" y="31"/>
                    <a:pt x="6" y="31"/>
                  </a:cubicBezTo>
                  <a:cubicBezTo>
                    <a:pt x="0" y="29"/>
                    <a:pt x="5" y="20"/>
                    <a:pt x="5" y="15"/>
                  </a:cubicBezTo>
                  <a:cubicBezTo>
                    <a:pt x="5" y="10"/>
                    <a:pt x="2" y="5"/>
                    <a:pt x="5" y="2"/>
                  </a:cubicBezTo>
                  <a:cubicBezTo>
                    <a:pt x="10" y="0"/>
                    <a:pt x="8" y="7"/>
                    <a:pt x="10" y="9"/>
                  </a:cubicBezTo>
                  <a:cubicBezTo>
                    <a:pt x="20" y="21"/>
                    <a:pt x="33" y="29"/>
                    <a:pt x="45" y="38"/>
                  </a:cubicBezTo>
                  <a:cubicBezTo>
                    <a:pt x="58" y="27"/>
                    <a:pt x="77" y="23"/>
                    <a:pt x="83" y="5"/>
                  </a:cubicBezTo>
                  <a:cubicBezTo>
                    <a:pt x="85" y="5"/>
                    <a:pt x="86" y="5"/>
                    <a:pt x="87" y="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6" name="Freeform 88">
              <a:extLst>
                <a:ext uri="{FF2B5EF4-FFF2-40B4-BE49-F238E27FC236}">
                  <a16:creationId xmlns:a16="http://schemas.microsoft.com/office/drawing/2014/main" id="{61E1CD05-B5AC-4547-9804-DA8AE77D82D1}"/>
                </a:ext>
              </a:extLst>
            </p:cNvPr>
            <p:cNvSpPr>
              <a:spLocks/>
            </p:cNvSpPr>
            <p:nvPr/>
          </p:nvSpPr>
          <p:spPr bwMode="auto">
            <a:xfrm rot="16200000">
              <a:off x="4038912" y="3835762"/>
              <a:ext cx="175371" cy="77637"/>
            </a:xfrm>
            <a:custGeom>
              <a:avLst/>
              <a:gdLst>
                <a:gd name="T0" fmla="*/ 83 w 85"/>
                <a:gd name="T1" fmla="*/ 33 h 35"/>
                <a:gd name="T2" fmla="*/ 76 w 85"/>
                <a:gd name="T3" fmla="*/ 25 h 35"/>
                <a:gd name="T4" fmla="*/ 9 w 85"/>
                <a:gd name="T5" fmla="*/ 25 h 35"/>
                <a:gd name="T6" fmla="*/ 2 w 85"/>
                <a:gd name="T7" fmla="*/ 33 h 35"/>
                <a:gd name="T8" fmla="*/ 2 w 85"/>
                <a:gd name="T9" fmla="*/ 1 h 35"/>
                <a:gd name="T10" fmla="*/ 8 w 85"/>
                <a:gd name="T11" fmla="*/ 9 h 35"/>
                <a:gd name="T12" fmla="*/ 74 w 85"/>
                <a:gd name="T13" fmla="*/ 10 h 35"/>
                <a:gd name="T14" fmla="*/ 82 w 85"/>
                <a:gd name="T15" fmla="*/ 1 h 35"/>
                <a:gd name="T16" fmla="*/ 83 w 85"/>
                <a:gd name="T17" fmla="*/ 33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3"/>
                  </a:moveTo>
                  <a:cubicBezTo>
                    <a:pt x="77" y="35"/>
                    <a:pt x="79" y="27"/>
                    <a:pt x="76" y="25"/>
                  </a:cubicBezTo>
                  <a:cubicBezTo>
                    <a:pt x="56" y="23"/>
                    <a:pt x="30" y="23"/>
                    <a:pt x="9" y="25"/>
                  </a:cubicBezTo>
                  <a:cubicBezTo>
                    <a:pt x="4" y="25"/>
                    <a:pt x="8" y="34"/>
                    <a:pt x="2" y="33"/>
                  </a:cubicBezTo>
                  <a:cubicBezTo>
                    <a:pt x="1" y="26"/>
                    <a:pt x="0" y="8"/>
                    <a:pt x="2" y="1"/>
                  </a:cubicBezTo>
                  <a:cubicBezTo>
                    <a:pt x="8" y="0"/>
                    <a:pt x="5" y="8"/>
                    <a:pt x="8" y="9"/>
                  </a:cubicBezTo>
                  <a:cubicBezTo>
                    <a:pt x="25" y="7"/>
                    <a:pt x="58" y="16"/>
                    <a:pt x="74" y="10"/>
                  </a:cubicBezTo>
                  <a:cubicBezTo>
                    <a:pt x="80" y="8"/>
                    <a:pt x="77" y="2"/>
                    <a:pt x="82" y="1"/>
                  </a:cubicBezTo>
                  <a:cubicBezTo>
                    <a:pt x="85" y="6"/>
                    <a:pt x="83" y="26"/>
                    <a:pt x="83"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7" name="Freeform 89">
              <a:extLst>
                <a:ext uri="{FF2B5EF4-FFF2-40B4-BE49-F238E27FC236}">
                  <a16:creationId xmlns:a16="http://schemas.microsoft.com/office/drawing/2014/main" id="{A2C1F3FE-23BA-48C1-A77B-B3CE751D65A3}"/>
                </a:ext>
              </a:extLst>
            </p:cNvPr>
            <p:cNvSpPr>
              <a:spLocks/>
            </p:cNvSpPr>
            <p:nvPr/>
          </p:nvSpPr>
          <p:spPr bwMode="auto">
            <a:xfrm rot="16200000">
              <a:off x="4261473" y="3778828"/>
              <a:ext cx="175371" cy="191506"/>
            </a:xfrm>
            <a:custGeom>
              <a:avLst/>
              <a:gdLst>
                <a:gd name="T0" fmla="*/ 0 w 85"/>
                <a:gd name="T1" fmla="*/ 52 h 84"/>
                <a:gd name="T2" fmla="*/ 0 w 85"/>
                <a:gd name="T3" fmla="*/ 30 h 84"/>
                <a:gd name="T4" fmla="*/ 75 w 85"/>
                <a:gd name="T5" fmla="*/ 10 h 84"/>
                <a:gd name="T6" fmla="*/ 82 w 85"/>
                <a:gd name="T7" fmla="*/ 1 h 84"/>
                <a:gd name="T8" fmla="*/ 83 w 85"/>
                <a:gd name="T9" fmla="*/ 33 h 84"/>
                <a:gd name="T10" fmla="*/ 76 w 85"/>
                <a:gd name="T11" fmla="*/ 25 h 84"/>
                <a:gd name="T12" fmla="*/ 17 w 85"/>
                <a:gd name="T13" fmla="*/ 26 h 84"/>
                <a:gd name="T14" fmla="*/ 12 w 85"/>
                <a:gd name="T15" fmla="*/ 62 h 84"/>
                <a:gd name="T16" fmla="*/ 74 w 85"/>
                <a:gd name="T17" fmla="*/ 67 h 84"/>
                <a:gd name="T18" fmla="*/ 82 w 85"/>
                <a:gd name="T19" fmla="*/ 56 h 84"/>
                <a:gd name="T20" fmla="*/ 83 w 85"/>
                <a:gd name="T21" fmla="*/ 83 h 84"/>
                <a:gd name="T22" fmla="*/ 74 w 85"/>
                <a:gd name="T23" fmla="*/ 74 h 84"/>
                <a:gd name="T24" fmla="*/ 0 w 85"/>
                <a:gd name="T25" fmla="*/ 52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85" h="84">
                  <a:moveTo>
                    <a:pt x="0" y="52"/>
                  </a:moveTo>
                  <a:cubicBezTo>
                    <a:pt x="0" y="45"/>
                    <a:pt x="0" y="38"/>
                    <a:pt x="0" y="30"/>
                  </a:cubicBezTo>
                  <a:cubicBezTo>
                    <a:pt x="3" y="2"/>
                    <a:pt x="45" y="12"/>
                    <a:pt x="75" y="10"/>
                  </a:cubicBezTo>
                  <a:cubicBezTo>
                    <a:pt x="80" y="10"/>
                    <a:pt x="77" y="0"/>
                    <a:pt x="82" y="1"/>
                  </a:cubicBezTo>
                  <a:cubicBezTo>
                    <a:pt x="85" y="6"/>
                    <a:pt x="82" y="26"/>
                    <a:pt x="83" y="33"/>
                  </a:cubicBezTo>
                  <a:cubicBezTo>
                    <a:pt x="77" y="35"/>
                    <a:pt x="80" y="27"/>
                    <a:pt x="76" y="25"/>
                  </a:cubicBezTo>
                  <a:cubicBezTo>
                    <a:pt x="60" y="25"/>
                    <a:pt x="33" y="19"/>
                    <a:pt x="17" y="26"/>
                  </a:cubicBezTo>
                  <a:cubicBezTo>
                    <a:pt x="7" y="31"/>
                    <a:pt x="3" y="52"/>
                    <a:pt x="12" y="62"/>
                  </a:cubicBezTo>
                  <a:cubicBezTo>
                    <a:pt x="23" y="74"/>
                    <a:pt x="54" y="63"/>
                    <a:pt x="74" y="67"/>
                  </a:cubicBezTo>
                  <a:cubicBezTo>
                    <a:pt x="80" y="66"/>
                    <a:pt x="76" y="56"/>
                    <a:pt x="82" y="56"/>
                  </a:cubicBezTo>
                  <a:cubicBezTo>
                    <a:pt x="85" y="60"/>
                    <a:pt x="82" y="78"/>
                    <a:pt x="83" y="83"/>
                  </a:cubicBezTo>
                  <a:cubicBezTo>
                    <a:pt x="76" y="84"/>
                    <a:pt x="80" y="75"/>
                    <a:pt x="74" y="74"/>
                  </a:cubicBezTo>
                  <a:cubicBezTo>
                    <a:pt x="43" y="73"/>
                    <a:pt x="3" y="81"/>
                    <a:pt x="0" y="5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8" name="Freeform 90">
              <a:extLst>
                <a:ext uri="{FF2B5EF4-FFF2-40B4-BE49-F238E27FC236}">
                  <a16:creationId xmlns:a16="http://schemas.microsoft.com/office/drawing/2014/main" id="{30999BE7-2466-4BCC-B4C4-F01BF16B68F7}"/>
                </a:ext>
              </a:extLst>
            </p:cNvPr>
            <p:cNvSpPr>
              <a:spLocks/>
            </p:cNvSpPr>
            <p:nvPr/>
          </p:nvSpPr>
          <p:spPr bwMode="auto">
            <a:xfrm rot="16200000">
              <a:off x="4474724" y="3775719"/>
              <a:ext cx="183638" cy="201857"/>
            </a:xfrm>
            <a:custGeom>
              <a:avLst/>
              <a:gdLst>
                <a:gd name="T0" fmla="*/ 3 w 89"/>
                <a:gd name="T1" fmla="*/ 77 h 88"/>
                <a:gd name="T2" fmla="*/ 3 w 89"/>
                <a:gd name="T3" fmla="*/ 73 h 88"/>
                <a:gd name="T4" fmla="*/ 72 w 89"/>
                <a:gd name="T5" fmla="*/ 17 h 88"/>
                <a:gd name="T6" fmla="*/ 11 w 89"/>
                <a:gd name="T7" fmla="*/ 18 h 88"/>
                <a:gd name="T8" fmla="*/ 6 w 89"/>
                <a:gd name="T9" fmla="*/ 27 h 88"/>
                <a:gd name="T10" fmla="*/ 5 w 89"/>
                <a:gd name="T11" fmla="*/ 14 h 88"/>
                <a:gd name="T12" fmla="*/ 5 w 89"/>
                <a:gd name="T13" fmla="*/ 0 h 88"/>
                <a:gd name="T14" fmla="*/ 12 w 89"/>
                <a:gd name="T15" fmla="*/ 9 h 88"/>
                <a:gd name="T16" fmla="*/ 79 w 89"/>
                <a:gd name="T17" fmla="*/ 9 h 88"/>
                <a:gd name="T18" fmla="*/ 85 w 89"/>
                <a:gd name="T19" fmla="*/ 1 h 88"/>
                <a:gd name="T20" fmla="*/ 86 w 89"/>
                <a:gd name="T21" fmla="*/ 22 h 88"/>
                <a:gd name="T22" fmla="*/ 73 w 89"/>
                <a:gd name="T23" fmla="*/ 34 h 88"/>
                <a:gd name="T24" fmla="*/ 29 w 89"/>
                <a:gd name="T25" fmla="*/ 71 h 88"/>
                <a:gd name="T26" fmla="*/ 79 w 89"/>
                <a:gd name="T27" fmla="*/ 70 h 88"/>
                <a:gd name="T28" fmla="*/ 84 w 89"/>
                <a:gd name="T29" fmla="*/ 60 h 88"/>
                <a:gd name="T30" fmla="*/ 86 w 89"/>
                <a:gd name="T31" fmla="*/ 73 h 88"/>
                <a:gd name="T32" fmla="*/ 86 w 89"/>
                <a:gd name="T33" fmla="*/ 87 h 88"/>
                <a:gd name="T34" fmla="*/ 80 w 89"/>
                <a:gd name="T35" fmla="*/ 79 h 88"/>
                <a:gd name="T36" fmla="*/ 3 w 89"/>
                <a:gd name="T37" fmla="*/ 77 h 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88">
                  <a:moveTo>
                    <a:pt x="3" y="77"/>
                  </a:moveTo>
                  <a:cubicBezTo>
                    <a:pt x="3" y="76"/>
                    <a:pt x="3" y="74"/>
                    <a:pt x="3" y="73"/>
                  </a:cubicBezTo>
                  <a:cubicBezTo>
                    <a:pt x="26" y="55"/>
                    <a:pt x="49" y="35"/>
                    <a:pt x="72" y="17"/>
                  </a:cubicBezTo>
                  <a:cubicBezTo>
                    <a:pt x="52" y="17"/>
                    <a:pt x="30" y="16"/>
                    <a:pt x="11" y="18"/>
                  </a:cubicBezTo>
                  <a:cubicBezTo>
                    <a:pt x="7" y="18"/>
                    <a:pt x="11" y="27"/>
                    <a:pt x="6" y="27"/>
                  </a:cubicBezTo>
                  <a:cubicBezTo>
                    <a:pt x="0" y="27"/>
                    <a:pt x="5" y="19"/>
                    <a:pt x="5" y="14"/>
                  </a:cubicBezTo>
                  <a:cubicBezTo>
                    <a:pt x="5" y="9"/>
                    <a:pt x="1" y="2"/>
                    <a:pt x="5" y="0"/>
                  </a:cubicBezTo>
                  <a:cubicBezTo>
                    <a:pt x="11" y="0"/>
                    <a:pt x="8" y="8"/>
                    <a:pt x="12" y="9"/>
                  </a:cubicBezTo>
                  <a:cubicBezTo>
                    <a:pt x="35" y="9"/>
                    <a:pt x="57" y="9"/>
                    <a:pt x="79" y="9"/>
                  </a:cubicBezTo>
                  <a:cubicBezTo>
                    <a:pt x="83" y="8"/>
                    <a:pt x="80" y="0"/>
                    <a:pt x="85" y="1"/>
                  </a:cubicBezTo>
                  <a:cubicBezTo>
                    <a:pt x="86" y="5"/>
                    <a:pt x="88" y="16"/>
                    <a:pt x="86" y="22"/>
                  </a:cubicBezTo>
                  <a:cubicBezTo>
                    <a:pt x="85" y="25"/>
                    <a:pt x="77" y="31"/>
                    <a:pt x="73" y="34"/>
                  </a:cubicBezTo>
                  <a:cubicBezTo>
                    <a:pt x="58" y="46"/>
                    <a:pt x="40" y="60"/>
                    <a:pt x="29" y="71"/>
                  </a:cubicBezTo>
                  <a:cubicBezTo>
                    <a:pt x="45" y="70"/>
                    <a:pt x="64" y="72"/>
                    <a:pt x="79" y="70"/>
                  </a:cubicBezTo>
                  <a:cubicBezTo>
                    <a:pt x="84" y="69"/>
                    <a:pt x="80" y="61"/>
                    <a:pt x="84" y="60"/>
                  </a:cubicBezTo>
                  <a:cubicBezTo>
                    <a:pt x="89" y="60"/>
                    <a:pt x="86" y="68"/>
                    <a:pt x="86" y="73"/>
                  </a:cubicBezTo>
                  <a:cubicBezTo>
                    <a:pt x="86" y="79"/>
                    <a:pt x="87" y="84"/>
                    <a:pt x="86" y="87"/>
                  </a:cubicBezTo>
                  <a:cubicBezTo>
                    <a:pt x="81" y="88"/>
                    <a:pt x="82" y="82"/>
                    <a:pt x="80" y="79"/>
                  </a:cubicBezTo>
                  <a:cubicBezTo>
                    <a:pt x="58" y="75"/>
                    <a:pt x="28" y="78"/>
                    <a:pt x="3" y="7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19" name="Freeform 91">
              <a:extLst>
                <a:ext uri="{FF2B5EF4-FFF2-40B4-BE49-F238E27FC236}">
                  <a16:creationId xmlns:a16="http://schemas.microsoft.com/office/drawing/2014/main" id="{6655919D-119C-4283-A64B-BC779E15F7FD}"/>
                </a:ext>
              </a:extLst>
            </p:cNvPr>
            <p:cNvSpPr>
              <a:spLocks/>
            </p:cNvSpPr>
            <p:nvPr/>
          </p:nvSpPr>
          <p:spPr bwMode="auto">
            <a:xfrm rot="16200000">
              <a:off x="4644484" y="3835762"/>
              <a:ext cx="175371" cy="77637"/>
            </a:xfrm>
            <a:custGeom>
              <a:avLst/>
              <a:gdLst>
                <a:gd name="T0" fmla="*/ 83 w 85"/>
                <a:gd name="T1" fmla="*/ 34 h 35"/>
                <a:gd name="T2" fmla="*/ 76 w 85"/>
                <a:gd name="T3" fmla="*/ 25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7" y="35"/>
                    <a:pt x="80" y="27"/>
                    <a:pt x="76" y="25"/>
                  </a:cubicBezTo>
                  <a:cubicBezTo>
                    <a:pt x="56" y="24"/>
                    <a:pt x="29" y="24"/>
                    <a:pt x="9" y="25"/>
                  </a:cubicBezTo>
                  <a:cubicBezTo>
                    <a:pt x="4" y="26"/>
                    <a:pt x="8" y="34"/>
                    <a:pt x="2" y="34"/>
                  </a:cubicBezTo>
                  <a:cubicBezTo>
                    <a:pt x="0" y="26"/>
                    <a:pt x="1" y="11"/>
                    <a:pt x="2" y="1"/>
                  </a:cubicBezTo>
                  <a:cubicBezTo>
                    <a:pt x="7" y="0"/>
                    <a:pt x="5" y="7"/>
                    <a:pt x="7" y="9"/>
                  </a:cubicBezTo>
                  <a:cubicBezTo>
                    <a:pt x="26" y="13"/>
                    <a:pt x="55" y="11"/>
                    <a:pt x="75" y="10"/>
                  </a:cubicBezTo>
                  <a:cubicBezTo>
                    <a:pt x="80" y="10"/>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0" name="Freeform 92">
              <a:extLst>
                <a:ext uri="{FF2B5EF4-FFF2-40B4-BE49-F238E27FC236}">
                  <a16:creationId xmlns:a16="http://schemas.microsoft.com/office/drawing/2014/main" id="{AB294FFB-3EA8-4736-BE7B-2268F3607C79}"/>
                </a:ext>
              </a:extLst>
            </p:cNvPr>
            <p:cNvSpPr>
              <a:spLocks/>
            </p:cNvSpPr>
            <p:nvPr/>
          </p:nvSpPr>
          <p:spPr bwMode="auto">
            <a:xfrm rot="16200000">
              <a:off x="4804934" y="3778828"/>
              <a:ext cx="175371" cy="191506"/>
            </a:xfrm>
            <a:custGeom>
              <a:avLst/>
              <a:gdLst>
                <a:gd name="T0" fmla="*/ 0 w 85"/>
                <a:gd name="T1" fmla="*/ 47 h 86"/>
                <a:gd name="T2" fmla="*/ 0 w 85"/>
                <a:gd name="T3" fmla="*/ 40 h 86"/>
                <a:gd name="T4" fmla="*/ 77 w 85"/>
                <a:gd name="T5" fmla="*/ 7 h 86"/>
                <a:gd name="T6" fmla="*/ 82 w 85"/>
                <a:gd name="T7" fmla="*/ 1 h 86"/>
                <a:gd name="T8" fmla="*/ 82 w 85"/>
                <a:gd name="T9" fmla="*/ 35 h 86"/>
                <a:gd name="T10" fmla="*/ 76 w 85"/>
                <a:gd name="T11" fmla="*/ 24 h 86"/>
                <a:gd name="T12" fmla="*/ 18 w 85"/>
                <a:gd name="T13" fmla="*/ 47 h 86"/>
                <a:gd name="T14" fmla="*/ 76 w 85"/>
                <a:gd name="T15" fmla="*/ 69 h 86"/>
                <a:gd name="T16" fmla="*/ 82 w 85"/>
                <a:gd name="T17" fmla="*/ 59 h 86"/>
                <a:gd name="T18" fmla="*/ 83 w 85"/>
                <a:gd name="T19" fmla="*/ 85 h 86"/>
                <a:gd name="T20" fmla="*/ 75 w 85"/>
                <a:gd name="T21" fmla="*/ 77 h 86"/>
                <a:gd name="T22" fmla="*/ 0 w 85"/>
                <a:gd name="T23" fmla="*/ 47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85" h="86">
                  <a:moveTo>
                    <a:pt x="0" y="47"/>
                  </a:moveTo>
                  <a:cubicBezTo>
                    <a:pt x="0" y="44"/>
                    <a:pt x="0" y="42"/>
                    <a:pt x="0" y="40"/>
                  </a:cubicBezTo>
                  <a:cubicBezTo>
                    <a:pt x="25" y="28"/>
                    <a:pt x="53" y="20"/>
                    <a:pt x="77" y="7"/>
                  </a:cubicBezTo>
                  <a:cubicBezTo>
                    <a:pt x="80" y="6"/>
                    <a:pt x="77" y="0"/>
                    <a:pt x="82" y="1"/>
                  </a:cubicBezTo>
                  <a:cubicBezTo>
                    <a:pt x="84" y="8"/>
                    <a:pt x="85" y="28"/>
                    <a:pt x="82" y="35"/>
                  </a:cubicBezTo>
                  <a:cubicBezTo>
                    <a:pt x="77" y="35"/>
                    <a:pt x="80" y="26"/>
                    <a:pt x="76" y="24"/>
                  </a:cubicBezTo>
                  <a:cubicBezTo>
                    <a:pt x="56" y="31"/>
                    <a:pt x="38" y="40"/>
                    <a:pt x="18" y="47"/>
                  </a:cubicBezTo>
                  <a:cubicBezTo>
                    <a:pt x="37" y="54"/>
                    <a:pt x="56" y="62"/>
                    <a:pt x="76" y="69"/>
                  </a:cubicBezTo>
                  <a:cubicBezTo>
                    <a:pt x="81" y="68"/>
                    <a:pt x="76" y="58"/>
                    <a:pt x="82" y="59"/>
                  </a:cubicBezTo>
                  <a:cubicBezTo>
                    <a:pt x="85" y="63"/>
                    <a:pt x="82" y="80"/>
                    <a:pt x="83" y="85"/>
                  </a:cubicBezTo>
                  <a:cubicBezTo>
                    <a:pt x="77" y="86"/>
                    <a:pt x="79" y="79"/>
                    <a:pt x="75" y="77"/>
                  </a:cubicBezTo>
                  <a:cubicBezTo>
                    <a:pt x="50" y="67"/>
                    <a:pt x="25" y="56"/>
                    <a:pt x="0" y="4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1" name="Freeform 93">
              <a:extLst>
                <a:ext uri="{FF2B5EF4-FFF2-40B4-BE49-F238E27FC236}">
                  <a16:creationId xmlns:a16="http://schemas.microsoft.com/office/drawing/2014/main" id="{50833F40-CDD9-4E4F-9AA2-EEB658613304}"/>
                </a:ext>
              </a:extLst>
            </p:cNvPr>
            <p:cNvSpPr>
              <a:spLocks/>
            </p:cNvSpPr>
            <p:nvPr/>
          </p:nvSpPr>
          <p:spPr bwMode="auto">
            <a:xfrm rot="16200000">
              <a:off x="5000582"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5 h 72"/>
                <a:gd name="T10" fmla="*/ 50 w 86"/>
                <a:gd name="T11" fmla="*/ 46 h 72"/>
                <a:gd name="T12" fmla="*/ 60 w 86"/>
                <a:gd name="T13" fmla="*/ 53 h 72"/>
                <a:gd name="T14" fmla="*/ 31 w 86"/>
                <a:gd name="T15" fmla="*/ 54 h 72"/>
                <a:gd name="T16" fmla="*/ 40 w 86"/>
                <a:gd name="T17" fmla="*/ 48 h 72"/>
                <a:gd name="T18" fmla="*/ 42 w 86"/>
                <a:gd name="T19" fmla="*/ 25 h 72"/>
                <a:gd name="T20" fmla="*/ 9 w 86"/>
                <a:gd name="T21" fmla="*/ 25 h 72"/>
                <a:gd name="T22" fmla="*/ 11 w 86"/>
                <a:gd name="T23" fmla="*/ 57 h 72"/>
                <a:gd name="T24" fmla="*/ 26 w 86"/>
                <a:gd name="T25" fmla="*/ 69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5"/>
                  </a:cubicBezTo>
                  <a:cubicBezTo>
                    <a:pt x="48" y="30"/>
                    <a:pt x="48" y="41"/>
                    <a:pt x="50" y="46"/>
                  </a:cubicBezTo>
                  <a:cubicBezTo>
                    <a:pt x="50" y="51"/>
                    <a:pt x="60" y="48"/>
                    <a:pt x="60" y="53"/>
                  </a:cubicBezTo>
                  <a:cubicBezTo>
                    <a:pt x="55" y="56"/>
                    <a:pt x="38" y="54"/>
                    <a:pt x="31" y="54"/>
                  </a:cubicBezTo>
                  <a:cubicBezTo>
                    <a:pt x="30" y="48"/>
                    <a:pt x="37" y="50"/>
                    <a:pt x="40" y="48"/>
                  </a:cubicBezTo>
                  <a:cubicBezTo>
                    <a:pt x="43" y="43"/>
                    <a:pt x="42" y="34"/>
                    <a:pt x="42" y="25"/>
                  </a:cubicBezTo>
                  <a:cubicBezTo>
                    <a:pt x="31" y="25"/>
                    <a:pt x="20" y="25"/>
                    <a:pt x="9" y="25"/>
                  </a:cubicBezTo>
                  <a:cubicBezTo>
                    <a:pt x="8" y="37"/>
                    <a:pt x="6" y="49"/>
                    <a:pt x="11" y="57"/>
                  </a:cubicBezTo>
                  <a:cubicBezTo>
                    <a:pt x="15" y="64"/>
                    <a:pt x="23" y="61"/>
                    <a:pt x="26" y="69"/>
                  </a:cubicBezTo>
                  <a:cubicBezTo>
                    <a:pt x="21" y="72"/>
                    <a:pt x="10" y="66"/>
                    <a:pt x="2" y="67"/>
                  </a:cubicBezTo>
                  <a:cubicBezTo>
                    <a:pt x="3" y="44"/>
                    <a:pt x="0" y="20"/>
                    <a:pt x="3" y="0"/>
                  </a:cubicBezTo>
                  <a:cubicBezTo>
                    <a:pt x="9" y="0"/>
                    <a:pt x="6" y="9"/>
                    <a:pt x="9" y="10"/>
                  </a:cubicBezTo>
                  <a:cubicBezTo>
                    <a:pt x="30" y="12"/>
                    <a:pt x="54" y="10"/>
                    <a:pt x="76" y="11"/>
                  </a:cubicBezTo>
                  <a:cubicBezTo>
                    <a:pt x="81" y="10"/>
                    <a:pt x="78" y="2"/>
                    <a:pt x="83" y="1"/>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2" name="Freeform 94">
              <a:extLst>
                <a:ext uri="{FF2B5EF4-FFF2-40B4-BE49-F238E27FC236}">
                  <a16:creationId xmlns:a16="http://schemas.microsoft.com/office/drawing/2014/main" id="{AE795489-3CAE-4FB8-AAEE-E7A6298E15B1}"/>
                </a:ext>
              </a:extLst>
            </p:cNvPr>
            <p:cNvSpPr>
              <a:spLocks noEditPoints="1"/>
            </p:cNvSpPr>
            <p:nvPr/>
          </p:nvSpPr>
          <p:spPr bwMode="auto">
            <a:xfrm rot="16200000">
              <a:off x="5182266" y="3782458"/>
              <a:ext cx="191906" cy="175978"/>
            </a:xfrm>
            <a:custGeom>
              <a:avLst/>
              <a:gdLst>
                <a:gd name="T0" fmla="*/ 44 w 93"/>
                <a:gd name="T1" fmla="*/ 47 h 77"/>
                <a:gd name="T2" fmla="*/ 11 w 93"/>
                <a:gd name="T3" fmla="*/ 68 h 77"/>
                <a:gd name="T4" fmla="*/ 4 w 93"/>
                <a:gd name="T5" fmla="*/ 77 h 77"/>
                <a:gd name="T6" fmla="*/ 3 w 93"/>
                <a:gd name="T7" fmla="*/ 60 h 77"/>
                <a:gd name="T8" fmla="*/ 40 w 93"/>
                <a:gd name="T9" fmla="*/ 25 h 77"/>
                <a:gd name="T10" fmla="*/ 10 w 93"/>
                <a:gd name="T11" fmla="*/ 26 h 77"/>
                <a:gd name="T12" fmla="*/ 5 w 93"/>
                <a:gd name="T13" fmla="*/ 35 h 77"/>
                <a:gd name="T14" fmla="*/ 4 w 93"/>
                <a:gd name="T15" fmla="*/ 19 h 77"/>
                <a:gd name="T16" fmla="*/ 4 w 93"/>
                <a:gd name="T17" fmla="*/ 2 h 77"/>
                <a:gd name="T18" fmla="*/ 10 w 93"/>
                <a:gd name="T19" fmla="*/ 10 h 77"/>
                <a:gd name="T20" fmla="*/ 78 w 93"/>
                <a:gd name="T21" fmla="*/ 10 h 77"/>
                <a:gd name="T22" fmla="*/ 84 w 93"/>
                <a:gd name="T23" fmla="*/ 1 h 77"/>
                <a:gd name="T24" fmla="*/ 75 w 93"/>
                <a:gd name="T25" fmla="*/ 65 h 77"/>
                <a:gd name="T26" fmla="*/ 44 w 93"/>
                <a:gd name="T27" fmla="*/ 47 h 77"/>
                <a:gd name="T28" fmla="*/ 80 w 93"/>
                <a:gd name="T29" fmla="*/ 28 h 77"/>
                <a:gd name="T30" fmla="*/ 46 w 93"/>
                <a:gd name="T31" fmla="*/ 25 h 77"/>
                <a:gd name="T32" fmla="*/ 80 w 93"/>
                <a:gd name="T33" fmla="*/ 28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93" h="77">
                  <a:moveTo>
                    <a:pt x="44" y="47"/>
                  </a:moveTo>
                  <a:cubicBezTo>
                    <a:pt x="37" y="59"/>
                    <a:pt x="21" y="60"/>
                    <a:pt x="11" y="68"/>
                  </a:cubicBezTo>
                  <a:cubicBezTo>
                    <a:pt x="8" y="71"/>
                    <a:pt x="9" y="76"/>
                    <a:pt x="4" y="77"/>
                  </a:cubicBezTo>
                  <a:cubicBezTo>
                    <a:pt x="0" y="75"/>
                    <a:pt x="4" y="65"/>
                    <a:pt x="3" y="60"/>
                  </a:cubicBezTo>
                  <a:cubicBezTo>
                    <a:pt x="12" y="45"/>
                    <a:pt x="43" y="52"/>
                    <a:pt x="40" y="25"/>
                  </a:cubicBezTo>
                  <a:cubicBezTo>
                    <a:pt x="30" y="26"/>
                    <a:pt x="18" y="24"/>
                    <a:pt x="10" y="26"/>
                  </a:cubicBezTo>
                  <a:cubicBezTo>
                    <a:pt x="6" y="27"/>
                    <a:pt x="10" y="34"/>
                    <a:pt x="5" y="35"/>
                  </a:cubicBezTo>
                  <a:cubicBezTo>
                    <a:pt x="0" y="33"/>
                    <a:pt x="4" y="25"/>
                    <a:pt x="4" y="19"/>
                  </a:cubicBezTo>
                  <a:cubicBezTo>
                    <a:pt x="4" y="13"/>
                    <a:pt x="1" y="7"/>
                    <a:pt x="4" y="2"/>
                  </a:cubicBezTo>
                  <a:cubicBezTo>
                    <a:pt x="10" y="1"/>
                    <a:pt x="7" y="8"/>
                    <a:pt x="10" y="10"/>
                  </a:cubicBezTo>
                  <a:cubicBezTo>
                    <a:pt x="31" y="11"/>
                    <a:pt x="58" y="11"/>
                    <a:pt x="78" y="10"/>
                  </a:cubicBezTo>
                  <a:cubicBezTo>
                    <a:pt x="83" y="9"/>
                    <a:pt x="79" y="0"/>
                    <a:pt x="84" y="1"/>
                  </a:cubicBezTo>
                  <a:cubicBezTo>
                    <a:pt x="84" y="20"/>
                    <a:pt x="93" y="58"/>
                    <a:pt x="75" y="65"/>
                  </a:cubicBezTo>
                  <a:cubicBezTo>
                    <a:pt x="61" y="71"/>
                    <a:pt x="45" y="62"/>
                    <a:pt x="44" y="47"/>
                  </a:cubicBezTo>
                  <a:close/>
                  <a:moveTo>
                    <a:pt x="80" y="28"/>
                  </a:moveTo>
                  <a:cubicBezTo>
                    <a:pt x="74" y="22"/>
                    <a:pt x="57" y="27"/>
                    <a:pt x="46" y="25"/>
                  </a:cubicBezTo>
                  <a:cubicBezTo>
                    <a:pt x="36" y="60"/>
                    <a:pt x="88" y="64"/>
                    <a:pt x="80" y="2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3" name="Freeform 95">
              <a:extLst>
                <a:ext uri="{FF2B5EF4-FFF2-40B4-BE49-F238E27FC236}">
                  <a16:creationId xmlns:a16="http://schemas.microsoft.com/office/drawing/2014/main" id="{1A15DA00-2486-4464-B589-0FF57FA5B1E5}"/>
                </a:ext>
              </a:extLst>
            </p:cNvPr>
            <p:cNvSpPr>
              <a:spLocks/>
            </p:cNvSpPr>
            <p:nvPr/>
          </p:nvSpPr>
          <p:spPr bwMode="auto">
            <a:xfrm rot="16200000">
              <a:off x="5519198" y="3835762"/>
              <a:ext cx="175371" cy="77637"/>
            </a:xfrm>
            <a:custGeom>
              <a:avLst/>
              <a:gdLst>
                <a:gd name="T0" fmla="*/ 83 w 85"/>
                <a:gd name="T1" fmla="*/ 34 h 35"/>
                <a:gd name="T2" fmla="*/ 74 w 85"/>
                <a:gd name="T3" fmla="*/ 24 h 35"/>
                <a:gd name="T4" fmla="*/ 9 w 85"/>
                <a:gd name="T5" fmla="*/ 25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3" y="25"/>
                    <a:pt x="29" y="23"/>
                    <a:pt x="9" y="25"/>
                  </a:cubicBezTo>
                  <a:cubicBezTo>
                    <a:pt x="4" y="25"/>
                    <a:pt x="8" y="34"/>
                    <a:pt x="2" y="34"/>
                  </a:cubicBezTo>
                  <a:cubicBezTo>
                    <a:pt x="0" y="26"/>
                    <a:pt x="1" y="11"/>
                    <a:pt x="2" y="1"/>
                  </a:cubicBezTo>
                  <a:cubicBezTo>
                    <a:pt x="7" y="0"/>
                    <a:pt x="6" y="6"/>
                    <a:pt x="7" y="9"/>
                  </a:cubicBezTo>
                  <a:cubicBezTo>
                    <a:pt x="26" y="12"/>
                    <a:pt x="55" y="11"/>
                    <a:pt x="75" y="10"/>
                  </a:cubicBezTo>
                  <a:cubicBezTo>
                    <a:pt x="80" y="9"/>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4" name="Freeform 96">
              <a:extLst>
                <a:ext uri="{FF2B5EF4-FFF2-40B4-BE49-F238E27FC236}">
                  <a16:creationId xmlns:a16="http://schemas.microsoft.com/office/drawing/2014/main" id="{53BBF7D0-86C1-4391-ABAC-75018A214F63}"/>
                </a:ext>
              </a:extLst>
            </p:cNvPr>
            <p:cNvSpPr>
              <a:spLocks/>
            </p:cNvSpPr>
            <p:nvPr/>
          </p:nvSpPr>
          <p:spPr bwMode="auto">
            <a:xfrm rot="16200000">
              <a:off x="5659467" y="3790725"/>
              <a:ext cx="179504" cy="175978"/>
            </a:xfrm>
            <a:custGeom>
              <a:avLst/>
              <a:gdLst>
                <a:gd name="T0" fmla="*/ 87 w 87"/>
                <a:gd name="T1" fmla="*/ 5 h 77"/>
                <a:gd name="T2" fmla="*/ 87 w 87"/>
                <a:gd name="T3" fmla="*/ 75 h 77"/>
                <a:gd name="T4" fmla="*/ 66 w 87"/>
                <a:gd name="T5" fmla="*/ 74 h 77"/>
                <a:gd name="T6" fmla="*/ 77 w 87"/>
                <a:gd name="T7" fmla="*/ 67 h 77"/>
                <a:gd name="T8" fmla="*/ 80 w 87"/>
                <a:gd name="T9" fmla="*/ 46 h 77"/>
                <a:gd name="T10" fmla="*/ 12 w 87"/>
                <a:gd name="T11" fmla="*/ 47 h 77"/>
                <a:gd name="T12" fmla="*/ 6 w 87"/>
                <a:gd name="T13" fmla="*/ 58 h 77"/>
                <a:gd name="T14" fmla="*/ 5 w 87"/>
                <a:gd name="T15" fmla="*/ 45 h 77"/>
                <a:gd name="T16" fmla="*/ 5 w 87"/>
                <a:gd name="T17" fmla="*/ 21 h 77"/>
                <a:gd name="T18" fmla="*/ 10 w 87"/>
                <a:gd name="T19" fmla="*/ 31 h 77"/>
                <a:gd name="T20" fmla="*/ 79 w 87"/>
                <a:gd name="T21" fmla="*/ 33 h 77"/>
                <a:gd name="T22" fmla="*/ 78 w 87"/>
                <a:gd name="T23" fmla="*/ 16 h 77"/>
                <a:gd name="T24" fmla="*/ 66 w 87"/>
                <a:gd name="T25" fmla="*/ 7 h 77"/>
                <a:gd name="T26" fmla="*/ 87 w 87"/>
                <a:gd name="T27" fmla="*/ 5 h 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Lst>
              <a:rect l="0" t="0" r="r" b="b"/>
              <a:pathLst>
                <a:path w="87" h="77">
                  <a:moveTo>
                    <a:pt x="87" y="5"/>
                  </a:moveTo>
                  <a:cubicBezTo>
                    <a:pt x="85" y="27"/>
                    <a:pt x="86" y="54"/>
                    <a:pt x="87" y="75"/>
                  </a:cubicBezTo>
                  <a:cubicBezTo>
                    <a:pt x="81" y="73"/>
                    <a:pt x="72" y="77"/>
                    <a:pt x="66" y="74"/>
                  </a:cubicBezTo>
                  <a:cubicBezTo>
                    <a:pt x="64" y="66"/>
                    <a:pt x="73" y="69"/>
                    <a:pt x="77" y="67"/>
                  </a:cubicBezTo>
                  <a:cubicBezTo>
                    <a:pt x="80" y="62"/>
                    <a:pt x="81" y="55"/>
                    <a:pt x="80" y="46"/>
                  </a:cubicBezTo>
                  <a:cubicBezTo>
                    <a:pt x="58" y="47"/>
                    <a:pt x="33" y="45"/>
                    <a:pt x="12" y="47"/>
                  </a:cubicBezTo>
                  <a:cubicBezTo>
                    <a:pt x="7" y="48"/>
                    <a:pt x="10" y="57"/>
                    <a:pt x="6" y="58"/>
                  </a:cubicBezTo>
                  <a:cubicBezTo>
                    <a:pt x="0" y="57"/>
                    <a:pt x="4" y="49"/>
                    <a:pt x="5" y="45"/>
                  </a:cubicBezTo>
                  <a:cubicBezTo>
                    <a:pt x="5" y="36"/>
                    <a:pt x="1" y="26"/>
                    <a:pt x="5" y="21"/>
                  </a:cubicBezTo>
                  <a:cubicBezTo>
                    <a:pt x="11" y="20"/>
                    <a:pt x="8" y="28"/>
                    <a:pt x="10" y="31"/>
                  </a:cubicBezTo>
                  <a:cubicBezTo>
                    <a:pt x="30" y="35"/>
                    <a:pt x="57" y="32"/>
                    <a:pt x="79" y="33"/>
                  </a:cubicBezTo>
                  <a:cubicBezTo>
                    <a:pt x="81" y="26"/>
                    <a:pt x="81" y="20"/>
                    <a:pt x="78" y="16"/>
                  </a:cubicBezTo>
                  <a:cubicBezTo>
                    <a:pt x="75" y="10"/>
                    <a:pt x="68" y="13"/>
                    <a:pt x="66" y="7"/>
                  </a:cubicBezTo>
                  <a:cubicBezTo>
                    <a:pt x="69" y="0"/>
                    <a:pt x="80" y="7"/>
                    <a:pt x="87" y="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5" name="Freeform 97">
              <a:extLst>
                <a:ext uri="{FF2B5EF4-FFF2-40B4-BE49-F238E27FC236}">
                  <a16:creationId xmlns:a16="http://schemas.microsoft.com/office/drawing/2014/main" id="{3176C076-29C3-4224-8D9B-72FBD0B6F7FB}"/>
                </a:ext>
              </a:extLst>
            </p:cNvPr>
            <p:cNvSpPr>
              <a:spLocks/>
            </p:cNvSpPr>
            <p:nvPr/>
          </p:nvSpPr>
          <p:spPr bwMode="auto">
            <a:xfrm rot="16200000">
              <a:off x="5852527" y="3781928"/>
              <a:ext cx="181571" cy="191506"/>
            </a:xfrm>
            <a:custGeom>
              <a:avLst/>
              <a:gdLst>
                <a:gd name="T0" fmla="*/ 87 w 88"/>
                <a:gd name="T1" fmla="*/ 0 h 84"/>
                <a:gd name="T2" fmla="*/ 86 w 88"/>
                <a:gd name="T3" fmla="*/ 34 h 84"/>
                <a:gd name="T4" fmla="*/ 81 w 88"/>
                <a:gd name="T5" fmla="*/ 26 h 84"/>
                <a:gd name="T6" fmla="*/ 48 w 88"/>
                <a:gd name="T7" fmla="*/ 45 h 84"/>
                <a:gd name="T8" fmla="*/ 79 w 88"/>
                <a:gd name="T9" fmla="*/ 65 h 84"/>
                <a:gd name="T10" fmla="*/ 85 w 88"/>
                <a:gd name="T11" fmla="*/ 58 h 84"/>
                <a:gd name="T12" fmla="*/ 86 w 88"/>
                <a:gd name="T13" fmla="*/ 82 h 84"/>
                <a:gd name="T14" fmla="*/ 80 w 88"/>
                <a:gd name="T15" fmla="*/ 76 h 84"/>
                <a:gd name="T16" fmla="*/ 41 w 88"/>
                <a:gd name="T17" fmla="*/ 48 h 84"/>
                <a:gd name="T18" fmla="*/ 11 w 88"/>
                <a:gd name="T19" fmla="*/ 49 h 84"/>
                <a:gd name="T20" fmla="*/ 6 w 88"/>
                <a:gd name="T21" fmla="*/ 60 h 84"/>
                <a:gd name="T22" fmla="*/ 5 w 88"/>
                <a:gd name="T23" fmla="*/ 48 h 84"/>
                <a:gd name="T24" fmla="*/ 5 w 88"/>
                <a:gd name="T25" fmla="*/ 22 h 84"/>
                <a:gd name="T26" fmla="*/ 10 w 88"/>
                <a:gd name="T27" fmla="*/ 33 h 84"/>
                <a:gd name="T28" fmla="*/ 40 w 88"/>
                <a:gd name="T29" fmla="*/ 34 h 84"/>
                <a:gd name="T30" fmla="*/ 60 w 88"/>
                <a:gd name="T31" fmla="*/ 21 h 84"/>
                <a:gd name="T32" fmla="*/ 83 w 88"/>
                <a:gd name="T33" fmla="*/ 0 h 84"/>
                <a:gd name="T34" fmla="*/ 87 w 88"/>
                <a:gd name="T35" fmla="*/ 0 h 8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4">
                  <a:moveTo>
                    <a:pt x="87" y="0"/>
                  </a:moveTo>
                  <a:cubicBezTo>
                    <a:pt x="85" y="10"/>
                    <a:pt x="87" y="26"/>
                    <a:pt x="86" y="34"/>
                  </a:cubicBezTo>
                  <a:cubicBezTo>
                    <a:pt x="80" y="36"/>
                    <a:pt x="82" y="29"/>
                    <a:pt x="81" y="26"/>
                  </a:cubicBezTo>
                  <a:cubicBezTo>
                    <a:pt x="71" y="29"/>
                    <a:pt x="60" y="40"/>
                    <a:pt x="48" y="45"/>
                  </a:cubicBezTo>
                  <a:cubicBezTo>
                    <a:pt x="57" y="53"/>
                    <a:pt x="68" y="59"/>
                    <a:pt x="79" y="65"/>
                  </a:cubicBezTo>
                  <a:cubicBezTo>
                    <a:pt x="84" y="65"/>
                    <a:pt x="80" y="57"/>
                    <a:pt x="85" y="58"/>
                  </a:cubicBezTo>
                  <a:cubicBezTo>
                    <a:pt x="88" y="62"/>
                    <a:pt x="86" y="77"/>
                    <a:pt x="86" y="82"/>
                  </a:cubicBezTo>
                  <a:cubicBezTo>
                    <a:pt x="81" y="84"/>
                    <a:pt x="82" y="78"/>
                    <a:pt x="80" y="76"/>
                  </a:cubicBezTo>
                  <a:cubicBezTo>
                    <a:pt x="68" y="66"/>
                    <a:pt x="54" y="58"/>
                    <a:pt x="41" y="48"/>
                  </a:cubicBezTo>
                  <a:cubicBezTo>
                    <a:pt x="31" y="48"/>
                    <a:pt x="20" y="47"/>
                    <a:pt x="11" y="49"/>
                  </a:cubicBezTo>
                  <a:cubicBezTo>
                    <a:pt x="7" y="51"/>
                    <a:pt x="10" y="59"/>
                    <a:pt x="6" y="60"/>
                  </a:cubicBezTo>
                  <a:cubicBezTo>
                    <a:pt x="0" y="60"/>
                    <a:pt x="4" y="52"/>
                    <a:pt x="5" y="48"/>
                  </a:cubicBezTo>
                  <a:cubicBezTo>
                    <a:pt x="5" y="39"/>
                    <a:pt x="1" y="28"/>
                    <a:pt x="5" y="22"/>
                  </a:cubicBezTo>
                  <a:cubicBezTo>
                    <a:pt x="11" y="22"/>
                    <a:pt x="8" y="30"/>
                    <a:pt x="10" y="33"/>
                  </a:cubicBezTo>
                  <a:cubicBezTo>
                    <a:pt x="20" y="34"/>
                    <a:pt x="31" y="37"/>
                    <a:pt x="40" y="34"/>
                  </a:cubicBezTo>
                  <a:cubicBezTo>
                    <a:pt x="46" y="33"/>
                    <a:pt x="52" y="26"/>
                    <a:pt x="60" y="21"/>
                  </a:cubicBezTo>
                  <a:cubicBezTo>
                    <a:pt x="70" y="15"/>
                    <a:pt x="81" y="12"/>
                    <a:pt x="83" y="0"/>
                  </a:cubicBezTo>
                  <a:cubicBezTo>
                    <a:pt x="85" y="0"/>
                    <a:pt x="86" y="0"/>
                    <a:pt x="87" y="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6" name="Freeform 98">
              <a:extLst>
                <a:ext uri="{FF2B5EF4-FFF2-40B4-BE49-F238E27FC236}">
                  <a16:creationId xmlns:a16="http://schemas.microsoft.com/office/drawing/2014/main" id="{559A3FCB-FFFC-45E4-9EB1-63FAE9A4EC63}"/>
                </a:ext>
              </a:extLst>
            </p:cNvPr>
            <p:cNvSpPr>
              <a:spLocks/>
            </p:cNvSpPr>
            <p:nvPr/>
          </p:nvSpPr>
          <p:spPr bwMode="auto">
            <a:xfrm rot="16200000">
              <a:off x="6325594" y="3802631"/>
              <a:ext cx="177437" cy="150099"/>
            </a:xfrm>
            <a:custGeom>
              <a:avLst/>
              <a:gdLst>
                <a:gd name="T0" fmla="*/ 86 w 86"/>
                <a:gd name="T1" fmla="*/ 62 h 66"/>
                <a:gd name="T2" fmla="*/ 65 w 86"/>
                <a:gd name="T3" fmla="*/ 61 h 66"/>
                <a:gd name="T4" fmla="*/ 77 w 86"/>
                <a:gd name="T5" fmla="*/ 53 h 66"/>
                <a:gd name="T6" fmla="*/ 79 w 86"/>
                <a:gd name="T7" fmla="*/ 27 h 66"/>
                <a:gd name="T8" fmla="*/ 49 w 86"/>
                <a:gd name="T9" fmla="*/ 25 h 66"/>
                <a:gd name="T10" fmla="*/ 50 w 86"/>
                <a:gd name="T11" fmla="*/ 48 h 66"/>
                <a:gd name="T12" fmla="*/ 60 w 86"/>
                <a:gd name="T13" fmla="*/ 54 h 66"/>
                <a:gd name="T14" fmla="*/ 31 w 86"/>
                <a:gd name="T15" fmla="*/ 55 h 66"/>
                <a:gd name="T16" fmla="*/ 41 w 86"/>
                <a:gd name="T17" fmla="*/ 49 h 66"/>
                <a:gd name="T18" fmla="*/ 42 w 86"/>
                <a:gd name="T19" fmla="*/ 25 h 66"/>
                <a:gd name="T20" fmla="*/ 11 w 86"/>
                <a:gd name="T21" fmla="*/ 26 h 66"/>
                <a:gd name="T22" fmla="*/ 5 w 86"/>
                <a:gd name="T23" fmla="*/ 36 h 66"/>
                <a:gd name="T24" fmla="*/ 4 w 86"/>
                <a:gd name="T25" fmla="*/ 15 h 66"/>
                <a:gd name="T26" fmla="*/ 4 w 86"/>
                <a:gd name="T27" fmla="*/ 1 h 66"/>
                <a:gd name="T28" fmla="*/ 10 w 86"/>
                <a:gd name="T29" fmla="*/ 10 h 66"/>
                <a:gd name="T30" fmla="*/ 76 w 86"/>
                <a:gd name="T31" fmla="*/ 11 h 66"/>
                <a:gd name="T32" fmla="*/ 84 w 86"/>
                <a:gd name="T33" fmla="*/ 2 h 66"/>
                <a:gd name="T34" fmla="*/ 86 w 86"/>
                <a:gd name="T35" fmla="*/ 3 h 66"/>
                <a:gd name="T36" fmla="*/ 86 w 86"/>
                <a:gd name="T37" fmla="*/ 62 h 6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66">
                  <a:moveTo>
                    <a:pt x="86" y="62"/>
                  </a:moveTo>
                  <a:cubicBezTo>
                    <a:pt x="80" y="61"/>
                    <a:pt x="69" y="66"/>
                    <a:pt x="65" y="61"/>
                  </a:cubicBezTo>
                  <a:cubicBezTo>
                    <a:pt x="67" y="54"/>
                    <a:pt x="74" y="58"/>
                    <a:pt x="77" y="53"/>
                  </a:cubicBezTo>
                  <a:cubicBezTo>
                    <a:pt x="82" y="46"/>
                    <a:pt x="78" y="38"/>
                    <a:pt x="79" y="27"/>
                  </a:cubicBezTo>
                  <a:cubicBezTo>
                    <a:pt x="73" y="23"/>
                    <a:pt x="59" y="26"/>
                    <a:pt x="49" y="25"/>
                  </a:cubicBezTo>
                  <a:cubicBezTo>
                    <a:pt x="48" y="31"/>
                    <a:pt x="46" y="43"/>
                    <a:pt x="50" y="48"/>
                  </a:cubicBezTo>
                  <a:cubicBezTo>
                    <a:pt x="53" y="52"/>
                    <a:pt x="56" y="50"/>
                    <a:pt x="60" y="54"/>
                  </a:cubicBezTo>
                  <a:cubicBezTo>
                    <a:pt x="58" y="59"/>
                    <a:pt x="36" y="57"/>
                    <a:pt x="31" y="55"/>
                  </a:cubicBezTo>
                  <a:cubicBezTo>
                    <a:pt x="31" y="49"/>
                    <a:pt x="40" y="53"/>
                    <a:pt x="41" y="49"/>
                  </a:cubicBezTo>
                  <a:cubicBezTo>
                    <a:pt x="42" y="42"/>
                    <a:pt x="42" y="33"/>
                    <a:pt x="42" y="25"/>
                  </a:cubicBezTo>
                  <a:cubicBezTo>
                    <a:pt x="32" y="25"/>
                    <a:pt x="20" y="24"/>
                    <a:pt x="11" y="26"/>
                  </a:cubicBezTo>
                  <a:cubicBezTo>
                    <a:pt x="6" y="26"/>
                    <a:pt x="10" y="35"/>
                    <a:pt x="5" y="36"/>
                  </a:cubicBezTo>
                  <a:cubicBezTo>
                    <a:pt x="0" y="34"/>
                    <a:pt x="4" y="23"/>
                    <a:pt x="4" y="15"/>
                  </a:cubicBezTo>
                  <a:cubicBezTo>
                    <a:pt x="3" y="10"/>
                    <a:pt x="0" y="3"/>
                    <a:pt x="4" y="1"/>
                  </a:cubicBezTo>
                  <a:cubicBezTo>
                    <a:pt x="10" y="0"/>
                    <a:pt x="7" y="9"/>
                    <a:pt x="10" y="10"/>
                  </a:cubicBezTo>
                  <a:cubicBezTo>
                    <a:pt x="27" y="8"/>
                    <a:pt x="60" y="17"/>
                    <a:pt x="76" y="11"/>
                  </a:cubicBezTo>
                  <a:cubicBezTo>
                    <a:pt x="82" y="9"/>
                    <a:pt x="79" y="4"/>
                    <a:pt x="84" y="2"/>
                  </a:cubicBezTo>
                  <a:cubicBezTo>
                    <a:pt x="85" y="2"/>
                    <a:pt x="86" y="2"/>
                    <a:pt x="86" y="3"/>
                  </a:cubicBezTo>
                  <a:cubicBezTo>
                    <a:pt x="84" y="21"/>
                    <a:pt x="85" y="44"/>
                    <a:pt x="86"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7" name="Freeform 99">
              <a:extLst>
                <a:ext uri="{FF2B5EF4-FFF2-40B4-BE49-F238E27FC236}">
                  <a16:creationId xmlns:a16="http://schemas.microsoft.com/office/drawing/2014/main" id="{C2269A1B-7A3B-4B4A-9B37-0FDEE8BC9FBA}"/>
                </a:ext>
              </a:extLst>
            </p:cNvPr>
            <p:cNvSpPr>
              <a:spLocks/>
            </p:cNvSpPr>
            <p:nvPr/>
          </p:nvSpPr>
          <p:spPr bwMode="auto">
            <a:xfrm rot="16200000">
              <a:off x="6779000" y="3776752"/>
              <a:ext cx="181571" cy="201857"/>
            </a:xfrm>
            <a:custGeom>
              <a:avLst/>
              <a:gdLst>
                <a:gd name="T0" fmla="*/ 86 w 88"/>
                <a:gd name="T1" fmla="*/ 33 h 90"/>
                <a:gd name="T2" fmla="*/ 78 w 88"/>
                <a:gd name="T3" fmla="*/ 24 h 90"/>
                <a:gd name="T4" fmla="*/ 53 w 88"/>
                <a:gd name="T5" fmla="*/ 24 h 90"/>
                <a:gd name="T6" fmla="*/ 52 w 88"/>
                <a:gd name="T7" fmla="*/ 64 h 90"/>
                <a:gd name="T8" fmla="*/ 77 w 88"/>
                <a:gd name="T9" fmla="*/ 64 h 90"/>
                <a:gd name="T10" fmla="*/ 85 w 88"/>
                <a:gd name="T11" fmla="*/ 55 h 90"/>
                <a:gd name="T12" fmla="*/ 86 w 88"/>
                <a:gd name="T13" fmla="*/ 88 h 90"/>
                <a:gd name="T14" fmla="*/ 80 w 88"/>
                <a:gd name="T15" fmla="*/ 79 h 90"/>
                <a:gd name="T16" fmla="*/ 14 w 88"/>
                <a:gd name="T17" fmla="*/ 79 h 90"/>
                <a:gd name="T18" fmla="*/ 6 w 88"/>
                <a:gd name="T19" fmla="*/ 88 h 90"/>
                <a:gd name="T20" fmla="*/ 5 w 88"/>
                <a:gd name="T21" fmla="*/ 72 h 90"/>
                <a:gd name="T22" fmla="*/ 5 w 88"/>
                <a:gd name="T23" fmla="*/ 55 h 90"/>
                <a:gd name="T24" fmla="*/ 11 w 88"/>
                <a:gd name="T25" fmla="*/ 63 h 90"/>
                <a:gd name="T26" fmla="*/ 45 w 88"/>
                <a:gd name="T27" fmla="*/ 64 h 90"/>
                <a:gd name="T28" fmla="*/ 45 w 88"/>
                <a:gd name="T29" fmla="*/ 24 h 90"/>
                <a:gd name="T30" fmla="*/ 14 w 88"/>
                <a:gd name="T31" fmla="*/ 24 h 90"/>
                <a:gd name="T32" fmla="*/ 5 w 88"/>
                <a:gd name="T33" fmla="*/ 33 h 90"/>
                <a:gd name="T34" fmla="*/ 5 w 88"/>
                <a:gd name="T35" fmla="*/ 1 h 90"/>
                <a:gd name="T36" fmla="*/ 10 w 88"/>
                <a:gd name="T37" fmla="*/ 8 h 90"/>
                <a:gd name="T38" fmla="*/ 78 w 88"/>
                <a:gd name="T39" fmla="*/ 9 h 90"/>
                <a:gd name="T40" fmla="*/ 85 w 88"/>
                <a:gd name="T41" fmla="*/ 1 h 90"/>
                <a:gd name="T42" fmla="*/ 86 w 88"/>
                <a:gd name="T43" fmla="*/ 33 h 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88" h="90">
                  <a:moveTo>
                    <a:pt x="86" y="33"/>
                  </a:moveTo>
                  <a:cubicBezTo>
                    <a:pt x="79" y="34"/>
                    <a:pt x="83" y="25"/>
                    <a:pt x="78" y="24"/>
                  </a:cubicBezTo>
                  <a:cubicBezTo>
                    <a:pt x="70" y="24"/>
                    <a:pt x="61" y="24"/>
                    <a:pt x="53" y="24"/>
                  </a:cubicBezTo>
                  <a:cubicBezTo>
                    <a:pt x="50" y="35"/>
                    <a:pt x="52" y="51"/>
                    <a:pt x="52" y="64"/>
                  </a:cubicBezTo>
                  <a:cubicBezTo>
                    <a:pt x="60" y="64"/>
                    <a:pt x="69" y="64"/>
                    <a:pt x="77" y="64"/>
                  </a:cubicBezTo>
                  <a:cubicBezTo>
                    <a:pt x="83" y="64"/>
                    <a:pt x="79" y="54"/>
                    <a:pt x="85" y="55"/>
                  </a:cubicBezTo>
                  <a:cubicBezTo>
                    <a:pt x="88" y="60"/>
                    <a:pt x="86" y="81"/>
                    <a:pt x="86" y="88"/>
                  </a:cubicBezTo>
                  <a:cubicBezTo>
                    <a:pt x="80" y="90"/>
                    <a:pt x="83" y="81"/>
                    <a:pt x="80" y="79"/>
                  </a:cubicBezTo>
                  <a:cubicBezTo>
                    <a:pt x="64" y="82"/>
                    <a:pt x="30" y="73"/>
                    <a:pt x="14" y="79"/>
                  </a:cubicBezTo>
                  <a:cubicBezTo>
                    <a:pt x="8" y="81"/>
                    <a:pt x="10" y="85"/>
                    <a:pt x="6" y="88"/>
                  </a:cubicBezTo>
                  <a:cubicBezTo>
                    <a:pt x="0" y="86"/>
                    <a:pt x="4" y="78"/>
                    <a:pt x="5" y="72"/>
                  </a:cubicBezTo>
                  <a:cubicBezTo>
                    <a:pt x="5" y="66"/>
                    <a:pt x="2" y="60"/>
                    <a:pt x="5" y="55"/>
                  </a:cubicBezTo>
                  <a:cubicBezTo>
                    <a:pt x="11" y="54"/>
                    <a:pt x="7" y="62"/>
                    <a:pt x="11" y="63"/>
                  </a:cubicBezTo>
                  <a:cubicBezTo>
                    <a:pt x="21" y="65"/>
                    <a:pt x="34" y="64"/>
                    <a:pt x="45" y="64"/>
                  </a:cubicBezTo>
                  <a:cubicBezTo>
                    <a:pt x="45" y="51"/>
                    <a:pt x="45" y="37"/>
                    <a:pt x="45" y="24"/>
                  </a:cubicBezTo>
                  <a:cubicBezTo>
                    <a:pt x="35" y="26"/>
                    <a:pt x="22" y="21"/>
                    <a:pt x="14" y="24"/>
                  </a:cubicBezTo>
                  <a:cubicBezTo>
                    <a:pt x="8" y="26"/>
                    <a:pt x="11" y="31"/>
                    <a:pt x="5" y="33"/>
                  </a:cubicBezTo>
                  <a:cubicBezTo>
                    <a:pt x="3" y="26"/>
                    <a:pt x="4" y="10"/>
                    <a:pt x="5" y="1"/>
                  </a:cubicBezTo>
                  <a:cubicBezTo>
                    <a:pt x="10" y="0"/>
                    <a:pt x="8" y="6"/>
                    <a:pt x="10" y="8"/>
                  </a:cubicBezTo>
                  <a:cubicBezTo>
                    <a:pt x="29" y="12"/>
                    <a:pt x="58" y="11"/>
                    <a:pt x="78" y="9"/>
                  </a:cubicBezTo>
                  <a:cubicBezTo>
                    <a:pt x="83" y="9"/>
                    <a:pt x="80" y="0"/>
                    <a:pt x="85" y="1"/>
                  </a:cubicBezTo>
                  <a:cubicBezTo>
                    <a:pt x="88" y="6"/>
                    <a:pt x="86" y="26"/>
                    <a:pt x="86"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8" name="Freeform 100">
              <a:extLst>
                <a:ext uri="{FF2B5EF4-FFF2-40B4-BE49-F238E27FC236}">
                  <a16:creationId xmlns:a16="http://schemas.microsoft.com/office/drawing/2014/main" id="{0B2AD15A-316A-4530-B996-F2EE94644640}"/>
                </a:ext>
              </a:extLst>
            </p:cNvPr>
            <p:cNvSpPr>
              <a:spLocks/>
            </p:cNvSpPr>
            <p:nvPr/>
          </p:nvSpPr>
          <p:spPr bwMode="auto">
            <a:xfrm rot="16200000">
              <a:off x="6952902" y="3835762"/>
              <a:ext cx="175371" cy="77637"/>
            </a:xfrm>
            <a:custGeom>
              <a:avLst/>
              <a:gdLst>
                <a:gd name="T0" fmla="*/ 83 w 85"/>
                <a:gd name="T1" fmla="*/ 34 h 35"/>
                <a:gd name="T2" fmla="*/ 74 w 85"/>
                <a:gd name="T3" fmla="*/ 24 h 35"/>
                <a:gd name="T4" fmla="*/ 11 w 85"/>
                <a:gd name="T5" fmla="*/ 24 h 35"/>
                <a:gd name="T6" fmla="*/ 2 w 85"/>
                <a:gd name="T7" fmla="*/ 34 h 35"/>
                <a:gd name="T8" fmla="*/ 2 w 85"/>
                <a:gd name="T9" fmla="*/ 1 h 35"/>
                <a:gd name="T10" fmla="*/ 7 w 85"/>
                <a:gd name="T11" fmla="*/ 9 h 35"/>
                <a:gd name="T12" fmla="*/ 75 w 85"/>
                <a:gd name="T13" fmla="*/ 10 h 35"/>
                <a:gd name="T14" fmla="*/ 82 w 85"/>
                <a:gd name="T15" fmla="*/ 1 h 35"/>
                <a:gd name="T16" fmla="*/ 83 w 85"/>
                <a:gd name="T17" fmla="*/ 34 h 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5">
                  <a:moveTo>
                    <a:pt x="83" y="34"/>
                  </a:moveTo>
                  <a:cubicBezTo>
                    <a:pt x="76" y="35"/>
                    <a:pt x="80" y="25"/>
                    <a:pt x="74" y="24"/>
                  </a:cubicBezTo>
                  <a:cubicBezTo>
                    <a:pt x="57" y="29"/>
                    <a:pt x="26" y="19"/>
                    <a:pt x="11" y="24"/>
                  </a:cubicBezTo>
                  <a:cubicBezTo>
                    <a:pt x="5" y="27"/>
                    <a:pt x="8" y="32"/>
                    <a:pt x="2" y="34"/>
                  </a:cubicBezTo>
                  <a:cubicBezTo>
                    <a:pt x="0" y="26"/>
                    <a:pt x="1" y="11"/>
                    <a:pt x="2" y="1"/>
                  </a:cubicBezTo>
                  <a:cubicBezTo>
                    <a:pt x="7" y="0"/>
                    <a:pt x="6" y="6"/>
                    <a:pt x="7" y="9"/>
                  </a:cubicBezTo>
                  <a:cubicBezTo>
                    <a:pt x="26" y="13"/>
                    <a:pt x="55" y="11"/>
                    <a:pt x="75" y="10"/>
                  </a:cubicBezTo>
                  <a:cubicBezTo>
                    <a:pt x="80" y="10"/>
                    <a:pt x="77" y="1"/>
                    <a:pt x="82" y="1"/>
                  </a:cubicBezTo>
                  <a:cubicBezTo>
                    <a:pt x="85" y="7"/>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29" name="Freeform 101">
              <a:extLst>
                <a:ext uri="{FF2B5EF4-FFF2-40B4-BE49-F238E27FC236}">
                  <a16:creationId xmlns:a16="http://schemas.microsoft.com/office/drawing/2014/main" id="{64321663-8A98-4F9F-A8ED-D2E9AC7E6405}"/>
                </a:ext>
              </a:extLst>
            </p:cNvPr>
            <p:cNvSpPr>
              <a:spLocks/>
            </p:cNvSpPr>
            <p:nvPr/>
          </p:nvSpPr>
          <p:spPr bwMode="auto">
            <a:xfrm rot="16200000">
              <a:off x="7123192" y="3779340"/>
              <a:ext cx="181571" cy="196682"/>
            </a:xfrm>
            <a:custGeom>
              <a:avLst/>
              <a:gdLst>
                <a:gd name="T0" fmla="*/ 3 w 88"/>
                <a:gd name="T1" fmla="*/ 78 h 89"/>
                <a:gd name="T2" fmla="*/ 3 w 88"/>
                <a:gd name="T3" fmla="*/ 73 h 89"/>
                <a:gd name="T4" fmla="*/ 72 w 88"/>
                <a:gd name="T5" fmla="*/ 17 h 89"/>
                <a:gd name="T6" fmla="*/ 12 w 88"/>
                <a:gd name="T7" fmla="*/ 18 h 89"/>
                <a:gd name="T8" fmla="*/ 6 w 88"/>
                <a:gd name="T9" fmla="*/ 27 h 89"/>
                <a:gd name="T10" fmla="*/ 5 w 88"/>
                <a:gd name="T11" fmla="*/ 14 h 89"/>
                <a:gd name="T12" fmla="*/ 5 w 88"/>
                <a:gd name="T13" fmla="*/ 0 h 89"/>
                <a:gd name="T14" fmla="*/ 13 w 88"/>
                <a:gd name="T15" fmla="*/ 10 h 89"/>
                <a:gd name="T16" fmla="*/ 78 w 88"/>
                <a:gd name="T17" fmla="*/ 10 h 89"/>
                <a:gd name="T18" fmla="*/ 85 w 88"/>
                <a:gd name="T19" fmla="*/ 1 h 89"/>
                <a:gd name="T20" fmla="*/ 86 w 88"/>
                <a:gd name="T21" fmla="*/ 22 h 89"/>
                <a:gd name="T22" fmla="*/ 57 w 88"/>
                <a:gd name="T23" fmla="*/ 46 h 89"/>
                <a:gd name="T24" fmla="*/ 28 w 88"/>
                <a:gd name="T25" fmla="*/ 71 h 89"/>
                <a:gd name="T26" fmla="*/ 78 w 88"/>
                <a:gd name="T27" fmla="*/ 70 h 89"/>
                <a:gd name="T28" fmla="*/ 85 w 88"/>
                <a:gd name="T29" fmla="*/ 61 h 89"/>
                <a:gd name="T30" fmla="*/ 86 w 88"/>
                <a:gd name="T31" fmla="*/ 88 h 89"/>
                <a:gd name="T32" fmla="*/ 77 w 88"/>
                <a:gd name="T33" fmla="*/ 78 h 89"/>
                <a:gd name="T34" fmla="*/ 3 w 88"/>
                <a:gd name="T35" fmla="*/ 78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8"/>
                  </a:moveTo>
                  <a:cubicBezTo>
                    <a:pt x="3" y="77"/>
                    <a:pt x="3" y="75"/>
                    <a:pt x="3" y="73"/>
                  </a:cubicBezTo>
                  <a:cubicBezTo>
                    <a:pt x="26" y="55"/>
                    <a:pt x="49" y="36"/>
                    <a:pt x="72" y="17"/>
                  </a:cubicBezTo>
                  <a:cubicBezTo>
                    <a:pt x="52" y="17"/>
                    <a:pt x="30" y="15"/>
                    <a:pt x="12" y="18"/>
                  </a:cubicBezTo>
                  <a:cubicBezTo>
                    <a:pt x="8" y="18"/>
                    <a:pt x="10" y="26"/>
                    <a:pt x="6" y="27"/>
                  </a:cubicBezTo>
                  <a:cubicBezTo>
                    <a:pt x="0" y="26"/>
                    <a:pt x="5" y="18"/>
                    <a:pt x="5" y="14"/>
                  </a:cubicBezTo>
                  <a:cubicBezTo>
                    <a:pt x="5" y="9"/>
                    <a:pt x="2" y="4"/>
                    <a:pt x="5" y="0"/>
                  </a:cubicBezTo>
                  <a:cubicBezTo>
                    <a:pt x="11" y="0"/>
                    <a:pt x="8" y="9"/>
                    <a:pt x="13" y="10"/>
                  </a:cubicBezTo>
                  <a:cubicBezTo>
                    <a:pt x="35" y="10"/>
                    <a:pt x="57" y="10"/>
                    <a:pt x="78" y="10"/>
                  </a:cubicBezTo>
                  <a:cubicBezTo>
                    <a:pt x="83" y="10"/>
                    <a:pt x="79" y="1"/>
                    <a:pt x="85" y="1"/>
                  </a:cubicBezTo>
                  <a:cubicBezTo>
                    <a:pt x="86" y="6"/>
                    <a:pt x="88" y="16"/>
                    <a:pt x="86" y="22"/>
                  </a:cubicBezTo>
                  <a:cubicBezTo>
                    <a:pt x="83" y="31"/>
                    <a:pt x="66" y="40"/>
                    <a:pt x="57" y="46"/>
                  </a:cubicBezTo>
                  <a:cubicBezTo>
                    <a:pt x="46" y="56"/>
                    <a:pt x="36" y="65"/>
                    <a:pt x="28" y="71"/>
                  </a:cubicBezTo>
                  <a:cubicBezTo>
                    <a:pt x="44" y="71"/>
                    <a:pt x="63" y="73"/>
                    <a:pt x="78" y="70"/>
                  </a:cubicBezTo>
                  <a:cubicBezTo>
                    <a:pt x="84" y="70"/>
                    <a:pt x="80" y="61"/>
                    <a:pt x="85" y="61"/>
                  </a:cubicBezTo>
                  <a:cubicBezTo>
                    <a:pt x="88" y="65"/>
                    <a:pt x="86" y="82"/>
                    <a:pt x="86" y="88"/>
                  </a:cubicBezTo>
                  <a:cubicBezTo>
                    <a:pt x="79" y="89"/>
                    <a:pt x="83" y="79"/>
                    <a:pt x="77" y="78"/>
                  </a:cubicBezTo>
                  <a:cubicBezTo>
                    <a:pt x="53" y="78"/>
                    <a:pt x="28" y="78"/>
                    <a:pt x="3" y="7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0" name="Freeform 102">
              <a:extLst>
                <a:ext uri="{FF2B5EF4-FFF2-40B4-BE49-F238E27FC236}">
                  <a16:creationId xmlns:a16="http://schemas.microsoft.com/office/drawing/2014/main" id="{D7370FBA-FD04-4316-B57D-98EFB816F5DB}"/>
                </a:ext>
              </a:extLst>
            </p:cNvPr>
            <p:cNvSpPr>
              <a:spLocks/>
            </p:cNvSpPr>
            <p:nvPr/>
          </p:nvSpPr>
          <p:spPr bwMode="auto">
            <a:xfrm rot="16200000">
              <a:off x="7330738" y="3796422"/>
              <a:ext cx="175371" cy="160451"/>
            </a:xfrm>
            <a:custGeom>
              <a:avLst/>
              <a:gdLst>
                <a:gd name="T0" fmla="*/ 85 w 85"/>
                <a:gd name="T1" fmla="*/ 63 h 72"/>
                <a:gd name="T2" fmla="*/ 65 w 85"/>
                <a:gd name="T3" fmla="*/ 62 h 72"/>
                <a:gd name="T4" fmla="*/ 76 w 85"/>
                <a:gd name="T5" fmla="*/ 53 h 72"/>
                <a:gd name="T6" fmla="*/ 77 w 85"/>
                <a:gd name="T7" fmla="*/ 26 h 72"/>
                <a:gd name="T8" fmla="*/ 50 w 85"/>
                <a:gd name="T9" fmla="*/ 25 h 72"/>
                <a:gd name="T10" fmla="*/ 51 w 85"/>
                <a:gd name="T11" fmla="*/ 47 h 72"/>
                <a:gd name="T12" fmla="*/ 60 w 85"/>
                <a:gd name="T13" fmla="*/ 52 h 72"/>
                <a:gd name="T14" fmla="*/ 31 w 85"/>
                <a:gd name="T15" fmla="*/ 53 h 72"/>
                <a:gd name="T16" fmla="*/ 41 w 85"/>
                <a:gd name="T17" fmla="*/ 47 h 72"/>
                <a:gd name="T18" fmla="*/ 42 w 85"/>
                <a:gd name="T19" fmla="*/ 25 h 72"/>
                <a:gd name="T20" fmla="*/ 9 w 85"/>
                <a:gd name="T21" fmla="*/ 25 h 72"/>
                <a:gd name="T22" fmla="*/ 14 w 85"/>
                <a:gd name="T23" fmla="*/ 61 h 72"/>
                <a:gd name="T24" fmla="*/ 26 w 85"/>
                <a:gd name="T25" fmla="*/ 68 h 72"/>
                <a:gd name="T26" fmla="*/ 2 w 85"/>
                <a:gd name="T27" fmla="*/ 66 h 72"/>
                <a:gd name="T28" fmla="*/ 3 w 85"/>
                <a:gd name="T29" fmla="*/ 0 h 72"/>
                <a:gd name="T30" fmla="*/ 8 w 85"/>
                <a:gd name="T31" fmla="*/ 10 h 72"/>
                <a:gd name="T32" fmla="*/ 76 w 85"/>
                <a:gd name="T33" fmla="*/ 11 h 72"/>
                <a:gd name="T34" fmla="*/ 83 w 85"/>
                <a:gd name="T35" fmla="*/ 2 h 72"/>
                <a:gd name="T36" fmla="*/ 85 w 85"/>
                <a:gd name="T37" fmla="*/ 3 h 72"/>
                <a:gd name="T38" fmla="*/ 85 w 85"/>
                <a:gd name="T39" fmla="*/ 63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5" h="72">
                  <a:moveTo>
                    <a:pt x="85" y="63"/>
                  </a:moveTo>
                  <a:cubicBezTo>
                    <a:pt x="78" y="61"/>
                    <a:pt x="69" y="67"/>
                    <a:pt x="65" y="62"/>
                  </a:cubicBezTo>
                  <a:cubicBezTo>
                    <a:pt x="66" y="54"/>
                    <a:pt x="73" y="58"/>
                    <a:pt x="76" y="53"/>
                  </a:cubicBezTo>
                  <a:cubicBezTo>
                    <a:pt x="81" y="46"/>
                    <a:pt x="78" y="36"/>
                    <a:pt x="77" y="26"/>
                  </a:cubicBezTo>
                  <a:cubicBezTo>
                    <a:pt x="70" y="24"/>
                    <a:pt x="59" y="26"/>
                    <a:pt x="50" y="25"/>
                  </a:cubicBezTo>
                  <a:cubicBezTo>
                    <a:pt x="48" y="31"/>
                    <a:pt x="48" y="43"/>
                    <a:pt x="51" y="47"/>
                  </a:cubicBezTo>
                  <a:cubicBezTo>
                    <a:pt x="52" y="51"/>
                    <a:pt x="59" y="48"/>
                    <a:pt x="60" y="52"/>
                  </a:cubicBezTo>
                  <a:cubicBezTo>
                    <a:pt x="58" y="57"/>
                    <a:pt x="36" y="56"/>
                    <a:pt x="31" y="53"/>
                  </a:cubicBezTo>
                  <a:cubicBezTo>
                    <a:pt x="31" y="48"/>
                    <a:pt x="40" y="51"/>
                    <a:pt x="41" y="47"/>
                  </a:cubicBezTo>
                  <a:cubicBezTo>
                    <a:pt x="43" y="41"/>
                    <a:pt x="42" y="33"/>
                    <a:pt x="42" y="25"/>
                  </a:cubicBezTo>
                  <a:cubicBezTo>
                    <a:pt x="31" y="25"/>
                    <a:pt x="20" y="25"/>
                    <a:pt x="9" y="25"/>
                  </a:cubicBezTo>
                  <a:cubicBezTo>
                    <a:pt x="8" y="39"/>
                    <a:pt x="6" y="54"/>
                    <a:pt x="14" y="61"/>
                  </a:cubicBezTo>
                  <a:cubicBezTo>
                    <a:pt x="18" y="64"/>
                    <a:pt x="24" y="61"/>
                    <a:pt x="26" y="68"/>
                  </a:cubicBezTo>
                  <a:cubicBezTo>
                    <a:pt x="21" y="72"/>
                    <a:pt x="9" y="66"/>
                    <a:pt x="2" y="66"/>
                  </a:cubicBezTo>
                  <a:cubicBezTo>
                    <a:pt x="4" y="44"/>
                    <a:pt x="0" y="19"/>
                    <a:pt x="3" y="0"/>
                  </a:cubicBezTo>
                  <a:cubicBezTo>
                    <a:pt x="8" y="0"/>
                    <a:pt x="6" y="7"/>
                    <a:pt x="8" y="10"/>
                  </a:cubicBezTo>
                  <a:cubicBezTo>
                    <a:pt x="27" y="13"/>
                    <a:pt x="56" y="12"/>
                    <a:pt x="76" y="11"/>
                  </a:cubicBezTo>
                  <a:cubicBezTo>
                    <a:pt x="81" y="10"/>
                    <a:pt x="78" y="2"/>
                    <a:pt x="83" y="2"/>
                  </a:cubicBezTo>
                  <a:cubicBezTo>
                    <a:pt x="84" y="2"/>
                    <a:pt x="85" y="2"/>
                    <a:pt x="85" y="3"/>
                  </a:cubicBezTo>
                  <a:cubicBezTo>
                    <a:pt x="83" y="21"/>
                    <a:pt x="84" y="44"/>
                    <a:pt x="85" y="6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1" name="Freeform 103">
              <a:extLst>
                <a:ext uri="{FF2B5EF4-FFF2-40B4-BE49-F238E27FC236}">
                  <a16:creationId xmlns:a16="http://schemas.microsoft.com/office/drawing/2014/main" id="{083C1806-508D-4933-BB8E-38016B54055A}"/>
                </a:ext>
              </a:extLst>
            </p:cNvPr>
            <p:cNvSpPr>
              <a:spLocks/>
            </p:cNvSpPr>
            <p:nvPr/>
          </p:nvSpPr>
          <p:spPr bwMode="auto">
            <a:xfrm rot="16200000">
              <a:off x="7686836" y="3795389"/>
              <a:ext cx="177437" cy="160451"/>
            </a:xfrm>
            <a:custGeom>
              <a:avLst/>
              <a:gdLst>
                <a:gd name="T0" fmla="*/ 85 w 86"/>
                <a:gd name="T1" fmla="*/ 62 h 72"/>
                <a:gd name="T2" fmla="*/ 65 w 86"/>
                <a:gd name="T3" fmla="*/ 63 h 72"/>
                <a:gd name="T4" fmla="*/ 75 w 86"/>
                <a:gd name="T5" fmla="*/ 54 h 72"/>
                <a:gd name="T6" fmla="*/ 78 w 86"/>
                <a:gd name="T7" fmla="*/ 26 h 72"/>
                <a:gd name="T8" fmla="*/ 50 w 86"/>
                <a:gd name="T9" fmla="*/ 26 h 72"/>
                <a:gd name="T10" fmla="*/ 50 w 86"/>
                <a:gd name="T11" fmla="*/ 46 h 72"/>
                <a:gd name="T12" fmla="*/ 60 w 86"/>
                <a:gd name="T13" fmla="*/ 53 h 72"/>
                <a:gd name="T14" fmla="*/ 31 w 86"/>
                <a:gd name="T15" fmla="*/ 54 h 72"/>
                <a:gd name="T16" fmla="*/ 40 w 86"/>
                <a:gd name="T17" fmla="*/ 49 h 72"/>
                <a:gd name="T18" fmla="*/ 42 w 86"/>
                <a:gd name="T19" fmla="*/ 26 h 72"/>
                <a:gd name="T20" fmla="*/ 9 w 86"/>
                <a:gd name="T21" fmla="*/ 26 h 72"/>
                <a:gd name="T22" fmla="*/ 12 w 86"/>
                <a:gd name="T23" fmla="*/ 59 h 72"/>
                <a:gd name="T24" fmla="*/ 26 w 86"/>
                <a:gd name="T25" fmla="*/ 69 h 72"/>
                <a:gd name="T26" fmla="*/ 2 w 86"/>
                <a:gd name="T27" fmla="*/ 67 h 72"/>
                <a:gd name="T28" fmla="*/ 3 w 86"/>
                <a:gd name="T29" fmla="*/ 1 h 72"/>
                <a:gd name="T30" fmla="*/ 9 w 86"/>
                <a:gd name="T31" fmla="*/ 10 h 72"/>
                <a:gd name="T32" fmla="*/ 76 w 86"/>
                <a:gd name="T33" fmla="*/ 11 h 72"/>
                <a:gd name="T34" fmla="*/ 83 w 86"/>
                <a:gd name="T35" fmla="*/ 2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4"/>
                    <a:pt x="68" y="63"/>
                    <a:pt x="65" y="63"/>
                  </a:cubicBezTo>
                  <a:cubicBezTo>
                    <a:pt x="64" y="55"/>
                    <a:pt x="72" y="58"/>
                    <a:pt x="75" y="54"/>
                  </a:cubicBezTo>
                  <a:cubicBezTo>
                    <a:pt x="79" y="48"/>
                    <a:pt x="78" y="37"/>
                    <a:pt x="78" y="26"/>
                  </a:cubicBezTo>
                  <a:cubicBezTo>
                    <a:pt x="71" y="24"/>
                    <a:pt x="59" y="26"/>
                    <a:pt x="50" y="26"/>
                  </a:cubicBezTo>
                  <a:cubicBezTo>
                    <a:pt x="48" y="30"/>
                    <a:pt x="48" y="41"/>
                    <a:pt x="50" y="46"/>
                  </a:cubicBezTo>
                  <a:cubicBezTo>
                    <a:pt x="50" y="51"/>
                    <a:pt x="60" y="48"/>
                    <a:pt x="60" y="53"/>
                  </a:cubicBezTo>
                  <a:cubicBezTo>
                    <a:pt x="55" y="56"/>
                    <a:pt x="37" y="53"/>
                    <a:pt x="31" y="54"/>
                  </a:cubicBezTo>
                  <a:cubicBezTo>
                    <a:pt x="30" y="48"/>
                    <a:pt x="37" y="51"/>
                    <a:pt x="40" y="49"/>
                  </a:cubicBezTo>
                  <a:cubicBezTo>
                    <a:pt x="43" y="43"/>
                    <a:pt x="42" y="34"/>
                    <a:pt x="42" y="26"/>
                  </a:cubicBezTo>
                  <a:cubicBezTo>
                    <a:pt x="31" y="26"/>
                    <a:pt x="20" y="26"/>
                    <a:pt x="9" y="26"/>
                  </a:cubicBezTo>
                  <a:cubicBezTo>
                    <a:pt x="8" y="38"/>
                    <a:pt x="6" y="52"/>
                    <a:pt x="12" y="59"/>
                  </a:cubicBezTo>
                  <a:cubicBezTo>
                    <a:pt x="17" y="65"/>
                    <a:pt x="24" y="61"/>
                    <a:pt x="26" y="69"/>
                  </a:cubicBezTo>
                  <a:cubicBezTo>
                    <a:pt x="21" y="72"/>
                    <a:pt x="10" y="66"/>
                    <a:pt x="2" y="67"/>
                  </a:cubicBezTo>
                  <a:cubicBezTo>
                    <a:pt x="3" y="44"/>
                    <a:pt x="0" y="20"/>
                    <a:pt x="3" y="1"/>
                  </a:cubicBezTo>
                  <a:cubicBezTo>
                    <a:pt x="9" y="0"/>
                    <a:pt x="6" y="9"/>
                    <a:pt x="9" y="10"/>
                  </a:cubicBezTo>
                  <a:cubicBezTo>
                    <a:pt x="30" y="12"/>
                    <a:pt x="54" y="11"/>
                    <a:pt x="76" y="11"/>
                  </a:cubicBezTo>
                  <a:cubicBezTo>
                    <a:pt x="81" y="10"/>
                    <a:pt x="78" y="2"/>
                    <a:pt x="83" y="2"/>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2" name="Freeform 104">
              <a:extLst>
                <a:ext uri="{FF2B5EF4-FFF2-40B4-BE49-F238E27FC236}">
                  <a16:creationId xmlns:a16="http://schemas.microsoft.com/office/drawing/2014/main" id="{A640F170-7513-4D6D-BC09-0AB9A61485D6}"/>
                </a:ext>
              </a:extLst>
            </p:cNvPr>
            <p:cNvSpPr>
              <a:spLocks/>
            </p:cNvSpPr>
            <p:nvPr/>
          </p:nvSpPr>
          <p:spPr bwMode="auto">
            <a:xfrm rot="16200000">
              <a:off x="7955467" y="3762779"/>
              <a:ext cx="183638" cy="227737"/>
            </a:xfrm>
            <a:custGeom>
              <a:avLst/>
              <a:gdLst>
                <a:gd name="T0" fmla="*/ 87 w 89"/>
                <a:gd name="T1" fmla="*/ 27 h 102"/>
                <a:gd name="T2" fmla="*/ 28 w 89"/>
                <a:gd name="T3" fmla="*/ 51 h 102"/>
                <a:gd name="T4" fmla="*/ 87 w 89"/>
                <a:gd name="T5" fmla="*/ 78 h 102"/>
                <a:gd name="T6" fmla="*/ 86 w 89"/>
                <a:gd name="T7" fmla="*/ 102 h 102"/>
                <a:gd name="T8" fmla="*/ 77 w 89"/>
                <a:gd name="T9" fmla="*/ 92 h 102"/>
                <a:gd name="T10" fmla="*/ 6 w 89"/>
                <a:gd name="T11" fmla="*/ 102 h 102"/>
                <a:gd name="T12" fmla="*/ 5 w 89"/>
                <a:gd name="T13" fmla="*/ 85 h 102"/>
                <a:gd name="T14" fmla="*/ 5 w 89"/>
                <a:gd name="T15" fmla="*/ 69 h 102"/>
                <a:gd name="T16" fmla="*/ 11 w 89"/>
                <a:gd name="T17" fmla="*/ 78 h 102"/>
                <a:gd name="T18" fmla="*/ 72 w 89"/>
                <a:gd name="T19" fmla="*/ 79 h 102"/>
                <a:gd name="T20" fmla="*/ 4 w 89"/>
                <a:gd name="T21" fmla="*/ 49 h 102"/>
                <a:gd name="T22" fmla="*/ 73 w 89"/>
                <a:gd name="T23" fmla="*/ 18 h 102"/>
                <a:gd name="T24" fmla="*/ 12 w 89"/>
                <a:gd name="T25" fmla="*/ 18 h 102"/>
                <a:gd name="T26" fmla="*/ 5 w 89"/>
                <a:gd name="T27" fmla="*/ 27 h 102"/>
                <a:gd name="T28" fmla="*/ 5 w 89"/>
                <a:gd name="T29" fmla="*/ 1 h 102"/>
                <a:gd name="T30" fmla="*/ 13 w 89"/>
                <a:gd name="T31" fmla="*/ 11 h 102"/>
                <a:gd name="T32" fmla="*/ 79 w 89"/>
                <a:gd name="T33" fmla="*/ 11 h 102"/>
                <a:gd name="T34" fmla="*/ 85 w 89"/>
                <a:gd name="T35" fmla="*/ 2 h 102"/>
                <a:gd name="T36" fmla="*/ 87 w 89"/>
                <a:gd name="T37" fmla="*/ 27 h 10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9" h="102">
                  <a:moveTo>
                    <a:pt x="87" y="27"/>
                  </a:moveTo>
                  <a:cubicBezTo>
                    <a:pt x="67" y="34"/>
                    <a:pt x="48" y="44"/>
                    <a:pt x="28" y="51"/>
                  </a:cubicBezTo>
                  <a:cubicBezTo>
                    <a:pt x="45" y="62"/>
                    <a:pt x="68" y="68"/>
                    <a:pt x="87" y="78"/>
                  </a:cubicBezTo>
                  <a:cubicBezTo>
                    <a:pt x="85" y="85"/>
                    <a:pt x="87" y="97"/>
                    <a:pt x="86" y="102"/>
                  </a:cubicBezTo>
                  <a:cubicBezTo>
                    <a:pt x="80" y="102"/>
                    <a:pt x="83" y="93"/>
                    <a:pt x="77" y="92"/>
                  </a:cubicBezTo>
                  <a:cubicBezTo>
                    <a:pt x="55" y="96"/>
                    <a:pt x="11" y="83"/>
                    <a:pt x="6" y="102"/>
                  </a:cubicBezTo>
                  <a:cubicBezTo>
                    <a:pt x="0" y="100"/>
                    <a:pt x="5" y="91"/>
                    <a:pt x="5" y="85"/>
                  </a:cubicBezTo>
                  <a:cubicBezTo>
                    <a:pt x="5" y="79"/>
                    <a:pt x="1" y="72"/>
                    <a:pt x="5" y="69"/>
                  </a:cubicBezTo>
                  <a:cubicBezTo>
                    <a:pt x="11" y="69"/>
                    <a:pt x="8" y="77"/>
                    <a:pt x="11" y="78"/>
                  </a:cubicBezTo>
                  <a:cubicBezTo>
                    <a:pt x="30" y="80"/>
                    <a:pt x="52" y="78"/>
                    <a:pt x="72" y="79"/>
                  </a:cubicBezTo>
                  <a:cubicBezTo>
                    <a:pt x="50" y="68"/>
                    <a:pt x="26" y="60"/>
                    <a:pt x="4" y="49"/>
                  </a:cubicBezTo>
                  <a:cubicBezTo>
                    <a:pt x="23" y="36"/>
                    <a:pt x="49" y="29"/>
                    <a:pt x="73" y="18"/>
                  </a:cubicBezTo>
                  <a:cubicBezTo>
                    <a:pt x="55" y="17"/>
                    <a:pt x="30" y="17"/>
                    <a:pt x="12" y="18"/>
                  </a:cubicBezTo>
                  <a:cubicBezTo>
                    <a:pt x="7" y="19"/>
                    <a:pt x="11" y="27"/>
                    <a:pt x="5" y="27"/>
                  </a:cubicBezTo>
                  <a:cubicBezTo>
                    <a:pt x="3" y="21"/>
                    <a:pt x="4" y="8"/>
                    <a:pt x="5" y="1"/>
                  </a:cubicBezTo>
                  <a:cubicBezTo>
                    <a:pt x="11" y="0"/>
                    <a:pt x="8" y="10"/>
                    <a:pt x="13" y="11"/>
                  </a:cubicBezTo>
                  <a:cubicBezTo>
                    <a:pt x="35" y="11"/>
                    <a:pt x="57" y="11"/>
                    <a:pt x="79" y="11"/>
                  </a:cubicBezTo>
                  <a:cubicBezTo>
                    <a:pt x="84" y="10"/>
                    <a:pt x="80" y="1"/>
                    <a:pt x="85" y="2"/>
                  </a:cubicBezTo>
                  <a:cubicBezTo>
                    <a:pt x="89" y="6"/>
                    <a:pt x="84" y="20"/>
                    <a:pt x="87" y="2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3" name="Freeform 105">
              <a:extLst>
                <a:ext uri="{FF2B5EF4-FFF2-40B4-BE49-F238E27FC236}">
                  <a16:creationId xmlns:a16="http://schemas.microsoft.com/office/drawing/2014/main" id="{139AE367-5063-4A1A-96FD-7769AB301F90}"/>
                </a:ext>
              </a:extLst>
            </p:cNvPr>
            <p:cNvSpPr>
              <a:spLocks/>
            </p:cNvSpPr>
            <p:nvPr/>
          </p:nvSpPr>
          <p:spPr bwMode="auto">
            <a:xfrm rot="16200000">
              <a:off x="8186303" y="3792801"/>
              <a:ext cx="177437" cy="165626"/>
            </a:xfrm>
            <a:custGeom>
              <a:avLst/>
              <a:gdLst>
                <a:gd name="T0" fmla="*/ 85 w 86"/>
                <a:gd name="T1" fmla="*/ 62 h 72"/>
                <a:gd name="T2" fmla="*/ 65 w 86"/>
                <a:gd name="T3" fmla="*/ 62 h 72"/>
                <a:gd name="T4" fmla="*/ 75 w 86"/>
                <a:gd name="T5" fmla="*/ 54 h 72"/>
                <a:gd name="T6" fmla="*/ 78 w 86"/>
                <a:gd name="T7" fmla="*/ 26 h 72"/>
                <a:gd name="T8" fmla="*/ 50 w 86"/>
                <a:gd name="T9" fmla="*/ 25 h 72"/>
                <a:gd name="T10" fmla="*/ 50 w 86"/>
                <a:gd name="T11" fmla="*/ 45 h 72"/>
                <a:gd name="T12" fmla="*/ 60 w 86"/>
                <a:gd name="T13" fmla="*/ 53 h 72"/>
                <a:gd name="T14" fmla="*/ 31 w 86"/>
                <a:gd name="T15" fmla="*/ 54 h 72"/>
                <a:gd name="T16" fmla="*/ 40 w 86"/>
                <a:gd name="T17" fmla="*/ 48 h 72"/>
                <a:gd name="T18" fmla="*/ 42 w 86"/>
                <a:gd name="T19" fmla="*/ 25 h 72"/>
                <a:gd name="T20" fmla="*/ 9 w 86"/>
                <a:gd name="T21" fmla="*/ 25 h 72"/>
                <a:gd name="T22" fmla="*/ 13 w 86"/>
                <a:gd name="T23" fmla="*/ 60 h 72"/>
                <a:gd name="T24" fmla="*/ 26 w 86"/>
                <a:gd name="T25" fmla="*/ 68 h 72"/>
                <a:gd name="T26" fmla="*/ 2 w 86"/>
                <a:gd name="T27" fmla="*/ 67 h 72"/>
                <a:gd name="T28" fmla="*/ 3 w 86"/>
                <a:gd name="T29" fmla="*/ 0 h 72"/>
                <a:gd name="T30" fmla="*/ 9 w 86"/>
                <a:gd name="T31" fmla="*/ 10 h 72"/>
                <a:gd name="T32" fmla="*/ 76 w 86"/>
                <a:gd name="T33" fmla="*/ 11 h 72"/>
                <a:gd name="T34" fmla="*/ 83 w 86"/>
                <a:gd name="T35" fmla="*/ 1 h 72"/>
                <a:gd name="T36" fmla="*/ 85 w 86"/>
                <a:gd name="T37" fmla="*/ 62 h 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86" h="72">
                  <a:moveTo>
                    <a:pt x="85" y="62"/>
                  </a:moveTo>
                  <a:cubicBezTo>
                    <a:pt x="80" y="63"/>
                    <a:pt x="70" y="64"/>
                    <a:pt x="65" y="62"/>
                  </a:cubicBezTo>
                  <a:cubicBezTo>
                    <a:pt x="64" y="55"/>
                    <a:pt x="73" y="57"/>
                    <a:pt x="75" y="54"/>
                  </a:cubicBezTo>
                  <a:cubicBezTo>
                    <a:pt x="79" y="48"/>
                    <a:pt x="78" y="36"/>
                    <a:pt x="78" y="26"/>
                  </a:cubicBezTo>
                  <a:cubicBezTo>
                    <a:pt x="71" y="24"/>
                    <a:pt x="59" y="26"/>
                    <a:pt x="50" y="25"/>
                  </a:cubicBezTo>
                  <a:cubicBezTo>
                    <a:pt x="48" y="30"/>
                    <a:pt x="48" y="41"/>
                    <a:pt x="50" y="45"/>
                  </a:cubicBezTo>
                  <a:cubicBezTo>
                    <a:pt x="50" y="51"/>
                    <a:pt x="60" y="47"/>
                    <a:pt x="60" y="53"/>
                  </a:cubicBezTo>
                  <a:cubicBezTo>
                    <a:pt x="55" y="56"/>
                    <a:pt x="37" y="53"/>
                    <a:pt x="31" y="54"/>
                  </a:cubicBezTo>
                  <a:cubicBezTo>
                    <a:pt x="30" y="48"/>
                    <a:pt x="37" y="50"/>
                    <a:pt x="40" y="48"/>
                  </a:cubicBezTo>
                  <a:cubicBezTo>
                    <a:pt x="43" y="43"/>
                    <a:pt x="42" y="33"/>
                    <a:pt x="42" y="25"/>
                  </a:cubicBezTo>
                  <a:cubicBezTo>
                    <a:pt x="31" y="25"/>
                    <a:pt x="20" y="25"/>
                    <a:pt x="9" y="25"/>
                  </a:cubicBezTo>
                  <a:cubicBezTo>
                    <a:pt x="8" y="38"/>
                    <a:pt x="6" y="53"/>
                    <a:pt x="13" y="60"/>
                  </a:cubicBezTo>
                  <a:cubicBezTo>
                    <a:pt x="18" y="64"/>
                    <a:pt x="25" y="60"/>
                    <a:pt x="26" y="68"/>
                  </a:cubicBezTo>
                  <a:cubicBezTo>
                    <a:pt x="21" y="72"/>
                    <a:pt x="10" y="65"/>
                    <a:pt x="2" y="67"/>
                  </a:cubicBezTo>
                  <a:cubicBezTo>
                    <a:pt x="3" y="44"/>
                    <a:pt x="0" y="19"/>
                    <a:pt x="3" y="0"/>
                  </a:cubicBezTo>
                  <a:cubicBezTo>
                    <a:pt x="9" y="0"/>
                    <a:pt x="6" y="8"/>
                    <a:pt x="9" y="10"/>
                  </a:cubicBezTo>
                  <a:cubicBezTo>
                    <a:pt x="30" y="12"/>
                    <a:pt x="54" y="10"/>
                    <a:pt x="76" y="11"/>
                  </a:cubicBezTo>
                  <a:cubicBezTo>
                    <a:pt x="81" y="10"/>
                    <a:pt x="78" y="1"/>
                    <a:pt x="83" y="1"/>
                  </a:cubicBezTo>
                  <a:cubicBezTo>
                    <a:pt x="86" y="16"/>
                    <a:pt x="82" y="44"/>
                    <a:pt x="85" y="6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4" name="Freeform 106">
              <a:extLst>
                <a:ext uri="{FF2B5EF4-FFF2-40B4-BE49-F238E27FC236}">
                  <a16:creationId xmlns:a16="http://schemas.microsoft.com/office/drawing/2014/main" id="{E4493C83-8EAA-48AE-8FF5-EBF310C70B49}"/>
                </a:ext>
              </a:extLst>
            </p:cNvPr>
            <p:cNvSpPr>
              <a:spLocks noEditPoints="1"/>
            </p:cNvSpPr>
            <p:nvPr/>
          </p:nvSpPr>
          <p:spPr bwMode="auto">
            <a:xfrm rot="16200000">
              <a:off x="8373163" y="3782962"/>
              <a:ext cx="191906" cy="191506"/>
            </a:xfrm>
            <a:custGeom>
              <a:avLst/>
              <a:gdLst>
                <a:gd name="T0" fmla="*/ 8 w 93"/>
                <a:gd name="T1" fmla="*/ 1 h 86"/>
                <a:gd name="T2" fmla="*/ 13 w 93"/>
                <a:gd name="T3" fmla="*/ 11 h 86"/>
                <a:gd name="T4" fmla="*/ 82 w 93"/>
                <a:gd name="T5" fmla="*/ 12 h 86"/>
                <a:gd name="T6" fmla="*/ 88 w 93"/>
                <a:gd name="T7" fmla="*/ 3 h 86"/>
                <a:gd name="T8" fmla="*/ 90 w 93"/>
                <a:gd name="T9" fmla="*/ 4 h 86"/>
                <a:gd name="T10" fmla="*/ 50 w 93"/>
                <a:gd name="T11" fmla="*/ 86 h 86"/>
                <a:gd name="T12" fmla="*/ 8 w 93"/>
                <a:gd name="T13" fmla="*/ 1 h 86"/>
                <a:gd name="T14" fmla="*/ 16 w 93"/>
                <a:gd name="T15" fmla="*/ 56 h 86"/>
                <a:gd name="T16" fmla="*/ 80 w 93"/>
                <a:gd name="T17" fmla="*/ 57 h 86"/>
                <a:gd name="T18" fmla="*/ 84 w 93"/>
                <a:gd name="T19" fmla="*/ 30 h 86"/>
                <a:gd name="T20" fmla="*/ 82 w 93"/>
                <a:gd name="T21" fmla="*/ 27 h 86"/>
                <a:gd name="T22" fmla="*/ 14 w 93"/>
                <a:gd name="T23" fmla="*/ 27 h 86"/>
                <a:gd name="T24" fmla="*/ 16 w 93"/>
                <a:gd name="T25" fmla="*/ 56 h 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93" h="86">
                  <a:moveTo>
                    <a:pt x="8" y="1"/>
                  </a:moveTo>
                  <a:cubicBezTo>
                    <a:pt x="14" y="0"/>
                    <a:pt x="10" y="10"/>
                    <a:pt x="13" y="11"/>
                  </a:cubicBezTo>
                  <a:cubicBezTo>
                    <a:pt x="34" y="13"/>
                    <a:pt x="60" y="11"/>
                    <a:pt x="82" y="12"/>
                  </a:cubicBezTo>
                  <a:cubicBezTo>
                    <a:pt x="87" y="11"/>
                    <a:pt x="83" y="2"/>
                    <a:pt x="88" y="3"/>
                  </a:cubicBezTo>
                  <a:cubicBezTo>
                    <a:pt x="89" y="3"/>
                    <a:pt x="90" y="3"/>
                    <a:pt x="90" y="4"/>
                  </a:cubicBezTo>
                  <a:cubicBezTo>
                    <a:pt x="93" y="46"/>
                    <a:pt x="92" y="86"/>
                    <a:pt x="50" y="86"/>
                  </a:cubicBezTo>
                  <a:cubicBezTo>
                    <a:pt x="8" y="86"/>
                    <a:pt x="0" y="44"/>
                    <a:pt x="8" y="1"/>
                  </a:cubicBezTo>
                  <a:close/>
                  <a:moveTo>
                    <a:pt x="16" y="56"/>
                  </a:moveTo>
                  <a:cubicBezTo>
                    <a:pt x="27" y="78"/>
                    <a:pt x="70" y="75"/>
                    <a:pt x="80" y="57"/>
                  </a:cubicBezTo>
                  <a:cubicBezTo>
                    <a:pt x="84" y="50"/>
                    <a:pt x="84" y="41"/>
                    <a:pt x="84" y="30"/>
                  </a:cubicBezTo>
                  <a:cubicBezTo>
                    <a:pt x="84" y="29"/>
                    <a:pt x="83" y="28"/>
                    <a:pt x="82" y="27"/>
                  </a:cubicBezTo>
                  <a:cubicBezTo>
                    <a:pt x="62" y="25"/>
                    <a:pt x="35" y="25"/>
                    <a:pt x="14" y="27"/>
                  </a:cubicBezTo>
                  <a:cubicBezTo>
                    <a:pt x="11" y="39"/>
                    <a:pt x="12" y="48"/>
                    <a:pt x="16" y="56"/>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5" name="Freeform 107">
              <a:extLst>
                <a:ext uri="{FF2B5EF4-FFF2-40B4-BE49-F238E27FC236}">
                  <a16:creationId xmlns:a16="http://schemas.microsoft.com/office/drawing/2014/main" id="{40C1E3CC-BD69-43E7-987F-3D5171DCD68F}"/>
                </a:ext>
              </a:extLst>
            </p:cNvPr>
            <p:cNvSpPr>
              <a:spLocks/>
            </p:cNvSpPr>
            <p:nvPr/>
          </p:nvSpPr>
          <p:spPr bwMode="auto">
            <a:xfrm rot="16200000">
              <a:off x="8554820" y="3838350"/>
              <a:ext cx="175371" cy="72461"/>
            </a:xfrm>
            <a:custGeom>
              <a:avLst/>
              <a:gdLst>
                <a:gd name="T0" fmla="*/ 83 w 85"/>
                <a:gd name="T1" fmla="*/ 33 h 34"/>
                <a:gd name="T2" fmla="*/ 76 w 85"/>
                <a:gd name="T3" fmla="*/ 25 h 34"/>
                <a:gd name="T4" fmla="*/ 9 w 85"/>
                <a:gd name="T5" fmla="*/ 25 h 34"/>
                <a:gd name="T6" fmla="*/ 2 w 85"/>
                <a:gd name="T7" fmla="*/ 33 h 34"/>
                <a:gd name="T8" fmla="*/ 2 w 85"/>
                <a:gd name="T9" fmla="*/ 1 h 34"/>
                <a:gd name="T10" fmla="*/ 8 w 85"/>
                <a:gd name="T11" fmla="*/ 9 h 34"/>
                <a:gd name="T12" fmla="*/ 75 w 85"/>
                <a:gd name="T13" fmla="*/ 9 h 34"/>
                <a:gd name="T14" fmla="*/ 82 w 85"/>
                <a:gd name="T15" fmla="*/ 1 h 34"/>
                <a:gd name="T16" fmla="*/ 83 w 85"/>
                <a:gd name="T17" fmla="*/ 33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3"/>
                  </a:moveTo>
                  <a:cubicBezTo>
                    <a:pt x="77" y="34"/>
                    <a:pt x="79" y="27"/>
                    <a:pt x="76" y="25"/>
                  </a:cubicBezTo>
                  <a:cubicBezTo>
                    <a:pt x="56" y="23"/>
                    <a:pt x="29" y="23"/>
                    <a:pt x="9" y="25"/>
                  </a:cubicBezTo>
                  <a:cubicBezTo>
                    <a:pt x="4" y="25"/>
                    <a:pt x="8" y="34"/>
                    <a:pt x="2" y="33"/>
                  </a:cubicBezTo>
                  <a:cubicBezTo>
                    <a:pt x="1" y="26"/>
                    <a:pt x="0" y="8"/>
                    <a:pt x="2" y="1"/>
                  </a:cubicBezTo>
                  <a:cubicBezTo>
                    <a:pt x="8" y="0"/>
                    <a:pt x="5" y="8"/>
                    <a:pt x="8" y="9"/>
                  </a:cubicBezTo>
                  <a:cubicBezTo>
                    <a:pt x="29" y="11"/>
                    <a:pt x="55" y="11"/>
                    <a:pt x="75" y="9"/>
                  </a:cubicBezTo>
                  <a:cubicBezTo>
                    <a:pt x="80" y="9"/>
                    <a:pt x="77" y="0"/>
                    <a:pt x="82" y="1"/>
                  </a:cubicBezTo>
                  <a:cubicBezTo>
                    <a:pt x="85" y="6"/>
                    <a:pt x="83" y="26"/>
                    <a:pt x="83" y="33"/>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6" name="Freeform 108">
              <a:extLst>
                <a:ext uri="{FF2B5EF4-FFF2-40B4-BE49-F238E27FC236}">
                  <a16:creationId xmlns:a16="http://schemas.microsoft.com/office/drawing/2014/main" id="{97543ACA-5876-40D7-B76D-229AB2628D0E}"/>
                </a:ext>
              </a:extLst>
            </p:cNvPr>
            <p:cNvSpPr>
              <a:spLocks/>
            </p:cNvSpPr>
            <p:nvPr/>
          </p:nvSpPr>
          <p:spPr bwMode="auto">
            <a:xfrm rot="16200000">
              <a:off x="8867958" y="3835762"/>
              <a:ext cx="175371" cy="77637"/>
            </a:xfrm>
            <a:custGeom>
              <a:avLst/>
              <a:gdLst>
                <a:gd name="T0" fmla="*/ 83 w 85"/>
                <a:gd name="T1" fmla="*/ 34 h 34"/>
                <a:gd name="T2" fmla="*/ 74 w 85"/>
                <a:gd name="T3" fmla="*/ 24 h 34"/>
                <a:gd name="T4" fmla="*/ 11 w 85"/>
                <a:gd name="T5" fmla="*/ 24 h 34"/>
                <a:gd name="T6" fmla="*/ 2 w 85"/>
                <a:gd name="T7" fmla="*/ 34 h 34"/>
                <a:gd name="T8" fmla="*/ 2 w 85"/>
                <a:gd name="T9" fmla="*/ 1 h 34"/>
                <a:gd name="T10" fmla="*/ 7 w 85"/>
                <a:gd name="T11" fmla="*/ 9 h 34"/>
                <a:gd name="T12" fmla="*/ 75 w 85"/>
                <a:gd name="T13" fmla="*/ 10 h 34"/>
                <a:gd name="T14" fmla="*/ 82 w 85"/>
                <a:gd name="T15" fmla="*/ 1 h 34"/>
                <a:gd name="T16" fmla="*/ 83 w 85"/>
                <a:gd name="T17" fmla="*/ 34 h 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85" h="34">
                  <a:moveTo>
                    <a:pt x="83" y="34"/>
                  </a:moveTo>
                  <a:cubicBezTo>
                    <a:pt x="76" y="34"/>
                    <a:pt x="80" y="25"/>
                    <a:pt x="74" y="24"/>
                  </a:cubicBezTo>
                  <a:cubicBezTo>
                    <a:pt x="57" y="28"/>
                    <a:pt x="26" y="18"/>
                    <a:pt x="11" y="24"/>
                  </a:cubicBezTo>
                  <a:cubicBezTo>
                    <a:pt x="5" y="26"/>
                    <a:pt x="8" y="31"/>
                    <a:pt x="2" y="34"/>
                  </a:cubicBezTo>
                  <a:cubicBezTo>
                    <a:pt x="0" y="26"/>
                    <a:pt x="1" y="11"/>
                    <a:pt x="2" y="1"/>
                  </a:cubicBezTo>
                  <a:cubicBezTo>
                    <a:pt x="7" y="0"/>
                    <a:pt x="6" y="6"/>
                    <a:pt x="7" y="9"/>
                  </a:cubicBezTo>
                  <a:cubicBezTo>
                    <a:pt x="26" y="12"/>
                    <a:pt x="55" y="11"/>
                    <a:pt x="75" y="10"/>
                  </a:cubicBezTo>
                  <a:cubicBezTo>
                    <a:pt x="80" y="9"/>
                    <a:pt x="77" y="0"/>
                    <a:pt x="82" y="1"/>
                  </a:cubicBezTo>
                  <a:cubicBezTo>
                    <a:pt x="85" y="6"/>
                    <a:pt x="83" y="27"/>
                    <a:pt x="83" y="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7" name="Freeform 109">
              <a:extLst>
                <a:ext uri="{FF2B5EF4-FFF2-40B4-BE49-F238E27FC236}">
                  <a16:creationId xmlns:a16="http://schemas.microsoft.com/office/drawing/2014/main" id="{F17EB9E3-CCA3-4A8C-8577-EE37D52C2841}"/>
                </a:ext>
              </a:extLst>
            </p:cNvPr>
            <p:cNvSpPr>
              <a:spLocks/>
            </p:cNvSpPr>
            <p:nvPr/>
          </p:nvSpPr>
          <p:spPr bwMode="auto">
            <a:xfrm rot="16200000">
              <a:off x="9033072" y="3779340"/>
              <a:ext cx="181571" cy="196682"/>
            </a:xfrm>
            <a:custGeom>
              <a:avLst/>
              <a:gdLst>
                <a:gd name="T0" fmla="*/ 3 w 88"/>
                <a:gd name="T1" fmla="*/ 79 h 89"/>
                <a:gd name="T2" fmla="*/ 3 w 88"/>
                <a:gd name="T3" fmla="*/ 74 h 89"/>
                <a:gd name="T4" fmla="*/ 72 w 88"/>
                <a:gd name="T5" fmla="*/ 17 h 89"/>
                <a:gd name="T6" fmla="*/ 12 w 88"/>
                <a:gd name="T7" fmla="*/ 18 h 89"/>
                <a:gd name="T8" fmla="*/ 6 w 88"/>
                <a:gd name="T9" fmla="*/ 28 h 89"/>
                <a:gd name="T10" fmla="*/ 5 w 88"/>
                <a:gd name="T11" fmla="*/ 14 h 89"/>
                <a:gd name="T12" fmla="*/ 5 w 88"/>
                <a:gd name="T13" fmla="*/ 1 h 89"/>
                <a:gd name="T14" fmla="*/ 13 w 88"/>
                <a:gd name="T15" fmla="*/ 10 h 89"/>
                <a:gd name="T16" fmla="*/ 78 w 88"/>
                <a:gd name="T17" fmla="*/ 10 h 89"/>
                <a:gd name="T18" fmla="*/ 85 w 88"/>
                <a:gd name="T19" fmla="*/ 2 h 89"/>
                <a:gd name="T20" fmla="*/ 86 w 88"/>
                <a:gd name="T21" fmla="*/ 22 h 89"/>
                <a:gd name="T22" fmla="*/ 73 w 88"/>
                <a:gd name="T23" fmla="*/ 35 h 89"/>
                <a:gd name="T24" fmla="*/ 28 w 88"/>
                <a:gd name="T25" fmla="*/ 72 h 89"/>
                <a:gd name="T26" fmla="*/ 78 w 88"/>
                <a:gd name="T27" fmla="*/ 71 h 89"/>
                <a:gd name="T28" fmla="*/ 85 w 88"/>
                <a:gd name="T29" fmla="*/ 61 h 89"/>
                <a:gd name="T30" fmla="*/ 86 w 88"/>
                <a:gd name="T31" fmla="*/ 88 h 89"/>
                <a:gd name="T32" fmla="*/ 77 w 88"/>
                <a:gd name="T33" fmla="*/ 79 h 89"/>
                <a:gd name="T34" fmla="*/ 3 w 88"/>
                <a:gd name="T35" fmla="*/ 79 h 8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88" h="89">
                  <a:moveTo>
                    <a:pt x="3" y="79"/>
                  </a:moveTo>
                  <a:cubicBezTo>
                    <a:pt x="3" y="77"/>
                    <a:pt x="3" y="75"/>
                    <a:pt x="3" y="74"/>
                  </a:cubicBezTo>
                  <a:cubicBezTo>
                    <a:pt x="26" y="55"/>
                    <a:pt x="49" y="37"/>
                    <a:pt x="72" y="17"/>
                  </a:cubicBezTo>
                  <a:cubicBezTo>
                    <a:pt x="52" y="18"/>
                    <a:pt x="30" y="16"/>
                    <a:pt x="12" y="18"/>
                  </a:cubicBezTo>
                  <a:cubicBezTo>
                    <a:pt x="8" y="19"/>
                    <a:pt x="10" y="27"/>
                    <a:pt x="6" y="28"/>
                  </a:cubicBezTo>
                  <a:cubicBezTo>
                    <a:pt x="0" y="27"/>
                    <a:pt x="5" y="19"/>
                    <a:pt x="5" y="14"/>
                  </a:cubicBezTo>
                  <a:cubicBezTo>
                    <a:pt x="5" y="9"/>
                    <a:pt x="2" y="4"/>
                    <a:pt x="5" y="1"/>
                  </a:cubicBezTo>
                  <a:cubicBezTo>
                    <a:pt x="11" y="0"/>
                    <a:pt x="8" y="10"/>
                    <a:pt x="13" y="10"/>
                  </a:cubicBezTo>
                  <a:cubicBezTo>
                    <a:pt x="35" y="10"/>
                    <a:pt x="57" y="10"/>
                    <a:pt x="78" y="10"/>
                  </a:cubicBezTo>
                  <a:cubicBezTo>
                    <a:pt x="83" y="10"/>
                    <a:pt x="79" y="1"/>
                    <a:pt x="85" y="2"/>
                  </a:cubicBezTo>
                  <a:cubicBezTo>
                    <a:pt x="86" y="6"/>
                    <a:pt x="88" y="17"/>
                    <a:pt x="86" y="22"/>
                  </a:cubicBezTo>
                  <a:cubicBezTo>
                    <a:pt x="85" y="26"/>
                    <a:pt x="77" y="32"/>
                    <a:pt x="73" y="35"/>
                  </a:cubicBezTo>
                  <a:cubicBezTo>
                    <a:pt x="58" y="48"/>
                    <a:pt x="39" y="61"/>
                    <a:pt x="28" y="72"/>
                  </a:cubicBezTo>
                  <a:cubicBezTo>
                    <a:pt x="44" y="71"/>
                    <a:pt x="63" y="73"/>
                    <a:pt x="78" y="71"/>
                  </a:cubicBezTo>
                  <a:cubicBezTo>
                    <a:pt x="84" y="71"/>
                    <a:pt x="80" y="61"/>
                    <a:pt x="85" y="61"/>
                  </a:cubicBezTo>
                  <a:cubicBezTo>
                    <a:pt x="88" y="65"/>
                    <a:pt x="86" y="83"/>
                    <a:pt x="86" y="88"/>
                  </a:cubicBezTo>
                  <a:cubicBezTo>
                    <a:pt x="79" y="89"/>
                    <a:pt x="83" y="79"/>
                    <a:pt x="77" y="79"/>
                  </a:cubicBezTo>
                  <a:cubicBezTo>
                    <a:pt x="53" y="79"/>
                    <a:pt x="28" y="79"/>
                    <a:pt x="3" y="79"/>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38" name="Freeform 110">
              <a:extLst>
                <a:ext uri="{FF2B5EF4-FFF2-40B4-BE49-F238E27FC236}">
                  <a16:creationId xmlns:a16="http://schemas.microsoft.com/office/drawing/2014/main" id="{66905A47-D191-46EE-91A2-608621D3F677}"/>
                </a:ext>
              </a:extLst>
            </p:cNvPr>
            <p:cNvSpPr>
              <a:spLocks/>
            </p:cNvSpPr>
            <p:nvPr/>
          </p:nvSpPr>
          <p:spPr bwMode="auto">
            <a:xfrm rot="16200000">
              <a:off x="9239584" y="3795389"/>
              <a:ext cx="177437" cy="160451"/>
            </a:xfrm>
            <a:custGeom>
              <a:avLst/>
              <a:gdLst>
                <a:gd name="T0" fmla="*/ 26 w 86"/>
                <a:gd name="T1" fmla="*/ 70 h 70"/>
                <a:gd name="T2" fmla="*/ 22 w 86"/>
                <a:gd name="T3" fmla="*/ 70 h 70"/>
                <a:gd name="T4" fmla="*/ 2 w 86"/>
                <a:gd name="T5" fmla="*/ 66 h 70"/>
                <a:gd name="T6" fmla="*/ 3 w 86"/>
                <a:gd name="T7" fmla="*/ 0 h 70"/>
                <a:gd name="T8" fmla="*/ 8 w 86"/>
                <a:gd name="T9" fmla="*/ 9 h 70"/>
                <a:gd name="T10" fmla="*/ 76 w 86"/>
                <a:gd name="T11" fmla="*/ 10 h 70"/>
                <a:gd name="T12" fmla="*/ 83 w 86"/>
                <a:gd name="T13" fmla="*/ 2 h 70"/>
                <a:gd name="T14" fmla="*/ 85 w 86"/>
                <a:gd name="T15" fmla="*/ 62 h 70"/>
                <a:gd name="T16" fmla="*/ 65 w 86"/>
                <a:gd name="T17" fmla="*/ 61 h 70"/>
                <a:gd name="T18" fmla="*/ 76 w 86"/>
                <a:gd name="T19" fmla="*/ 53 h 70"/>
                <a:gd name="T20" fmla="*/ 77 w 86"/>
                <a:gd name="T21" fmla="*/ 26 h 70"/>
                <a:gd name="T22" fmla="*/ 50 w 86"/>
                <a:gd name="T23" fmla="*/ 25 h 70"/>
                <a:gd name="T24" fmla="*/ 60 w 86"/>
                <a:gd name="T25" fmla="*/ 52 h 70"/>
                <a:gd name="T26" fmla="*/ 47 w 86"/>
                <a:gd name="T27" fmla="*/ 54 h 70"/>
                <a:gd name="T28" fmla="*/ 31 w 86"/>
                <a:gd name="T29" fmla="*/ 53 h 70"/>
                <a:gd name="T30" fmla="*/ 41 w 86"/>
                <a:gd name="T31" fmla="*/ 47 h 70"/>
                <a:gd name="T32" fmla="*/ 42 w 86"/>
                <a:gd name="T33" fmla="*/ 25 h 70"/>
                <a:gd name="T34" fmla="*/ 9 w 86"/>
                <a:gd name="T35" fmla="*/ 25 h 70"/>
                <a:gd name="T36" fmla="*/ 26 w 86"/>
                <a:gd name="T37" fmla="*/ 65 h 70"/>
                <a:gd name="T38" fmla="*/ 26 w 86"/>
                <a:gd name="T39" fmla="*/ 70 h 7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86" h="70">
                  <a:moveTo>
                    <a:pt x="26" y="70"/>
                  </a:moveTo>
                  <a:cubicBezTo>
                    <a:pt x="24" y="70"/>
                    <a:pt x="23" y="70"/>
                    <a:pt x="22" y="70"/>
                  </a:cubicBezTo>
                  <a:cubicBezTo>
                    <a:pt x="16" y="68"/>
                    <a:pt x="8" y="67"/>
                    <a:pt x="2" y="66"/>
                  </a:cubicBezTo>
                  <a:cubicBezTo>
                    <a:pt x="4" y="43"/>
                    <a:pt x="0" y="18"/>
                    <a:pt x="3" y="0"/>
                  </a:cubicBezTo>
                  <a:cubicBezTo>
                    <a:pt x="8" y="0"/>
                    <a:pt x="6" y="7"/>
                    <a:pt x="8" y="9"/>
                  </a:cubicBezTo>
                  <a:cubicBezTo>
                    <a:pt x="27" y="13"/>
                    <a:pt x="56" y="11"/>
                    <a:pt x="76" y="10"/>
                  </a:cubicBezTo>
                  <a:cubicBezTo>
                    <a:pt x="81" y="10"/>
                    <a:pt x="78" y="1"/>
                    <a:pt x="83" y="2"/>
                  </a:cubicBezTo>
                  <a:cubicBezTo>
                    <a:pt x="86" y="16"/>
                    <a:pt x="83" y="45"/>
                    <a:pt x="85" y="62"/>
                  </a:cubicBezTo>
                  <a:cubicBezTo>
                    <a:pt x="78" y="60"/>
                    <a:pt x="69" y="66"/>
                    <a:pt x="65" y="61"/>
                  </a:cubicBezTo>
                  <a:cubicBezTo>
                    <a:pt x="66" y="54"/>
                    <a:pt x="73" y="58"/>
                    <a:pt x="76" y="53"/>
                  </a:cubicBezTo>
                  <a:cubicBezTo>
                    <a:pt x="81" y="46"/>
                    <a:pt x="78" y="35"/>
                    <a:pt x="77" y="26"/>
                  </a:cubicBezTo>
                  <a:cubicBezTo>
                    <a:pt x="70" y="23"/>
                    <a:pt x="59" y="25"/>
                    <a:pt x="50" y="25"/>
                  </a:cubicBezTo>
                  <a:cubicBezTo>
                    <a:pt x="46" y="39"/>
                    <a:pt x="50" y="51"/>
                    <a:pt x="60" y="52"/>
                  </a:cubicBezTo>
                  <a:cubicBezTo>
                    <a:pt x="60" y="57"/>
                    <a:pt x="52" y="54"/>
                    <a:pt x="47" y="54"/>
                  </a:cubicBezTo>
                  <a:cubicBezTo>
                    <a:pt x="41" y="55"/>
                    <a:pt x="33" y="56"/>
                    <a:pt x="31" y="53"/>
                  </a:cubicBezTo>
                  <a:cubicBezTo>
                    <a:pt x="31" y="47"/>
                    <a:pt x="40" y="51"/>
                    <a:pt x="41" y="47"/>
                  </a:cubicBezTo>
                  <a:cubicBezTo>
                    <a:pt x="43" y="41"/>
                    <a:pt x="42" y="32"/>
                    <a:pt x="42" y="25"/>
                  </a:cubicBezTo>
                  <a:cubicBezTo>
                    <a:pt x="31" y="25"/>
                    <a:pt x="20" y="25"/>
                    <a:pt x="9" y="25"/>
                  </a:cubicBezTo>
                  <a:cubicBezTo>
                    <a:pt x="6" y="43"/>
                    <a:pt x="8" y="64"/>
                    <a:pt x="26" y="65"/>
                  </a:cubicBezTo>
                  <a:cubicBezTo>
                    <a:pt x="26" y="67"/>
                    <a:pt x="26" y="68"/>
                    <a:pt x="26" y="70"/>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nvGrpSpPr>
            <p:cNvPr id="39" name="组合 38">
              <a:extLst>
                <a:ext uri="{FF2B5EF4-FFF2-40B4-BE49-F238E27FC236}">
                  <a16:creationId xmlns:a16="http://schemas.microsoft.com/office/drawing/2014/main" id="{DE96235D-C58E-48EC-97F4-A145339324E5}"/>
                </a:ext>
              </a:extLst>
            </p:cNvPr>
            <p:cNvGrpSpPr/>
            <p:nvPr/>
          </p:nvGrpSpPr>
          <p:grpSpPr>
            <a:xfrm>
              <a:off x="5019428" y="2976185"/>
              <a:ext cx="4389099" cy="674611"/>
              <a:chOff x="5019428" y="2976185"/>
              <a:chExt cx="4389099" cy="674611"/>
            </a:xfrm>
          </p:grpSpPr>
          <p:sp>
            <p:nvSpPr>
              <p:cNvPr id="40" name="Freeform 64">
                <a:extLst>
                  <a:ext uri="{FF2B5EF4-FFF2-40B4-BE49-F238E27FC236}">
                    <a16:creationId xmlns:a16="http://schemas.microsoft.com/office/drawing/2014/main" id="{ABCBE421-5A93-452D-B34C-70137845A301}"/>
                  </a:ext>
                </a:extLst>
              </p:cNvPr>
              <p:cNvSpPr>
                <a:spLocks noEditPoints="1"/>
              </p:cNvSpPr>
              <p:nvPr/>
            </p:nvSpPr>
            <p:spPr bwMode="auto">
              <a:xfrm rot="16200000">
                <a:off x="6222442" y="3061951"/>
                <a:ext cx="668411" cy="496879"/>
              </a:xfrm>
              <a:custGeom>
                <a:avLst/>
                <a:gdLst>
                  <a:gd name="T0" fmla="*/ 278 w 324"/>
                  <a:gd name="T1" fmla="*/ 124 h 223"/>
                  <a:gd name="T2" fmla="*/ 277 w 324"/>
                  <a:gd name="T3" fmla="*/ 160 h 223"/>
                  <a:gd name="T4" fmla="*/ 249 w 324"/>
                  <a:gd name="T5" fmla="*/ 219 h 223"/>
                  <a:gd name="T6" fmla="*/ 220 w 324"/>
                  <a:gd name="T7" fmla="*/ 221 h 223"/>
                  <a:gd name="T8" fmla="*/ 171 w 324"/>
                  <a:gd name="T9" fmla="*/ 148 h 223"/>
                  <a:gd name="T10" fmla="*/ 136 w 324"/>
                  <a:gd name="T11" fmla="*/ 178 h 223"/>
                  <a:gd name="T12" fmla="*/ 120 w 324"/>
                  <a:gd name="T13" fmla="*/ 121 h 223"/>
                  <a:gd name="T14" fmla="*/ 10 w 324"/>
                  <a:gd name="T15" fmla="*/ 113 h 223"/>
                  <a:gd name="T16" fmla="*/ 0 w 324"/>
                  <a:gd name="T17" fmla="*/ 100 h 223"/>
                  <a:gd name="T18" fmla="*/ 19 w 324"/>
                  <a:gd name="T19" fmla="*/ 87 h 223"/>
                  <a:gd name="T20" fmla="*/ 109 w 324"/>
                  <a:gd name="T21" fmla="*/ 90 h 223"/>
                  <a:gd name="T22" fmla="*/ 118 w 324"/>
                  <a:gd name="T23" fmla="*/ 53 h 223"/>
                  <a:gd name="T24" fmla="*/ 151 w 324"/>
                  <a:gd name="T25" fmla="*/ 49 h 223"/>
                  <a:gd name="T26" fmla="*/ 154 w 324"/>
                  <a:gd name="T27" fmla="*/ 38 h 223"/>
                  <a:gd name="T28" fmla="*/ 185 w 324"/>
                  <a:gd name="T29" fmla="*/ 16 h 223"/>
                  <a:gd name="T30" fmla="*/ 192 w 324"/>
                  <a:gd name="T31" fmla="*/ 15 h 223"/>
                  <a:gd name="T32" fmla="*/ 195 w 324"/>
                  <a:gd name="T33" fmla="*/ 11 h 223"/>
                  <a:gd name="T34" fmla="*/ 200 w 324"/>
                  <a:gd name="T35" fmla="*/ 12 h 223"/>
                  <a:gd name="T36" fmla="*/ 230 w 324"/>
                  <a:gd name="T37" fmla="*/ 4 h 223"/>
                  <a:gd name="T38" fmla="*/ 222 w 324"/>
                  <a:gd name="T39" fmla="*/ 27 h 223"/>
                  <a:gd name="T40" fmla="*/ 169 w 324"/>
                  <a:gd name="T41" fmla="*/ 56 h 223"/>
                  <a:gd name="T42" fmla="*/ 158 w 324"/>
                  <a:gd name="T43" fmla="*/ 55 h 223"/>
                  <a:gd name="T44" fmla="*/ 161 w 324"/>
                  <a:gd name="T45" fmla="*/ 66 h 223"/>
                  <a:gd name="T46" fmla="*/ 166 w 324"/>
                  <a:gd name="T47" fmla="*/ 68 h 223"/>
                  <a:gd name="T48" fmla="*/ 176 w 324"/>
                  <a:gd name="T49" fmla="*/ 89 h 223"/>
                  <a:gd name="T50" fmla="*/ 232 w 324"/>
                  <a:gd name="T51" fmla="*/ 90 h 223"/>
                  <a:gd name="T52" fmla="*/ 218 w 324"/>
                  <a:gd name="T53" fmla="*/ 68 h 223"/>
                  <a:gd name="T54" fmla="*/ 226 w 324"/>
                  <a:gd name="T55" fmla="*/ 32 h 223"/>
                  <a:gd name="T56" fmla="*/ 240 w 324"/>
                  <a:gd name="T57" fmla="*/ 32 h 223"/>
                  <a:gd name="T58" fmla="*/ 266 w 324"/>
                  <a:gd name="T59" fmla="*/ 93 h 223"/>
                  <a:gd name="T60" fmla="*/ 289 w 324"/>
                  <a:gd name="T61" fmla="*/ 96 h 223"/>
                  <a:gd name="T62" fmla="*/ 303 w 324"/>
                  <a:gd name="T63" fmla="*/ 93 h 223"/>
                  <a:gd name="T64" fmla="*/ 321 w 324"/>
                  <a:gd name="T65" fmla="*/ 81 h 223"/>
                  <a:gd name="T66" fmla="*/ 300 w 324"/>
                  <a:gd name="T67" fmla="*/ 125 h 223"/>
                  <a:gd name="T68" fmla="*/ 278 w 324"/>
                  <a:gd name="T69" fmla="*/ 124 h 223"/>
                  <a:gd name="T70" fmla="*/ 242 w 324"/>
                  <a:gd name="T71" fmla="*/ 122 h 223"/>
                  <a:gd name="T72" fmla="*/ 193 w 324"/>
                  <a:gd name="T73" fmla="*/ 116 h 223"/>
                  <a:gd name="T74" fmla="*/ 241 w 324"/>
                  <a:gd name="T75" fmla="*/ 175 h 223"/>
                  <a:gd name="T76" fmla="*/ 242 w 324"/>
                  <a:gd name="T77" fmla="*/ 122 h 22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Lst>
                <a:rect l="0" t="0" r="r" b="b"/>
                <a:pathLst>
                  <a:path w="324" h="223">
                    <a:moveTo>
                      <a:pt x="278" y="124"/>
                    </a:moveTo>
                    <a:cubicBezTo>
                      <a:pt x="272" y="135"/>
                      <a:pt x="277" y="148"/>
                      <a:pt x="277" y="160"/>
                    </a:cubicBezTo>
                    <a:cubicBezTo>
                      <a:pt x="277" y="186"/>
                      <a:pt x="269" y="212"/>
                      <a:pt x="249" y="219"/>
                    </a:cubicBezTo>
                    <a:cubicBezTo>
                      <a:pt x="241" y="222"/>
                      <a:pt x="230" y="223"/>
                      <a:pt x="220" y="221"/>
                    </a:cubicBezTo>
                    <a:cubicBezTo>
                      <a:pt x="201" y="200"/>
                      <a:pt x="190" y="170"/>
                      <a:pt x="171" y="148"/>
                    </a:cubicBezTo>
                    <a:cubicBezTo>
                      <a:pt x="165" y="162"/>
                      <a:pt x="155" y="191"/>
                      <a:pt x="136" y="178"/>
                    </a:cubicBezTo>
                    <a:cubicBezTo>
                      <a:pt x="124" y="169"/>
                      <a:pt x="128" y="137"/>
                      <a:pt x="120" y="121"/>
                    </a:cubicBezTo>
                    <a:cubicBezTo>
                      <a:pt x="87" y="118"/>
                      <a:pt x="48" y="107"/>
                      <a:pt x="10" y="113"/>
                    </a:cubicBezTo>
                    <a:cubicBezTo>
                      <a:pt x="3" y="110"/>
                      <a:pt x="7" y="102"/>
                      <a:pt x="0" y="100"/>
                    </a:cubicBezTo>
                    <a:cubicBezTo>
                      <a:pt x="7" y="97"/>
                      <a:pt x="12" y="89"/>
                      <a:pt x="19" y="87"/>
                    </a:cubicBezTo>
                    <a:cubicBezTo>
                      <a:pt x="44" y="78"/>
                      <a:pt x="80" y="93"/>
                      <a:pt x="109" y="90"/>
                    </a:cubicBezTo>
                    <a:cubicBezTo>
                      <a:pt x="105" y="77"/>
                      <a:pt x="115" y="63"/>
                      <a:pt x="118" y="53"/>
                    </a:cubicBezTo>
                    <a:cubicBezTo>
                      <a:pt x="131" y="54"/>
                      <a:pt x="143" y="44"/>
                      <a:pt x="151" y="49"/>
                    </a:cubicBezTo>
                    <a:cubicBezTo>
                      <a:pt x="151" y="45"/>
                      <a:pt x="153" y="42"/>
                      <a:pt x="154" y="38"/>
                    </a:cubicBezTo>
                    <a:cubicBezTo>
                      <a:pt x="163" y="29"/>
                      <a:pt x="171" y="21"/>
                      <a:pt x="185" y="16"/>
                    </a:cubicBezTo>
                    <a:cubicBezTo>
                      <a:pt x="187" y="15"/>
                      <a:pt x="190" y="16"/>
                      <a:pt x="192" y="15"/>
                    </a:cubicBezTo>
                    <a:cubicBezTo>
                      <a:pt x="194" y="14"/>
                      <a:pt x="194" y="11"/>
                      <a:pt x="195" y="11"/>
                    </a:cubicBezTo>
                    <a:cubicBezTo>
                      <a:pt x="197" y="11"/>
                      <a:pt x="198" y="13"/>
                      <a:pt x="200" y="12"/>
                    </a:cubicBezTo>
                    <a:cubicBezTo>
                      <a:pt x="209" y="9"/>
                      <a:pt x="217" y="0"/>
                      <a:pt x="230" y="4"/>
                    </a:cubicBezTo>
                    <a:cubicBezTo>
                      <a:pt x="234" y="11"/>
                      <a:pt x="227" y="22"/>
                      <a:pt x="222" y="27"/>
                    </a:cubicBezTo>
                    <a:cubicBezTo>
                      <a:pt x="215" y="34"/>
                      <a:pt x="185" y="54"/>
                      <a:pt x="169" y="56"/>
                    </a:cubicBezTo>
                    <a:cubicBezTo>
                      <a:pt x="165" y="57"/>
                      <a:pt x="161" y="56"/>
                      <a:pt x="158" y="55"/>
                    </a:cubicBezTo>
                    <a:cubicBezTo>
                      <a:pt x="155" y="62"/>
                      <a:pt x="163" y="59"/>
                      <a:pt x="161" y="66"/>
                    </a:cubicBezTo>
                    <a:cubicBezTo>
                      <a:pt x="162" y="68"/>
                      <a:pt x="166" y="66"/>
                      <a:pt x="166" y="68"/>
                    </a:cubicBezTo>
                    <a:cubicBezTo>
                      <a:pt x="164" y="80"/>
                      <a:pt x="176" y="78"/>
                      <a:pt x="176" y="89"/>
                    </a:cubicBezTo>
                    <a:cubicBezTo>
                      <a:pt x="196" y="89"/>
                      <a:pt x="214" y="94"/>
                      <a:pt x="232" y="90"/>
                    </a:cubicBezTo>
                    <a:cubicBezTo>
                      <a:pt x="231" y="79"/>
                      <a:pt x="223" y="75"/>
                      <a:pt x="218" y="68"/>
                    </a:cubicBezTo>
                    <a:cubicBezTo>
                      <a:pt x="217" y="52"/>
                      <a:pt x="220" y="40"/>
                      <a:pt x="226" y="32"/>
                    </a:cubicBezTo>
                    <a:cubicBezTo>
                      <a:pt x="230" y="31"/>
                      <a:pt x="235" y="31"/>
                      <a:pt x="240" y="32"/>
                    </a:cubicBezTo>
                    <a:cubicBezTo>
                      <a:pt x="248" y="53"/>
                      <a:pt x="256" y="74"/>
                      <a:pt x="266" y="93"/>
                    </a:cubicBezTo>
                    <a:cubicBezTo>
                      <a:pt x="275" y="92"/>
                      <a:pt x="282" y="97"/>
                      <a:pt x="289" y="96"/>
                    </a:cubicBezTo>
                    <a:cubicBezTo>
                      <a:pt x="294" y="96"/>
                      <a:pt x="298" y="91"/>
                      <a:pt x="303" y="93"/>
                    </a:cubicBezTo>
                    <a:cubicBezTo>
                      <a:pt x="307" y="87"/>
                      <a:pt x="312" y="79"/>
                      <a:pt x="321" y="81"/>
                    </a:cubicBezTo>
                    <a:cubicBezTo>
                      <a:pt x="324" y="103"/>
                      <a:pt x="312" y="117"/>
                      <a:pt x="300" y="125"/>
                    </a:cubicBezTo>
                    <a:cubicBezTo>
                      <a:pt x="292" y="125"/>
                      <a:pt x="284" y="125"/>
                      <a:pt x="278" y="124"/>
                    </a:cubicBezTo>
                    <a:close/>
                    <a:moveTo>
                      <a:pt x="242" y="122"/>
                    </a:moveTo>
                    <a:cubicBezTo>
                      <a:pt x="226" y="114"/>
                      <a:pt x="213" y="121"/>
                      <a:pt x="193" y="116"/>
                    </a:cubicBezTo>
                    <a:cubicBezTo>
                      <a:pt x="206" y="138"/>
                      <a:pt x="217" y="163"/>
                      <a:pt x="241" y="175"/>
                    </a:cubicBezTo>
                    <a:cubicBezTo>
                      <a:pt x="244" y="161"/>
                      <a:pt x="249" y="138"/>
                      <a:pt x="242" y="12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1" name="Freeform 65">
                <a:extLst>
                  <a:ext uri="{FF2B5EF4-FFF2-40B4-BE49-F238E27FC236}">
                    <a16:creationId xmlns:a16="http://schemas.microsoft.com/office/drawing/2014/main" id="{0B7E841E-25B1-45A0-AD1B-433C3E1B05EC}"/>
                  </a:ext>
                </a:extLst>
              </p:cNvPr>
              <p:cNvSpPr>
                <a:spLocks/>
              </p:cNvSpPr>
              <p:nvPr/>
            </p:nvSpPr>
            <p:spPr bwMode="auto">
              <a:xfrm rot="16200000">
                <a:off x="4931595" y="3066084"/>
                <a:ext cx="672545" cy="496879"/>
              </a:xfrm>
              <a:custGeom>
                <a:avLst/>
                <a:gdLst>
                  <a:gd name="T0" fmla="*/ 260 w 326"/>
                  <a:gd name="T1" fmla="*/ 148 h 222"/>
                  <a:gd name="T2" fmla="*/ 224 w 326"/>
                  <a:gd name="T3" fmla="*/ 222 h 222"/>
                  <a:gd name="T4" fmla="*/ 220 w 326"/>
                  <a:gd name="T5" fmla="*/ 174 h 222"/>
                  <a:gd name="T6" fmla="*/ 214 w 326"/>
                  <a:gd name="T7" fmla="*/ 140 h 222"/>
                  <a:gd name="T8" fmla="*/ 217 w 326"/>
                  <a:gd name="T9" fmla="*/ 133 h 222"/>
                  <a:gd name="T10" fmla="*/ 197 w 326"/>
                  <a:gd name="T11" fmla="*/ 68 h 222"/>
                  <a:gd name="T12" fmla="*/ 169 w 326"/>
                  <a:gd name="T13" fmla="*/ 80 h 222"/>
                  <a:gd name="T14" fmla="*/ 149 w 326"/>
                  <a:gd name="T15" fmla="*/ 72 h 222"/>
                  <a:gd name="T16" fmla="*/ 108 w 326"/>
                  <a:gd name="T17" fmla="*/ 64 h 222"/>
                  <a:gd name="T18" fmla="*/ 76 w 326"/>
                  <a:gd name="T19" fmla="*/ 60 h 222"/>
                  <a:gd name="T20" fmla="*/ 31 w 326"/>
                  <a:gd name="T21" fmla="*/ 44 h 222"/>
                  <a:gd name="T22" fmla="*/ 17 w 326"/>
                  <a:gd name="T23" fmla="*/ 32 h 222"/>
                  <a:gd name="T24" fmla="*/ 8 w 326"/>
                  <a:gd name="T25" fmla="*/ 32 h 222"/>
                  <a:gd name="T26" fmla="*/ 27 w 326"/>
                  <a:gd name="T27" fmla="*/ 1 h 222"/>
                  <a:gd name="T28" fmla="*/ 60 w 326"/>
                  <a:gd name="T29" fmla="*/ 6 h 222"/>
                  <a:gd name="T30" fmla="*/ 125 w 326"/>
                  <a:gd name="T31" fmla="*/ 41 h 222"/>
                  <a:gd name="T32" fmla="*/ 192 w 326"/>
                  <a:gd name="T33" fmla="*/ 57 h 222"/>
                  <a:gd name="T34" fmla="*/ 187 w 326"/>
                  <a:gd name="T35" fmla="*/ 15 h 222"/>
                  <a:gd name="T36" fmla="*/ 219 w 326"/>
                  <a:gd name="T37" fmla="*/ 5 h 222"/>
                  <a:gd name="T38" fmla="*/ 247 w 326"/>
                  <a:gd name="T39" fmla="*/ 99 h 222"/>
                  <a:gd name="T40" fmla="*/ 272 w 326"/>
                  <a:gd name="T41" fmla="*/ 84 h 222"/>
                  <a:gd name="T42" fmla="*/ 285 w 326"/>
                  <a:gd name="T43" fmla="*/ 84 h 222"/>
                  <a:gd name="T44" fmla="*/ 290 w 326"/>
                  <a:gd name="T45" fmla="*/ 87 h 222"/>
                  <a:gd name="T46" fmla="*/ 310 w 326"/>
                  <a:gd name="T47" fmla="*/ 75 h 222"/>
                  <a:gd name="T48" fmla="*/ 317 w 326"/>
                  <a:gd name="T49" fmla="*/ 68 h 222"/>
                  <a:gd name="T50" fmla="*/ 321 w 326"/>
                  <a:gd name="T51" fmla="*/ 93 h 222"/>
                  <a:gd name="T52" fmla="*/ 305 w 326"/>
                  <a:gd name="T53" fmla="*/ 125 h 222"/>
                  <a:gd name="T54" fmla="*/ 286 w 326"/>
                  <a:gd name="T55" fmla="*/ 143 h 222"/>
                  <a:gd name="T56" fmla="*/ 260 w 326"/>
                  <a:gd name="T57" fmla="*/ 148 h 22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326" h="222">
                    <a:moveTo>
                      <a:pt x="260" y="148"/>
                    </a:moveTo>
                    <a:cubicBezTo>
                      <a:pt x="264" y="185"/>
                      <a:pt x="261" y="222"/>
                      <a:pt x="224" y="222"/>
                    </a:cubicBezTo>
                    <a:cubicBezTo>
                      <a:pt x="216" y="211"/>
                      <a:pt x="221" y="192"/>
                      <a:pt x="220" y="174"/>
                    </a:cubicBezTo>
                    <a:cubicBezTo>
                      <a:pt x="220" y="162"/>
                      <a:pt x="218" y="150"/>
                      <a:pt x="214" y="140"/>
                    </a:cubicBezTo>
                    <a:cubicBezTo>
                      <a:pt x="215" y="137"/>
                      <a:pt x="216" y="135"/>
                      <a:pt x="217" y="133"/>
                    </a:cubicBezTo>
                    <a:cubicBezTo>
                      <a:pt x="215" y="109"/>
                      <a:pt x="208" y="86"/>
                      <a:pt x="197" y="68"/>
                    </a:cubicBezTo>
                    <a:cubicBezTo>
                      <a:pt x="191" y="75"/>
                      <a:pt x="184" y="84"/>
                      <a:pt x="169" y="80"/>
                    </a:cubicBezTo>
                    <a:cubicBezTo>
                      <a:pt x="162" y="78"/>
                      <a:pt x="157" y="73"/>
                      <a:pt x="149" y="72"/>
                    </a:cubicBezTo>
                    <a:cubicBezTo>
                      <a:pt x="134" y="70"/>
                      <a:pt x="122" y="66"/>
                      <a:pt x="108" y="64"/>
                    </a:cubicBezTo>
                    <a:cubicBezTo>
                      <a:pt x="97" y="62"/>
                      <a:pt x="86" y="62"/>
                      <a:pt x="76" y="60"/>
                    </a:cubicBezTo>
                    <a:cubicBezTo>
                      <a:pt x="59" y="56"/>
                      <a:pt x="46" y="45"/>
                      <a:pt x="31" y="44"/>
                    </a:cubicBezTo>
                    <a:cubicBezTo>
                      <a:pt x="29" y="37"/>
                      <a:pt x="18" y="40"/>
                      <a:pt x="17" y="32"/>
                    </a:cubicBezTo>
                    <a:cubicBezTo>
                      <a:pt x="13" y="34"/>
                      <a:pt x="12" y="34"/>
                      <a:pt x="8" y="32"/>
                    </a:cubicBezTo>
                    <a:cubicBezTo>
                      <a:pt x="0" y="14"/>
                      <a:pt x="19" y="9"/>
                      <a:pt x="27" y="1"/>
                    </a:cubicBezTo>
                    <a:cubicBezTo>
                      <a:pt x="39" y="2"/>
                      <a:pt x="48" y="5"/>
                      <a:pt x="60" y="6"/>
                    </a:cubicBezTo>
                    <a:cubicBezTo>
                      <a:pt x="79" y="20"/>
                      <a:pt x="108" y="24"/>
                      <a:pt x="125" y="41"/>
                    </a:cubicBezTo>
                    <a:cubicBezTo>
                      <a:pt x="150" y="43"/>
                      <a:pt x="166" y="63"/>
                      <a:pt x="192" y="57"/>
                    </a:cubicBezTo>
                    <a:cubicBezTo>
                      <a:pt x="188" y="44"/>
                      <a:pt x="181" y="30"/>
                      <a:pt x="187" y="15"/>
                    </a:cubicBezTo>
                    <a:cubicBezTo>
                      <a:pt x="196" y="9"/>
                      <a:pt x="208" y="0"/>
                      <a:pt x="219" y="5"/>
                    </a:cubicBezTo>
                    <a:cubicBezTo>
                      <a:pt x="220" y="42"/>
                      <a:pt x="239" y="67"/>
                      <a:pt x="247" y="99"/>
                    </a:cubicBezTo>
                    <a:cubicBezTo>
                      <a:pt x="255" y="98"/>
                      <a:pt x="264" y="89"/>
                      <a:pt x="272" y="84"/>
                    </a:cubicBezTo>
                    <a:cubicBezTo>
                      <a:pt x="277" y="84"/>
                      <a:pt x="281" y="83"/>
                      <a:pt x="285" y="84"/>
                    </a:cubicBezTo>
                    <a:cubicBezTo>
                      <a:pt x="286" y="84"/>
                      <a:pt x="291" y="87"/>
                      <a:pt x="290" y="87"/>
                    </a:cubicBezTo>
                    <a:cubicBezTo>
                      <a:pt x="298" y="86"/>
                      <a:pt x="300" y="76"/>
                      <a:pt x="310" y="75"/>
                    </a:cubicBezTo>
                    <a:cubicBezTo>
                      <a:pt x="312" y="72"/>
                      <a:pt x="313" y="68"/>
                      <a:pt x="317" y="68"/>
                    </a:cubicBezTo>
                    <a:cubicBezTo>
                      <a:pt x="326" y="73"/>
                      <a:pt x="321" y="83"/>
                      <a:pt x="321" y="93"/>
                    </a:cubicBezTo>
                    <a:cubicBezTo>
                      <a:pt x="321" y="102"/>
                      <a:pt x="311" y="118"/>
                      <a:pt x="305" y="125"/>
                    </a:cubicBezTo>
                    <a:cubicBezTo>
                      <a:pt x="300" y="131"/>
                      <a:pt x="292" y="135"/>
                      <a:pt x="286" y="143"/>
                    </a:cubicBezTo>
                    <a:cubicBezTo>
                      <a:pt x="276" y="142"/>
                      <a:pt x="269" y="151"/>
                      <a:pt x="260" y="148"/>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2" name="Freeform 66">
                <a:extLst>
                  <a:ext uri="{FF2B5EF4-FFF2-40B4-BE49-F238E27FC236}">
                    <a16:creationId xmlns:a16="http://schemas.microsoft.com/office/drawing/2014/main" id="{A90BB1F3-AFA5-499B-807F-29FF3FAE1F74}"/>
                  </a:ext>
                </a:extLst>
              </p:cNvPr>
              <p:cNvSpPr>
                <a:spLocks noEditPoints="1"/>
              </p:cNvSpPr>
              <p:nvPr/>
            </p:nvSpPr>
            <p:spPr bwMode="auto">
              <a:xfrm rot="16200000">
                <a:off x="7405093" y="3079032"/>
                <a:ext cx="637407" cy="460648"/>
              </a:xfrm>
              <a:custGeom>
                <a:avLst/>
                <a:gdLst>
                  <a:gd name="T0" fmla="*/ 242 w 309"/>
                  <a:gd name="T1" fmla="*/ 168 h 206"/>
                  <a:gd name="T2" fmla="*/ 232 w 309"/>
                  <a:gd name="T3" fmla="*/ 206 h 206"/>
                  <a:gd name="T4" fmla="*/ 217 w 309"/>
                  <a:gd name="T5" fmla="*/ 155 h 206"/>
                  <a:gd name="T6" fmla="*/ 188 w 309"/>
                  <a:gd name="T7" fmla="*/ 131 h 206"/>
                  <a:gd name="T8" fmla="*/ 183 w 309"/>
                  <a:gd name="T9" fmla="*/ 123 h 206"/>
                  <a:gd name="T10" fmla="*/ 176 w 309"/>
                  <a:gd name="T11" fmla="*/ 120 h 206"/>
                  <a:gd name="T12" fmla="*/ 165 w 309"/>
                  <a:gd name="T13" fmla="*/ 103 h 206"/>
                  <a:gd name="T14" fmla="*/ 171 w 309"/>
                  <a:gd name="T15" fmla="*/ 100 h 206"/>
                  <a:gd name="T16" fmla="*/ 159 w 309"/>
                  <a:gd name="T17" fmla="*/ 97 h 206"/>
                  <a:gd name="T18" fmla="*/ 128 w 309"/>
                  <a:gd name="T19" fmla="*/ 52 h 206"/>
                  <a:gd name="T20" fmla="*/ 125 w 309"/>
                  <a:gd name="T21" fmla="*/ 64 h 206"/>
                  <a:gd name="T22" fmla="*/ 109 w 309"/>
                  <a:gd name="T23" fmla="*/ 73 h 206"/>
                  <a:gd name="T24" fmla="*/ 90 w 309"/>
                  <a:gd name="T25" fmla="*/ 70 h 206"/>
                  <a:gd name="T26" fmla="*/ 70 w 309"/>
                  <a:gd name="T27" fmla="*/ 76 h 206"/>
                  <a:gd name="T28" fmla="*/ 128 w 309"/>
                  <a:gd name="T29" fmla="*/ 110 h 206"/>
                  <a:gd name="T30" fmla="*/ 69 w 309"/>
                  <a:gd name="T31" fmla="*/ 88 h 206"/>
                  <a:gd name="T32" fmla="*/ 53 w 309"/>
                  <a:gd name="T33" fmla="*/ 77 h 206"/>
                  <a:gd name="T34" fmla="*/ 37 w 309"/>
                  <a:gd name="T35" fmla="*/ 75 h 206"/>
                  <a:gd name="T36" fmla="*/ 19 w 309"/>
                  <a:gd name="T37" fmla="*/ 66 h 206"/>
                  <a:gd name="T38" fmla="*/ 0 w 309"/>
                  <a:gd name="T39" fmla="*/ 60 h 206"/>
                  <a:gd name="T40" fmla="*/ 1 w 309"/>
                  <a:gd name="T41" fmla="*/ 48 h 206"/>
                  <a:gd name="T42" fmla="*/ 43 w 309"/>
                  <a:gd name="T43" fmla="*/ 49 h 206"/>
                  <a:gd name="T44" fmla="*/ 69 w 309"/>
                  <a:gd name="T45" fmla="*/ 57 h 206"/>
                  <a:gd name="T46" fmla="*/ 81 w 309"/>
                  <a:gd name="T47" fmla="*/ 42 h 206"/>
                  <a:gd name="T48" fmla="*/ 101 w 309"/>
                  <a:gd name="T49" fmla="*/ 43 h 206"/>
                  <a:gd name="T50" fmla="*/ 117 w 309"/>
                  <a:gd name="T51" fmla="*/ 3 h 206"/>
                  <a:gd name="T52" fmla="*/ 135 w 309"/>
                  <a:gd name="T53" fmla="*/ 17 h 206"/>
                  <a:gd name="T54" fmla="*/ 171 w 309"/>
                  <a:gd name="T55" fmla="*/ 75 h 206"/>
                  <a:gd name="T56" fmla="*/ 182 w 309"/>
                  <a:gd name="T57" fmla="*/ 85 h 206"/>
                  <a:gd name="T58" fmla="*/ 184 w 309"/>
                  <a:gd name="T59" fmla="*/ 78 h 206"/>
                  <a:gd name="T60" fmla="*/ 201 w 309"/>
                  <a:gd name="T61" fmla="*/ 74 h 206"/>
                  <a:gd name="T62" fmla="*/ 200 w 309"/>
                  <a:gd name="T63" fmla="*/ 15 h 206"/>
                  <a:gd name="T64" fmla="*/ 221 w 309"/>
                  <a:gd name="T65" fmla="*/ 19 h 206"/>
                  <a:gd name="T66" fmla="*/ 231 w 309"/>
                  <a:gd name="T67" fmla="*/ 40 h 206"/>
                  <a:gd name="T68" fmla="*/ 214 w 309"/>
                  <a:gd name="T69" fmla="*/ 36 h 206"/>
                  <a:gd name="T70" fmla="*/ 223 w 309"/>
                  <a:gd name="T71" fmla="*/ 74 h 206"/>
                  <a:gd name="T72" fmla="*/ 275 w 309"/>
                  <a:gd name="T73" fmla="*/ 75 h 206"/>
                  <a:gd name="T74" fmla="*/ 296 w 309"/>
                  <a:gd name="T75" fmla="*/ 65 h 206"/>
                  <a:gd name="T76" fmla="*/ 228 w 309"/>
                  <a:gd name="T77" fmla="*/ 91 h 206"/>
                  <a:gd name="T78" fmla="*/ 237 w 309"/>
                  <a:gd name="T79" fmla="*/ 137 h 206"/>
                  <a:gd name="T80" fmla="*/ 267 w 309"/>
                  <a:gd name="T81" fmla="*/ 156 h 206"/>
                  <a:gd name="T82" fmla="*/ 292 w 309"/>
                  <a:gd name="T83" fmla="*/ 173 h 206"/>
                  <a:gd name="T84" fmla="*/ 305 w 309"/>
                  <a:gd name="T85" fmla="*/ 176 h 206"/>
                  <a:gd name="T86" fmla="*/ 289 w 309"/>
                  <a:gd name="T87" fmla="*/ 200 h 206"/>
                  <a:gd name="T88" fmla="*/ 271 w 309"/>
                  <a:gd name="T89" fmla="*/ 188 h 206"/>
                  <a:gd name="T90" fmla="*/ 242 w 309"/>
                  <a:gd name="T91" fmla="*/ 168 h 206"/>
                  <a:gd name="T92" fmla="*/ 205 w 309"/>
                  <a:gd name="T93" fmla="*/ 92 h 206"/>
                  <a:gd name="T94" fmla="*/ 180 w 309"/>
                  <a:gd name="T95" fmla="*/ 91 h 206"/>
                  <a:gd name="T96" fmla="*/ 173 w 309"/>
                  <a:gd name="T97" fmla="*/ 99 h 206"/>
                  <a:gd name="T98" fmla="*/ 210 w 309"/>
                  <a:gd name="T99" fmla="*/ 120 h 206"/>
                  <a:gd name="T100" fmla="*/ 205 w 309"/>
                  <a:gd name="T101" fmla="*/ 92 h 2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309" h="206">
                    <a:moveTo>
                      <a:pt x="242" y="168"/>
                    </a:moveTo>
                    <a:cubicBezTo>
                      <a:pt x="240" y="181"/>
                      <a:pt x="244" y="200"/>
                      <a:pt x="232" y="206"/>
                    </a:cubicBezTo>
                    <a:cubicBezTo>
                      <a:pt x="210" y="203"/>
                      <a:pt x="224" y="176"/>
                      <a:pt x="217" y="155"/>
                    </a:cubicBezTo>
                    <a:cubicBezTo>
                      <a:pt x="212" y="141"/>
                      <a:pt x="197" y="139"/>
                      <a:pt x="188" y="131"/>
                    </a:cubicBezTo>
                    <a:cubicBezTo>
                      <a:pt x="186" y="129"/>
                      <a:pt x="186" y="125"/>
                      <a:pt x="183" y="123"/>
                    </a:cubicBezTo>
                    <a:cubicBezTo>
                      <a:pt x="181" y="121"/>
                      <a:pt x="178" y="122"/>
                      <a:pt x="176" y="120"/>
                    </a:cubicBezTo>
                    <a:cubicBezTo>
                      <a:pt x="169" y="116"/>
                      <a:pt x="166" y="106"/>
                      <a:pt x="165" y="103"/>
                    </a:cubicBezTo>
                    <a:cubicBezTo>
                      <a:pt x="165" y="100"/>
                      <a:pt x="168" y="101"/>
                      <a:pt x="171" y="100"/>
                    </a:cubicBezTo>
                    <a:cubicBezTo>
                      <a:pt x="168" y="98"/>
                      <a:pt x="161" y="100"/>
                      <a:pt x="159" y="97"/>
                    </a:cubicBezTo>
                    <a:cubicBezTo>
                      <a:pt x="147" y="84"/>
                      <a:pt x="137" y="68"/>
                      <a:pt x="128" y="52"/>
                    </a:cubicBezTo>
                    <a:cubicBezTo>
                      <a:pt x="126" y="55"/>
                      <a:pt x="125" y="59"/>
                      <a:pt x="125" y="64"/>
                    </a:cubicBezTo>
                    <a:cubicBezTo>
                      <a:pt x="118" y="66"/>
                      <a:pt x="116" y="72"/>
                      <a:pt x="109" y="73"/>
                    </a:cubicBezTo>
                    <a:cubicBezTo>
                      <a:pt x="104" y="74"/>
                      <a:pt x="97" y="70"/>
                      <a:pt x="90" y="70"/>
                    </a:cubicBezTo>
                    <a:cubicBezTo>
                      <a:pt x="83" y="71"/>
                      <a:pt x="77" y="76"/>
                      <a:pt x="70" y="76"/>
                    </a:cubicBezTo>
                    <a:cubicBezTo>
                      <a:pt x="87" y="90"/>
                      <a:pt x="114" y="93"/>
                      <a:pt x="128" y="110"/>
                    </a:cubicBezTo>
                    <a:cubicBezTo>
                      <a:pt x="112" y="98"/>
                      <a:pt x="89" y="97"/>
                      <a:pt x="69" y="88"/>
                    </a:cubicBezTo>
                    <a:cubicBezTo>
                      <a:pt x="63" y="85"/>
                      <a:pt x="59" y="79"/>
                      <a:pt x="53" y="77"/>
                    </a:cubicBezTo>
                    <a:cubicBezTo>
                      <a:pt x="48" y="76"/>
                      <a:pt x="42" y="77"/>
                      <a:pt x="37" y="75"/>
                    </a:cubicBezTo>
                    <a:cubicBezTo>
                      <a:pt x="31" y="73"/>
                      <a:pt x="25" y="67"/>
                      <a:pt x="19" y="66"/>
                    </a:cubicBezTo>
                    <a:cubicBezTo>
                      <a:pt x="12" y="64"/>
                      <a:pt x="4" y="67"/>
                      <a:pt x="0" y="60"/>
                    </a:cubicBezTo>
                    <a:cubicBezTo>
                      <a:pt x="1" y="56"/>
                      <a:pt x="1" y="53"/>
                      <a:pt x="1" y="48"/>
                    </a:cubicBezTo>
                    <a:cubicBezTo>
                      <a:pt x="13" y="39"/>
                      <a:pt x="28" y="45"/>
                      <a:pt x="43" y="49"/>
                    </a:cubicBezTo>
                    <a:cubicBezTo>
                      <a:pt x="52" y="52"/>
                      <a:pt x="61" y="54"/>
                      <a:pt x="69" y="57"/>
                    </a:cubicBezTo>
                    <a:cubicBezTo>
                      <a:pt x="73" y="50"/>
                      <a:pt x="73" y="43"/>
                      <a:pt x="81" y="42"/>
                    </a:cubicBezTo>
                    <a:cubicBezTo>
                      <a:pt x="88" y="40"/>
                      <a:pt x="94" y="47"/>
                      <a:pt x="101" y="43"/>
                    </a:cubicBezTo>
                    <a:cubicBezTo>
                      <a:pt x="94" y="25"/>
                      <a:pt x="97" y="0"/>
                      <a:pt x="117" y="3"/>
                    </a:cubicBezTo>
                    <a:cubicBezTo>
                      <a:pt x="126" y="5"/>
                      <a:pt x="127" y="16"/>
                      <a:pt x="135" y="17"/>
                    </a:cubicBezTo>
                    <a:cubicBezTo>
                      <a:pt x="144" y="39"/>
                      <a:pt x="162" y="53"/>
                      <a:pt x="171" y="75"/>
                    </a:cubicBezTo>
                    <a:cubicBezTo>
                      <a:pt x="176" y="77"/>
                      <a:pt x="181" y="79"/>
                      <a:pt x="182" y="85"/>
                    </a:cubicBezTo>
                    <a:cubicBezTo>
                      <a:pt x="185" y="84"/>
                      <a:pt x="182" y="79"/>
                      <a:pt x="184" y="78"/>
                    </a:cubicBezTo>
                    <a:cubicBezTo>
                      <a:pt x="190" y="77"/>
                      <a:pt x="194" y="74"/>
                      <a:pt x="201" y="74"/>
                    </a:cubicBezTo>
                    <a:cubicBezTo>
                      <a:pt x="197" y="59"/>
                      <a:pt x="186" y="27"/>
                      <a:pt x="200" y="15"/>
                    </a:cubicBezTo>
                    <a:cubicBezTo>
                      <a:pt x="208" y="15"/>
                      <a:pt x="214" y="17"/>
                      <a:pt x="221" y="19"/>
                    </a:cubicBezTo>
                    <a:cubicBezTo>
                      <a:pt x="225" y="25"/>
                      <a:pt x="227" y="33"/>
                      <a:pt x="231" y="40"/>
                    </a:cubicBezTo>
                    <a:cubicBezTo>
                      <a:pt x="226" y="41"/>
                      <a:pt x="221" y="35"/>
                      <a:pt x="214" y="36"/>
                    </a:cubicBezTo>
                    <a:cubicBezTo>
                      <a:pt x="213" y="49"/>
                      <a:pt x="217" y="64"/>
                      <a:pt x="223" y="74"/>
                    </a:cubicBezTo>
                    <a:cubicBezTo>
                      <a:pt x="238" y="77"/>
                      <a:pt x="259" y="78"/>
                      <a:pt x="275" y="75"/>
                    </a:cubicBezTo>
                    <a:cubicBezTo>
                      <a:pt x="280" y="70"/>
                      <a:pt x="287" y="55"/>
                      <a:pt x="296" y="65"/>
                    </a:cubicBezTo>
                    <a:cubicBezTo>
                      <a:pt x="291" y="92"/>
                      <a:pt x="255" y="86"/>
                      <a:pt x="228" y="91"/>
                    </a:cubicBezTo>
                    <a:cubicBezTo>
                      <a:pt x="230" y="107"/>
                      <a:pt x="229" y="126"/>
                      <a:pt x="237" y="137"/>
                    </a:cubicBezTo>
                    <a:cubicBezTo>
                      <a:pt x="243" y="146"/>
                      <a:pt x="257" y="150"/>
                      <a:pt x="267" y="156"/>
                    </a:cubicBezTo>
                    <a:cubicBezTo>
                      <a:pt x="275" y="161"/>
                      <a:pt x="283" y="169"/>
                      <a:pt x="292" y="173"/>
                    </a:cubicBezTo>
                    <a:cubicBezTo>
                      <a:pt x="296" y="175"/>
                      <a:pt x="301" y="176"/>
                      <a:pt x="305" y="176"/>
                    </a:cubicBezTo>
                    <a:cubicBezTo>
                      <a:pt x="309" y="189"/>
                      <a:pt x="299" y="201"/>
                      <a:pt x="289" y="200"/>
                    </a:cubicBezTo>
                    <a:cubicBezTo>
                      <a:pt x="283" y="200"/>
                      <a:pt x="277" y="192"/>
                      <a:pt x="271" y="188"/>
                    </a:cubicBezTo>
                    <a:cubicBezTo>
                      <a:pt x="260" y="179"/>
                      <a:pt x="251" y="176"/>
                      <a:pt x="242" y="168"/>
                    </a:cubicBezTo>
                    <a:close/>
                    <a:moveTo>
                      <a:pt x="205" y="92"/>
                    </a:moveTo>
                    <a:cubicBezTo>
                      <a:pt x="196" y="93"/>
                      <a:pt x="187" y="95"/>
                      <a:pt x="180" y="91"/>
                    </a:cubicBezTo>
                    <a:cubicBezTo>
                      <a:pt x="180" y="95"/>
                      <a:pt x="176" y="97"/>
                      <a:pt x="173" y="99"/>
                    </a:cubicBezTo>
                    <a:cubicBezTo>
                      <a:pt x="187" y="104"/>
                      <a:pt x="196" y="115"/>
                      <a:pt x="210" y="120"/>
                    </a:cubicBezTo>
                    <a:cubicBezTo>
                      <a:pt x="209" y="110"/>
                      <a:pt x="208" y="101"/>
                      <a:pt x="205" y="92"/>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3" name="Freeform 68">
                <a:extLst>
                  <a:ext uri="{FF2B5EF4-FFF2-40B4-BE49-F238E27FC236}">
                    <a16:creationId xmlns:a16="http://schemas.microsoft.com/office/drawing/2014/main" id="{644DFF84-BCF8-48A3-83BF-59F18BC17F4D}"/>
                  </a:ext>
                </a:extLst>
              </p:cNvPr>
              <p:cNvSpPr>
                <a:spLocks/>
              </p:cNvSpPr>
              <p:nvPr/>
            </p:nvSpPr>
            <p:spPr bwMode="auto">
              <a:xfrm rot="16200000">
                <a:off x="8105749" y="3026153"/>
                <a:ext cx="550755" cy="574517"/>
              </a:xfrm>
              <a:custGeom>
                <a:avLst/>
                <a:gdLst>
                  <a:gd name="T0" fmla="*/ 185 w 267"/>
                  <a:gd name="T1" fmla="*/ 135 h 257"/>
                  <a:gd name="T2" fmla="*/ 186 w 267"/>
                  <a:gd name="T3" fmla="*/ 183 h 257"/>
                  <a:gd name="T4" fmla="*/ 151 w 267"/>
                  <a:gd name="T5" fmla="*/ 178 h 257"/>
                  <a:gd name="T6" fmla="*/ 139 w 267"/>
                  <a:gd name="T7" fmla="*/ 141 h 257"/>
                  <a:gd name="T8" fmla="*/ 131 w 267"/>
                  <a:gd name="T9" fmla="*/ 133 h 257"/>
                  <a:gd name="T10" fmla="*/ 94 w 267"/>
                  <a:gd name="T11" fmla="*/ 188 h 257"/>
                  <a:gd name="T12" fmla="*/ 74 w 267"/>
                  <a:gd name="T13" fmla="*/ 240 h 257"/>
                  <a:gd name="T14" fmla="*/ 55 w 267"/>
                  <a:gd name="T15" fmla="*/ 256 h 257"/>
                  <a:gd name="T16" fmla="*/ 55 w 267"/>
                  <a:gd name="T17" fmla="*/ 245 h 257"/>
                  <a:gd name="T18" fmla="*/ 49 w 267"/>
                  <a:gd name="T19" fmla="*/ 179 h 257"/>
                  <a:gd name="T20" fmla="*/ 54 w 267"/>
                  <a:gd name="T21" fmla="*/ 175 h 257"/>
                  <a:gd name="T22" fmla="*/ 88 w 267"/>
                  <a:gd name="T23" fmla="*/ 115 h 257"/>
                  <a:gd name="T24" fmla="*/ 8 w 267"/>
                  <a:gd name="T25" fmla="*/ 62 h 257"/>
                  <a:gd name="T26" fmla="*/ 16 w 267"/>
                  <a:gd name="T27" fmla="*/ 28 h 257"/>
                  <a:gd name="T28" fmla="*/ 73 w 267"/>
                  <a:gd name="T29" fmla="*/ 0 h 257"/>
                  <a:gd name="T30" fmla="*/ 73 w 267"/>
                  <a:gd name="T31" fmla="*/ 5 h 257"/>
                  <a:gd name="T32" fmla="*/ 60 w 267"/>
                  <a:gd name="T33" fmla="*/ 30 h 257"/>
                  <a:gd name="T34" fmla="*/ 67 w 267"/>
                  <a:gd name="T35" fmla="*/ 60 h 257"/>
                  <a:gd name="T36" fmla="*/ 73 w 267"/>
                  <a:gd name="T37" fmla="*/ 61 h 257"/>
                  <a:gd name="T38" fmla="*/ 74 w 267"/>
                  <a:gd name="T39" fmla="*/ 65 h 257"/>
                  <a:gd name="T40" fmla="*/ 109 w 267"/>
                  <a:gd name="T41" fmla="*/ 73 h 257"/>
                  <a:gd name="T42" fmla="*/ 105 w 267"/>
                  <a:gd name="T43" fmla="*/ 55 h 257"/>
                  <a:gd name="T44" fmla="*/ 148 w 267"/>
                  <a:gd name="T45" fmla="*/ 20 h 257"/>
                  <a:gd name="T46" fmla="*/ 147 w 267"/>
                  <a:gd name="T47" fmla="*/ 42 h 257"/>
                  <a:gd name="T48" fmla="*/ 176 w 267"/>
                  <a:gd name="T49" fmla="*/ 93 h 257"/>
                  <a:gd name="T50" fmla="*/ 193 w 267"/>
                  <a:gd name="T51" fmla="*/ 100 h 257"/>
                  <a:gd name="T52" fmla="*/ 201 w 267"/>
                  <a:gd name="T53" fmla="*/ 101 h 257"/>
                  <a:gd name="T54" fmla="*/ 252 w 267"/>
                  <a:gd name="T55" fmla="*/ 111 h 257"/>
                  <a:gd name="T56" fmla="*/ 262 w 267"/>
                  <a:gd name="T57" fmla="*/ 87 h 257"/>
                  <a:gd name="T58" fmla="*/ 254 w 267"/>
                  <a:gd name="T59" fmla="*/ 137 h 257"/>
                  <a:gd name="T60" fmla="*/ 225 w 267"/>
                  <a:gd name="T61" fmla="*/ 143 h 257"/>
                  <a:gd name="T62" fmla="*/ 185 w 267"/>
                  <a:gd name="T63" fmla="*/ 135 h 25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Lst>
                <a:rect l="0" t="0" r="r" b="b"/>
                <a:pathLst>
                  <a:path w="267" h="257">
                    <a:moveTo>
                      <a:pt x="185" y="135"/>
                    </a:moveTo>
                    <a:cubicBezTo>
                      <a:pt x="187" y="147"/>
                      <a:pt x="189" y="162"/>
                      <a:pt x="186" y="183"/>
                    </a:cubicBezTo>
                    <a:cubicBezTo>
                      <a:pt x="180" y="194"/>
                      <a:pt x="147" y="199"/>
                      <a:pt x="151" y="178"/>
                    </a:cubicBezTo>
                    <a:cubicBezTo>
                      <a:pt x="143" y="169"/>
                      <a:pt x="143" y="156"/>
                      <a:pt x="139" y="141"/>
                    </a:cubicBezTo>
                    <a:cubicBezTo>
                      <a:pt x="137" y="138"/>
                      <a:pt x="134" y="135"/>
                      <a:pt x="131" y="133"/>
                    </a:cubicBezTo>
                    <a:cubicBezTo>
                      <a:pt x="116" y="145"/>
                      <a:pt x="98" y="168"/>
                      <a:pt x="94" y="188"/>
                    </a:cubicBezTo>
                    <a:cubicBezTo>
                      <a:pt x="90" y="207"/>
                      <a:pt x="80" y="223"/>
                      <a:pt x="74" y="240"/>
                    </a:cubicBezTo>
                    <a:cubicBezTo>
                      <a:pt x="68" y="245"/>
                      <a:pt x="68" y="257"/>
                      <a:pt x="55" y="256"/>
                    </a:cubicBezTo>
                    <a:cubicBezTo>
                      <a:pt x="53" y="254"/>
                      <a:pt x="53" y="247"/>
                      <a:pt x="55" y="245"/>
                    </a:cubicBezTo>
                    <a:cubicBezTo>
                      <a:pt x="45" y="227"/>
                      <a:pt x="42" y="201"/>
                      <a:pt x="49" y="179"/>
                    </a:cubicBezTo>
                    <a:cubicBezTo>
                      <a:pt x="51" y="178"/>
                      <a:pt x="52" y="176"/>
                      <a:pt x="54" y="175"/>
                    </a:cubicBezTo>
                    <a:cubicBezTo>
                      <a:pt x="59" y="148"/>
                      <a:pt x="80" y="138"/>
                      <a:pt x="88" y="115"/>
                    </a:cubicBezTo>
                    <a:cubicBezTo>
                      <a:pt x="53" y="107"/>
                      <a:pt x="10" y="100"/>
                      <a:pt x="8" y="62"/>
                    </a:cubicBezTo>
                    <a:cubicBezTo>
                      <a:pt x="0" y="49"/>
                      <a:pt x="13" y="38"/>
                      <a:pt x="16" y="28"/>
                    </a:cubicBezTo>
                    <a:cubicBezTo>
                      <a:pt x="30" y="13"/>
                      <a:pt x="61" y="16"/>
                      <a:pt x="73" y="0"/>
                    </a:cubicBezTo>
                    <a:cubicBezTo>
                      <a:pt x="73" y="2"/>
                      <a:pt x="67" y="6"/>
                      <a:pt x="73" y="5"/>
                    </a:cubicBezTo>
                    <a:cubicBezTo>
                      <a:pt x="69" y="14"/>
                      <a:pt x="63" y="20"/>
                      <a:pt x="60" y="30"/>
                    </a:cubicBezTo>
                    <a:cubicBezTo>
                      <a:pt x="63" y="41"/>
                      <a:pt x="58" y="53"/>
                      <a:pt x="67" y="60"/>
                    </a:cubicBezTo>
                    <a:cubicBezTo>
                      <a:pt x="68" y="60"/>
                      <a:pt x="72" y="60"/>
                      <a:pt x="73" y="61"/>
                    </a:cubicBezTo>
                    <a:cubicBezTo>
                      <a:pt x="74" y="61"/>
                      <a:pt x="74" y="64"/>
                      <a:pt x="74" y="65"/>
                    </a:cubicBezTo>
                    <a:cubicBezTo>
                      <a:pt x="85" y="70"/>
                      <a:pt x="99" y="72"/>
                      <a:pt x="109" y="73"/>
                    </a:cubicBezTo>
                    <a:cubicBezTo>
                      <a:pt x="109" y="70"/>
                      <a:pt x="107" y="60"/>
                      <a:pt x="105" y="55"/>
                    </a:cubicBezTo>
                    <a:cubicBezTo>
                      <a:pt x="112" y="34"/>
                      <a:pt x="122" y="20"/>
                      <a:pt x="148" y="20"/>
                    </a:cubicBezTo>
                    <a:cubicBezTo>
                      <a:pt x="158" y="25"/>
                      <a:pt x="153" y="37"/>
                      <a:pt x="147" y="42"/>
                    </a:cubicBezTo>
                    <a:cubicBezTo>
                      <a:pt x="155" y="61"/>
                      <a:pt x="161" y="81"/>
                      <a:pt x="176" y="93"/>
                    </a:cubicBezTo>
                    <a:cubicBezTo>
                      <a:pt x="183" y="91"/>
                      <a:pt x="187" y="98"/>
                      <a:pt x="193" y="100"/>
                    </a:cubicBezTo>
                    <a:cubicBezTo>
                      <a:pt x="195" y="101"/>
                      <a:pt x="198" y="100"/>
                      <a:pt x="201" y="101"/>
                    </a:cubicBezTo>
                    <a:cubicBezTo>
                      <a:pt x="215" y="106"/>
                      <a:pt x="233" y="119"/>
                      <a:pt x="252" y="111"/>
                    </a:cubicBezTo>
                    <a:cubicBezTo>
                      <a:pt x="254" y="102"/>
                      <a:pt x="251" y="87"/>
                      <a:pt x="262" y="87"/>
                    </a:cubicBezTo>
                    <a:cubicBezTo>
                      <a:pt x="260" y="108"/>
                      <a:pt x="267" y="123"/>
                      <a:pt x="254" y="137"/>
                    </a:cubicBezTo>
                    <a:cubicBezTo>
                      <a:pt x="246" y="138"/>
                      <a:pt x="235" y="153"/>
                      <a:pt x="225" y="143"/>
                    </a:cubicBezTo>
                    <a:cubicBezTo>
                      <a:pt x="214" y="146"/>
                      <a:pt x="198" y="137"/>
                      <a:pt x="185" y="13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4" name="Freeform 69">
                <a:extLst>
                  <a:ext uri="{FF2B5EF4-FFF2-40B4-BE49-F238E27FC236}">
                    <a16:creationId xmlns:a16="http://schemas.microsoft.com/office/drawing/2014/main" id="{5BACDF32-098C-410E-A34C-6F81D21ACA89}"/>
                  </a:ext>
                </a:extLst>
              </p:cNvPr>
              <p:cNvSpPr>
                <a:spLocks/>
              </p:cNvSpPr>
              <p:nvPr/>
            </p:nvSpPr>
            <p:spPr bwMode="auto">
              <a:xfrm rot="16200000">
                <a:off x="6954396" y="3054352"/>
                <a:ext cx="441526" cy="408890"/>
              </a:xfrm>
              <a:custGeom>
                <a:avLst/>
                <a:gdLst>
                  <a:gd name="T0" fmla="*/ 176 w 214"/>
                  <a:gd name="T1" fmla="*/ 134 h 182"/>
                  <a:gd name="T2" fmla="*/ 162 w 214"/>
                  <a:gd name="T3" fmla="*/ 86 h 182"/>
                  <a:gd name="T4" fmla="*/ 149 w 214"/>
                  <a:gd name="T5" fmla="*/ 80 h 182"/>
                  <a:gd name="T6" fmla="*/ 125 w 214"/>
                  <a:gd name="T7" fmla="*/ 56 h 182"/>
                  <a:gd name="T8" fmla="*/ 141 w 214"/>
                  <a:gd name="T9" fmla="*/ 121 h 182"/>
                  <a:gd name="T10" fmla="*/ 127 w 214"/>
                  <a:gd name="T11" fmla="*/ 128 h 182"/>
                  <a:gd name="T12" fmla="*/ 92 w 214"/>
                  <a:gd name="T13" fmla="*/ 92 h 182"/>
                  <a:gd name="T14" fmla="*/ 102 w 214"/>
                  <a:gd name="T15" fmla="*/ 157 h 182"/>
                  <a:gd name="T16" fmla="*/ 90 w 214"/>
                  <a:gd name="T17" fmla="*/ 179 h 182"/>
                  <a:gd name="T18" fmla="*/ 71 w 214"/>
                  <a:gd name="T19" fmla="*/ 171 h 182"/>
                  <a:gd name="T20" fmla="*/ 69 w 214"/>
                  <a:gd name="T21" fmla="*/ 133 h 182"/>
                  <a:gd name="T22" fmla="*/ 56 w 214"/>
                  <a:gd name="T23" fmla="*/ 110 h 182"/>
                  <a:gd name="T24" fmla="*/ 3 w 214"/>
                  <a:gd name="T25" fmla="*/ 73 h 182"/>
                  <a:gd name="T26" fmla="*/ 5 w 214"/>
                  <a:gd name="T27" fmla="*/ 53 h 182"/>
                  <a:gd name="T28" fmla="*/ 52 w 214"/>
                  <a:gd name="T29" fmla="*/ 72 h 182"/>
                  <a:gd name="T30" fmla="*/ 35 w 214"/>
                  <a:gd name="T31" fmla="*/ 21 h 182"/>
                  <a:gd name="T32" fmla="*/ 65 w 214"/>
                  <a:gd name="T33" fmla="*/ 27 h 182"/>
                  <a:gd name="T34" fmla="*/ 117 w 214"/>
                  <a:gd name="T35" fmla="*/ 94 h 182"/>
                  <a:gd name="T36" fmla="*/ 114 w 214"/>
                  <a:gd name="T37" fmla="*/ 38 h 182"/>
                  <a:gd name="T38" fmla="*/ 158 w 214"/>
                  <a:gd name="T39" fmla="*/ 57 h 182"/>
                  <a:gd name="T40" fmla="*/ 155 w 214"/>
                  <a:gd name="T41" fmla="*/ 23 h 182"/>
                  <a:gd name="T42" fmla="*/ 189 w 214"/>
                  <a:gd name="T43" fmla="*/ 5 h 182"/>
                  <a:gd name="T44" fmla="*/ 207 w 214"/>
                  <a:gd name="T45" fmla="*/ 120 h 182"/>
                  <a:gd name="T46" fmla="*/ 196 w 214"/>
                  <a:gd name="T47" fmla="*/ 134 h 182"/>
                  <a:gd name="T48" fmla="*/ 176 w 214"/>
                  <a:gd name="T49" fmla="*/ 134 h 1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Lst>
                <a:rect l="0" t="0" r="r" b="b"/>
                <a:pathLst>
                  <a:path w="214" h="182">
                    <a:moveTo>
                      <a:pt x="176" y="134"/>
                    </a:moveTo>
                    <a:cubicBezTo>
                      <a:pt x="171" y="118"/>
                      <a:pt x="164" y="105"/>
                      <a:pt x="162" y="86"/>
                    </a:cubicBezTo>
                    <a:cubicBezTo>
                      <a:pt x="158" y="83"/>
                      <a:pt x="153" y="82"/>
                      <a:pt x="149" y="80"/>
                    </a:cubicBezTo>
                    <a:cubicBezTo>
                      <a:pt x="146" y="67"/>
                      <a:pt x="132" y="64"/>
                      <a:pt x="125" y="56"/>
                    </a:cubicBezTo>
                    <a:cubicBezTo>
                      <a:pt x="128" y="80"/>
                      <a:pt x="136" y="99"/>
                      <a:pt x="141" y="121"/>
                    </a:cubicBezTo>
                    <a:cubicBezTo>
                      <a:pt x="137" y="124"/>
                      <a:pt x="135" y="129"/>
                      <a:pt x="127" y="128"/>
                    </a:cubicBezTo>
                    <a:cubicBezTo>
                      <a:pt x="117" y="114"/>
                      <a:pt x="103" y="105"/>
                      <a:pt x="92" y="92"/>
                    </a:cubicBezTo>
                    <a:cubicBezTo>
                      <a:pt x="91" y="114"/>
                      <a:pt x="104" y="131"/>
                      <a:pt x="102" y="157"/>
                    </a:cubicBezTo>
                    <a:cubicBezTo>
                      <a:pt x="101" y="165"/>
                      <a:pt x="96" y="177"/>
                      <a:pt x="90" y="179"/>
                    </a:cubicBezTo>
                    <a:cubicBezTo>
                      <a:pt x="80" y="182"/>
                      <a:pt x="76" y="175"/>
                      <a:pt x="71" y="171"/>
                    </a:cubicBezTo>
                    <a:cubicBezTo>
                      <a:pt x="74" y="162"/>
                      <a:pt x="70" y="145"/>
                      <a:pt x="69" y="133"/>
                    </a:cubicBezTo>
                    <a:cubicBezTo>
                      <a:pt x="68" y="118"/>
                      <a:pt x="67" y="118"/>
                      <a:pt x="56" y="110"/>
                    </a:cubicBezTo>
                    <a:cubicBezTo>
                      <a:pt x="41" y="97"/>
                      <a:pt x="19" y="83"/>
                      <a:pt x="3" y="73"/>
                    </a:cubicBezTo>
                    <a:cubicBezTo>
                      <a:pt x="5" y="65"/>
                      <a:pt x="0" y="59"/>
                      <a:pt x="5" y="53"/>
                    </a:cubicBezTo>
                    <a:cubicBezTo>
                      <a:pt x="27" y="47"/>
                      <a:pt x="37" y="64"/>
                      <a:pt x="52" y="72"/>
                    </a:cubicBezTo>
                    <a:cubicBezTo>
                      <a:pt x="50" y="52"/>
                      <a:pt x="32" y="43"/>
                      <a:pt x="35" y="21"/>
                    </a:cubicBezTo>
                    <a:cubicBezTo>
                      <a:pt x="48" y="21"/>
                      <a:pt x="58" y="22"/>
                      <a:pt x="65" y="27"/>
                    </a:cubicBezTo>
                    <a:cubicBezTo>
                      <a:pt x="76" y="55"/>
                      <a:pt x="100" y="71"/>
                      <a:pt x="117" y="94"/>
                    </a:cubicBezTo>
                    <a:cubicBezTo>
                      <a:pt x="111" y="79"/>
                      <a:pt x="96" y="51"/>
                      <a:pt x="114" y="38"/>
                    </a:cubicBezTo>
                    <a:cubicBezTo>
                      <a:pt x="137" y="37"/>
                      <a:pt x="143" y="51"/>
                      <a:pt x="158" y="57"/>
                    </a:cubicBezTo>
                    <a:cubicBezTo>
                      <a:pt x="157" y="46"/>
                      <a:pt x="156" y="37"/>
                      <a:pt x="155" y="23"/>
                    </a:cubicBezTo>
                    <a:cubicBezTo>
                      <a:pt x="163" y="14"/>
                      <a:pt x="174" y="0"/>
                      <a:pt x="189" y="5"/>
                    </a:cubicBezTo>
                    <a:cubicBezTo>
                      <a:pt x="180" y="49"/>
                      <a:pt x="214" y="76"/>
                      <a:pt x="207" y="120"/>
                    </a:cubicBezTo>
                    <a:cubicBezTo>
                      <a:pt x="204" y="125"/>
                      <a:pt x="201" y="131"/>
                      <a:pt x="196" y="134"/>
                    </a:cubicBezTo>
                    <a:cubicBezTo>
                      <a:pt x="187" y="132"/>
                      <a:pt x="185" y="135"/>
                      <a:pt x="176" y="13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5" name="Freeform 70">
                <a:extLst>
                  <a:ext uri="{FF2B5EF4-FFF2-40B4-BE49-F238E27FC236}">
                    <a16:creationId xmlns:a16="http://schemas.microsoft.com/office/drawing/2014/main" id="{4ED4691D-1E5E-427F-A5CF-6CFC43EA7F95}"/>
                  </a:ext>
                </a:extLst>
              </p:cNvPr>
              <p:cNvSpPr>
                <a:spLocks noEditPoints="1"/>
              </p:cNvSpPr>
              <p:nvPr/>
            </p:nvSpPr>
            <p:spPr bwMode="auto">
              <a:xfrm rot="16200000">
                <a:off x="5668838" y="3040726"/>
                <a:ext cx="486840" cy="543462"/>
              </a:xfrm>
              <a:custGeom>
                <a:avLst/>
                <a:gdLst>
                  <a:gd name="T0" fmla="*/ 196 w 236"/>
                  <a:gd name="T1" fmla="*/ 175 h 242"/>
                  <a:gd name="T2" fmla="*/ 199 w 236"/>
                  <a:gd name="T3" fmla="*/ 169 h 242"/>
                  <a:gd name="T4" fmla="*/ 176 w 236"/>
                  <a:gd name="T5" fmla="*/ 100 h 242"/>
                  <a:gd name="T6" fmla="*/ 140 w 236"/>
                  <a:gd name="T7" fmla="*/ 97 h 242"/>
                  <a:gd name="T8" fmla="*/ 146 w 236"/>
                  <a:gd name="T9" fmla="*/ 127 h 242"/>
                  <a:gd name="T10" fmla="*/ 174 w 236"/>
                  <a:gd name="T11" fmla="*/ 133 h 242"/>
                  <a:gd name="T12" fmla="*/ 174 w 236"/>
                  <a:gd name="T13" fmla="*/ 150 h 242"/>
                  <a:gd name="T14" fmla="*/ 148 w 236"/>
                  <a:gd name="T15" fmla="*/ 147 h 242"/>
                  <a:gd name="T16" fmla="*/ 144 w 236"/>
                  <a:gd name="T17" fmla="*/ 174 h 242"/>
                  <a:gd name="T18" fmla="*/ 146 w 236"/>
                  <a:gd name="T19" fmla="*/ 180 h 242"/>
                  <a:gd name="T20" fmla="*/ 142 w 236"/>
                  <a:gd name="T21" fmla="*/ 195 h 242"/>
                  <a:gd name="T22" fmla="*/ 141 w 236"/>
                  <a:gd name="T23" fmla="*/ 210 h 242"/>
                  <a:gd name="T24" fmla="*/ 124 w 236"/>
                  <a:gd name="T25" fmla="*/ 233 h 242"/>
                  <a:gd name="T26" fmla="*/ 111 w 236"/>
                  <a:gd name="T27" fmla="*/ 242 h 242"/>
                  <a:gd name="T28" fmla="*/ 20 w 236"/>
                  <a:gd name="T29" fmla="*/ 202 h 242"/>
                  <a:gd name="T30" fmla="*/ 7 w 236"/>
                  <a:gd name="T31" fmla="*/ 197 h 242"/>
                  <a:gd name="T32" fmla="*/ 0 w 236"/>
                  <a:gd name="T33" fmla="*/ 187 h 242"/>
                  <a:gd name="T34" fmla="*/ 16 w 236"/>
                  <a:gd name="T35" fmla="*/ 163 h 242"/>
                  <a:gd name="T36" fmla="*/ 20 w 236"/>
                  <a:gd name="T37" fmla="*/ 127 h 242"/>
                  <a:gd name="T38" fmla="*/ 19 w 236"/>
                  <a:gd name="T39" fmla="*/ 100 h 242"/>
                  <a:gd name="T40" fmla="*/ 15 w 236"/>
                  <a:gd name="T41" fmla="*/ 84 h 242"/>
                  <a:gd name="T42" fmla="*/ 6 w 236"/>
                  <a:gd name="T43" fmla="*/ 52 h 242"/>
                  <a:gd name="T44" fmla="*/ 13 w 236"/>
                  <a:gd name="T45" fmla="*/ 36 h 242"/>
                  <a:gd name="T46" fmla="*/ 45 w 236"/>
                  <a:gd name="T47" fmla="*/ 16 h 242"/>
                  <a:gd name="T48" fmla="*/ 82 w 236"/>
                  <a:gd name="T49" fmla="*/ 3 h 242"/>
                  <a:gd name="T50" fmla="*/ 122 w 236"/>
                  <a:gd name="T51" fmla="*/ 31 h 242"/>
                  <a:gd name="T52" fmla="*/ 111 w 236"/>
                  <a:gd name="T53" fmla="*/ 35 h 242"/>
                  <a:gd name="T54" fmla="*/ 131 w 236"/>
                  <a:gd name="T55" fmla="*/ 75 h 242"/>
                  <a:gd name="T56" fmla="*/ 171 w 236"/>
                  <a:gd name="T57" fmla="*/ 77 h 242"/>
                  <a:gd name="T58" fmla="*/ 181 w 236"/>
                  <a:gd name="T59" fmla="*/ 51 h 242"/>
                  <a:gd name="T60" fmla="*/ 189 w 236"/>
                  <a:gd name="T61" fmla="*/ 45 h 242"/>
                  <a:gd name="T62" fmla="*/ 203 w 236"/>
                  <a:gd name="T63" fmla="*/ 43 h 242"/>
                  <a:gd name="T64" fmla="*/ 200 w 236"/>
                  <a:gd name="T65" fmla="*/ 77 h 242"/>
                  <a:gd name="T66" fmla="*/ 211 w 236"/>
                  <a:gd name="T67" fmla="*/ 98 h 242"/>
                  <a:gd name="T68" fmla="*/ 236 w 236"/>
                  <a:gd name="T69" fmla="*/ 168 h 242"/>
                  <a:gd name="T70" fmla="*/ 235 w 236"/>
                  <a:gd name="T71" fmla="*/ 175 h 242"/>
                  <a:gd name="T72" fmla="*/ 213 w 236"/>
                  <a:gd name="T73" fmla="*/ 206 h 242"/>
                  <a:gd name="T74" fmla="*/ 196 w 236"/>
                  <a:gd name="T75" fmla="*/ 175 h 242"/>
                  <a:gd name="T76" fmla="*/ 128 w 236"/>
                  <a:gd name="T77" fmla="*/ 147 h 242"/>
                  <a:gd name="T78" fmla="*/ 69 w 236"/>
                  <a:gd name="T79" fmla="*/ 170 h 242"/>
                  <a:gd name="T80" fmla="*/ 126 w 236"/>
                  <a:gd name="T81" fmla="*/ 124 h 242"/>
                  <a:gd name="T82" fmla="*/ 120 w 236"/>
                  <a:gd name="T83" fmla="*/ 102 h 242"/>
                  <a:gd name="T84" fmla="*/ 91 w 236"/>
                  <a:gd name="T85" fmla="*/ 89 h 242"/>
                  <a:gd name="T86" fmla="*/ 53 w 236"/>
                  <a:gd name="T87" fmla="*/ 86 h 242"/>
                  <a:gd name="T88" fmla="*/ 105 w 236"/>
                  <a:gd name="T89" fmla="*/ 74 h 242"/>
                  <a:gd name="T90" fmla="*/ 89 w 236"/>
                  <a:gd name="T91" fmla="*/ 30 h 242"/>
                  <a:gd name="T92" fmla="*/ 39 w 236"/>
                  <a:gd name="T93" fmla="*/ 47 h 242"/>
                  <a:gd name="T94" fmla="*/ 49 w 236"/>
                  <a:gd name="T95" fmla="*/ 168 h 242"/>
                  <a:gd name="T96" fmla="*/ 110 w 236"/>
                  <a:gd name="T97" fmla="*/ 196 h 242"/>
                  <a:gd name="T98" fmla="*/ 128 w 236"/>
                  <a:gd name="T99" fmla="*/ 147 h 24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Lst>
                <a:rect l="0" t="0" r="r" b="b"/>
                <a:pathLst>
                  <a:path w="236" h="242">
                    <a:moveTo>
                      <a:pt x="196" y="175"/>
                    </a:moveTo>
                    <a:cubicBezTo>
                      <a:pt x="197" y="172"/>
                      <a:pt x="199" y="172"/>
                      <a:pt x="199" y="169"/>
                    </a:cubicBezTo>
                    <a:cubicBezTo>
                      <a:pt x="192" y="144"/>
                      <a:pt x="185" y="121"/>
                      <a:pt x="176" y="100"/>
                    </a:cubicBezTo>
                    <a:cubicBezTo>
                      <a:pt x="162" y="103"/>
                      <a:pt x="155" y="95"/>
                      <a:pt x="140" y="97"/>
                    </a:cubicBezTo>
                    <a:cubicBezTo>
                      <a:pt x="141" y="108"/>
                      <a:pt x="145" y="116"/>
                      <a:pt x="146" y="127"/>
                    </a:cubicBezTo>
                    <a:cubicBezTo>
                      <a:pt x="153" y="132"/>
                      <a:pt x="165" y="131"/>
                      <a:pt x="174" y="133"/>
                    </a:cubicBezTo>
                    <a:cubicBezTo>
                      <a:pt x="177" y="137"/>
                      <a:pt x="177" y="146"/>
                      <a:pt x="174" y="150"/>
                    </a:cubicBezTo>
                    <a:cubicBezTo>
                      <a:pt x="164" y="155"/>
                      <a:pt x="158" y="149"/>
                      <a:pt x="148" y="147"/>
                    </a:cubicBezTo>
                    <a:cubicBezTo>
                      <a:pt x="148" y="156"/>
                      <a:pt x="144" y="165"/>
                      <a:pt x="144" y="174"/>
                    </a:cubicBezTo>
                    <a:cubicBezTo>
                      <a:pt x="144" y="176"/>
                      <a:pt x="147" y="178"/>
                      <a:pt x="146" y="180"/>
                    </a:cubicBezTo>
                    <a:cubicBezTo>
                      <a:pt x="146" y="185"/>
                      <a:pt x="144" y="190"/>
                      <a:pt x="142" y="195"/>
                    </a:cubicBezTo>
                    <a:cubicBezTo>
                      <a:pt x="141" y="200"/>
                      <a:pt x="142" y="206"/>
                      <a:pt x="141" y="210"/>
                    </a:cubicBezTo>
                    <a:cubicBezTo>
                      <a:pt x="137" y="219"/>
                      <a:pt x="128" y="224"/>
                      <a:pt x="124" y="233"/>
                    </a:cubicBezTo>
                    <a:cubicBezTo>
                      <a:pt x="119" y="235"/>
                      <a:pt x="113" y="237"/>
                      <a:pt x="111" y="242"/>
                    </a:cubicBezTo>
                    <a:cubicBezTo>
                      <a:pt x="71" y="241"/>
                      <a:pt x="60" y="206"/>
                      <a:pt x="20" y="202"/>
                    </a:cubicBezTo>
                    <a:cubicBezTo>
                      <a:pt x="17" y="199"/>
                      <a:pt x="14" y="195"/>
                      <a:pt x="7" y="197"/>
                    </a:cubicBezTo>
                    <a:cubicBezTo>
                      <a:pt x="4" y="194"/>
                      <a:pt x="3" y="190"/>
                      <a:pt x="0" y="187"/>
                    </a:cubicBezTo>
                    <a:cubicBezTo>
                      <a:pt x="5" y="179"/>
                      <a:pt x="8" y="169"/>
                      <a:pt x="16" y="163"/>
                    </a:cubicBezTo>
                    <a:cubicBezTo>
                      <a:pt x="19" y="150"/>
                      <a:pt x="16" y="135"/>
                      <a:pt x="20" y="127"/>
                    </a:cubicBezTo>
                    <a:cubicBezTo>
                      <a:pt x="16" y="120"/>
                      <a:pt x="17" y="108"/>
                      <a:pt x="19" y="100"/>
                    </a:cubicBezTo>
                    <a:cubicBezTo>
                      <a:pt x="15" y="95"/>
                      <a:pt x="16" y="91"/>
                      <a:pt x="15" y="84"/>
                    </a:cubicBezTo>
                    <a:cubicBezTo>
                      <a:pt x="12" y="73"/>
                      <a:pt x="4" y="64"/>
                      <a:pt x="6" y="52"/>
                    </a:cubicBezTo>
                    <a:cubicBezTo>
                      <a:pt x="6" y="50"/>
                      <a:pt x="10" y="40"/>
                      <a:pt x="13" y="36"/>
                    </a:cubicBezTo>
                    <a:cubicBezTo>
                      <a:pt x="18" y="29"/>
                      <a:pt x="31" y="22"/>
                      <a:pt x="45" y="16"/>
                    </a:cubicBezTo>
                    <a:cubicBezTo>
                      <a:pt x="58" y="11"/>
                      <a:pt x="73" y="4"/>
                      <a:pt x="82" y="3"/>
                    </a:cubicBezTo>
                    <a:cubicBezTo>
                      <a:pt x="100" y="0"/>
                      <a:pt x="126" y="13"/>
                      <a:pt x="122" y="31"/>
                    </a:cubicBezTo>
                    <a:cubicBezTo>
                      <a:pt x="119" y="34"/>
                      <a:pt x="115" y="34"/>
                      <a:pt x="111" y="35"/>
                    </a:cubicBezTo>
                    <a:cubicBezTo>
                      <a:pt x="114" y="52"/>
                      <a:pt x="124" y="62"/>
                      <a:pt x="131" y="75"/>
                    </a:cubicBezTo>
                    <a:cubicBezTo>
                      <a:pt x="143" y="74"/>
                      <a:pt x="162" y="83"/>
                      <a:pt x="171" y="77"/>
                    </a:cubicBezTo>
                    <a:cubicBezTo>
                      <a:pt x="178" y="72"/>
                      <a:pt x="175" y="58"/>
                      <a:pt x="181" y="51"/>
                    </a:cubicBezTo>
                    <a:cubicBezTo>
                      <a:pt x="180" y="52"/>
                      <a:pt x="189" y="45"/>
                      <a:pt x="189" y="45"/>
                    </a:cubicBezTo>
                    <a:cubicBezTo>
                      <a:pt x="193" y="43"/>
                      <a:pt x="198" y="43"/>
                      <a:pt x="203" y="43"/>
                    </a:cubicBezTo>
                    <a:cubicBezTo>
                      <a:pt x="206" y="56"/>
                      <a:pt x="195" y="62"/>
                      <a:pt x="200" y="77"/>
                    </a:cubicBezTo>
                    <a:cubicBezTo>
                      <a:pt x="202" y="83"/>
                      <a:pt x="207" y="89"/>
                      <a:pt x="211" y="98"/>
                    </a:cubicBezTo>
                    <a:cubicBezTo>
                      <a:pt x="218" y="118"/>
                      <a:pt x="229" y="149"/>
                      <a:pt x="236" y="168"/>
                    </a:cubicBezTo>
                    <a:cubicBezTo>
                      <a:pt x="236" y="169"/>
                      <a:pt x="235" y="173"/>
                      <a:pt x="235" y="175"/>
                    </a:cubicBezTo>
                    <a:cubicBezTo>
                      <a:pt x="232" y="187"/>
                      <a:pt x="224" y="208"/>
                      <a:pt x="213" y="206"/>
                    </a:cubicBezTo>
                    <a:cubicBezTo>
                      <a:pt x="201" y="205"/>
                      <a:pt x="205" y="182"/>
                      <a:pt x="196" y="175"/>
                    </a:cubicBezTo>
                    <a:close/>
                    <a:moveTo>
                      <a:pt x="128" y="147"/>
                    </a:moveTo>
                    <a:cubicBezTo>
                      <a:pt x="95" y="141"/>
                      <a:pt x="93" y="169"/>
                      <a:pt x="69" y="170"/>
                    </a:cubicBezTo>
                    <a:cubicBezTo>
                      <a:pt x="56" y="133"/>
                      <a:pt x="95" y="119"/>
                      <a:pt x="126" y="124"/>
                    </a:cubicBezTo>
                    <a:cubicBezTo>
                      <a:pt x="127" y="114"/>
                      <a:pt x="122" y="110"/>
                      <a:pt x="120" y="102"/>
                    </a:cubicBezTo>
                    <a:cubicBezTo>
                      <a:pt x="111" y="98"/>
                      <a:pt x="103" y="90"/>
                      <a:pt x="91" y="89"/>
                    </a:cubicBezTo>
                    <a:cubicBezTo>
                      <a:pt x="79" y="88"/>
                      <a:pt x="64" y="95"/>
                      <a:pt x="53" y="86"/>
                    </a:cubicBezTo>
                    <a:cubicBezTo>
                      <a:pt x="52" y="64"/>
                      <a:pt x="87" y="70"/>
                      <a:pt x="105" y="74"/>
                    </a:cubicBezTo>
                    <a:cubicBezTo>
                      <a:pt x="100" y="58"/>
                      <a:pt x="94" y="46"/>
                      <a:pt x="89" y="30"/>
                    </a:cubicBezTo>
                    <a:cubicBezTo>
                      <a:pt x="68" y="31"/>
                      <a:pt x="51" y="37"/>
                      <a:pt x="39" y="47"/>
                    </a:cubicBezTo>
                    <a:cubicBezTo>
                      <a:pt x="40" y="90"/>
                      <a:pt x="53" y="131"/>
                      <a:pt x="49" y="168"/>
                    </a:cubicBezTo>
                    <a:cubicBezTo>
                      <a:pt x="67" y="180"/>
                      <a:pt x="86" y="190"/>
                      <a:pt x="110" y="196"/>
                    </a:cubicBezTo>
                    <a:cubicBezTo>
                      <a:pt x="121" y="185"/>
                      <a:pt x="131" y="165"/>
                      <a:pt x="128" y="14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6" name="Freeform 72">
                <a:extLst>
                  <a:ext uri="{FF2B5EF4-FFF2-40B4-BE49-F238E27FC236}">
                    <a16:creationId xmlns:a16="http://schemas.microsoft.com/office/drawing/2014/main" id="{C09D262A-3DFF-4D18-8E06-4120B289A615}"/>
                  </a:ext>
                </a:extLst>
              </p:cNvPr>
              <p:cNvSpPr>
                <a:spLocks/>
              </p:cNvSpPr>
              <p:nvPr/>
            </p:nvSpPr>
            <p:spPr bwMode="auto">
              <a:xfrm rot="16200000">
                <a:off x="6923315" y="3199769"/>
                <a:ext cx="410522" cy="388187"/>
              </a:xfrm>
              <a:custGeom>
                <a:avLst/>
                <a:gdLst>
                  <a:gd name="T0" fmla="*/ 63 w 199"/>
                  <a:gd name="T1" fmla="*/ 137 h 174"/>
                  <a:gd name="T2" fmla="*/ 114 w 199"/>
                  <a:gd name="T3" fmla="*/ 142 h 174"/>
                  <a:gd name="T4" fmla="*/ 108 w 199"/>
                  <a:gd name="T5" fmla="*/ 159 h 174"/>
                  <a:gd name="T6" fmla="*/ 67 w 199"/>
                  <a:gd name="T7" fmla="*/ 162 h 174"/>
                  <a:gd name="T8" fmla="*/ 56 w 199"/>
                  <a:gd name="T9" fmla="*/ 159 h 174"/>
                  <a:gd name="T10" fmla="*/ 37 w 199"/>
                  <a:gd name="T11" fmla="*/ 174 h 174"/>
                  <a:gd name="T12" fmla="*/ 19 w 199"/>
                  <a:gd name="T13" fmla="*/ 150 h 174"/>
                  <a:gd name="T14" fmla="*/ 13 w 199"/>
                  <a:gd name="T15" fmla="*/ 139 h 174"/>
                  <a:gd name="T16" fmla="*/ 19 w 199"/>
                  <a:gd name="T17" fmla="*/ 106 h 174"/>
                  <a:gd name="T18" fmla="*/ 27 w 199"/>
                  <a:gd name="T19" fmla="*/ 18 h 174"/>
                  <a:gd name="T20" fmla="*/ 94 w 199"/>
                  <a:gd name="T21" fmla="*/ 2 h 174"/>
                  <a:gd name="T22" fmla="*/ 158 w 199"/>
                  <a:gd name="T23" fmla="*/ 6 h 174"/>
                  <a:gd name="T24" fmla="*/ 197 w 199"/>
                  <a:gd name="T25" fmla="*/ 14 h 174"/>
                  <a:gd name="T26" fmla="*/ 175 w 199"/>
                  <a:gd name="T27" fmla="*/ 28 h 174"/>
                  <a:gd name="T28" fmla="*/ 76 w 199"/>
                  <a:gd name="T29" fmla="*/ 31 h 174"/>
                  <a:gd name="T30" fmla="*/ 52 w 199"/>
                  <a:gd name="T31" fmla="*/ 50 h 174"/>
                  <a:gd name="T32" fmla="*/ 63 w 199"/>
                  <a:gd name="T33" fmla="*/ 103 h 174"/>
                  <a:gd name="T34" fmla="*/ 65 w 199"/>
                  <a:gd name="T35" fmla="*/ 114 h 174"/>
                  <a:gd name="T36" fmla="*/ 63 w 199"/>
                  <a:gd name="T37" fmla="*/ 137 h 1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99" h="174">
                    <a:moveTo>
                      <a:pt x="63" y="137"/>
                    </a:moveTo>
                    <a:cubicBezTo>
                      <a:pt x="78" y="144"/>
                      <a:pt x="101" y="133"/>
                      <a:pt x="114" y="142"/>
                    </a:cubicBezTo>
                    <a:cubicBezTo>
                      <a:pt x="118" y="152"/>
                      <a:pt x="110" y="152"/>
                      <a:pt x="108" y="159"/>
                    </a:cubicBezTo>
                    <a:cubicBezTo>
                      <a:pt x="95" y="160"/>
                      <a:pt x="80" y="163"/>
                      <a:pt x="67" y="162"/>
                    </a:cubicBezTo>
                    <a:cubicBezTo>
                      <a:pt x="64" y="162"/>
                      <a:pt x="60" y="159"/>
                      <a:pt x="56" y="159"/>
                    </a:cubicBezTo>
                    <a:cubicBezTo>
                      <a:pt x="47" y="160"/>
                      <a:pt x="46" y="172"/>
                      <a:pt x="37" y="174"/>
                    </a:cubicBezTo>
                    <a:cubicBezTo>
                      <a:pt x="26" y="171"/>
                      <a:pt x="14" y="162"/>
                      <a:pt x="19" y="150"/>
                    </a:cubicBezTo>
                    <a:cubicBezTo>
                      <a:pt x="15" y="151"/>
                      <a:pt x="16" y="141"/>
                      <a:pt x="13" y="139"/>
                    </a:cubicBezTo>
                    <a:cubicBezTo>
                      <a:pt x="23" y="133"/>
                      <a:pt x="12" y="115"/>
                      <a:pt x="19" y="106"/>
                    </a:cubicBezTo>
                    <a:cubicBezTo>
                      <a:pt x="16" y="74"/>
                      <a:pt x="0" y="36"/>
                      <a:pt x="27" y="18"/>
                    </a:cubicBezTo>
                    <a:cubicBezTo>
                      <a:pt x="46" y="12"/>
                      <a:pt x="68" y="3"/>
                      <a:pt x="94" y="2"/>
                    </a:cubicBezTo>
                    <a:cubicBezTo>
                      <a:pt x="116" y="0"/>
                      <a:pt x="138" y="4"/>
                      <a:pt x="158" y="6"/>
                    </a:cubicBezTo>
                    <a:cubicBezTo>
                      <a:pt x="172" y="6"/>
                      <a:pt x="195" y="2"/>
                      <a:pt x="197" y="14"/>
                    </a:cubicBezTo>
                    <a:cubicBezTo>
                      <a:pt x="199" y="25"/>
                      <a:pt x="188" y="28"/>
                      <a:pt x="175" y="28"/>
                    </a:cubicBezTo>
                    <a:cubicBezTo>
                      <a:pt x="148" y="26"/>
                      <a:pt x="95" y="16"/>
                      <a:pt x="76" y="31"/>
                    </a:cubicBezTo>
                    <a:cubicBezTo>
                      <a:pt x="63" y="25"/>
                      <a:pt x="59" y="43"/>
                      <a:pt x="52" y="50"/>
                    </a:cubicBezTo>
                    <a:cubicBezTo>
                      <a:pt x="53" y="68"/>
                      <a:pt x="60" y="87"/>
                      <a:pt x="63" y="103"/>
                    </a:cubicBezTo>
                    <a:cubicBezTo>
                      <a:pt x="63" y="108"/>
                      <a:pt x="63" y="109"/>
                      <a:pt x="65" y="114"/>
                    </a:cubicBezTo>
                    <a:cubicBezTo>
                      <a:pt x="67" y="124"/>
                      <a:pt x="63" y="127"/>
                      <a:pt x="63" y="137"/>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7" name="Freeform 74">
                <a:extLst>
                  <a:ext uri="{FF2B5EF4-FFF2-40B4-BE49-F238E27FC236}">
                    <a16:creationId xmlns:a16="http://schemas.microsoft.com/office/drawing/2014/main" id="{37706AF3-4CF4-4464-A4A9-3643211122E0}"/>
                  </a:ext>
                </a:extLst>
              </p:cNvPr>
              <p:cNvSpPr>
                <a:spLocks/>
              </p:cNvSpPr>
              <p:nvPr/>
            </p:nvSpPr>
            <p:spPr bwMode="auto">
              <a:xfrm rot="16200000">
                <a:off x="8934115" y="3221992"/>
                <a:ext cx="400188" cy="383011"/>
              </a:xfrm>
              <a:custGeom>
                <a:avLst/>
                <a:gdLst>
                  <a:gd name="T0" fmla="*/ 145 w 194"/>
                  <a:gd name="T1" fmla="*/ 101 h 172"/>
                  <a:gd name="T2" fmla="*/ 132 w 194"/>
                  <a:gd name="T3" fmla="*/ 170 h 172"/>
                  <a:gd name="T4" fmla="*/ 125 w 194"/>
                  <a:gd name="T5" fmla="*/ 172 h 172"/>
                  <a:gd name="T6" fmla="*/ 112 w 194"/>
                  <a:gd name="T7" fmla="*/ 104 h 172"/>
                  <a:gd name="T8" fmla="*/ 5 w 194"/>
                  <a:gd name="T9" fmla="*/ 77 h 172"/>
                  <a:gd name="T10" fmla="*/ 1 w 194"/>
                  <a:gd name="T11" fmla="*/ 58 h 172"/>
                  <a:gd name="T12" fmla="*/ 73 w 194"/>
                  <a:gd name="T13" fmla="*/ 34 h 172"/>
                  <a:gd name="T14" fmla="*/ 80 w 194"/>
                  <a:gd name="T15" fmla="*/ 38 h 172"/>
                  <a:gd name="T16" fmla="*/ 72 w 194"/>
                  <a:gd name="T17" fmla="*/ 42 h 172"/>
                  <a:gd name="T18" fmla="*/ 62 w 194"/>
                  <a:gd name="T19" fmla="*/ 59 h 172"/>
                  <a:gd name="T20" fmla="*/ 103 w 194"/>
                  <a:gd name="T21" fmla="*/ 75 h 172"/>
                  <a:gd name="T22" fmla="*/ 92 w 194"/>
                  <a:gd name="T23" fmla="*/ 30 h 172"/>
                  <a:gd name="T24" fmla="*/ 91 w 194"/>
                  <a:gd name="T25" fmla="*/ 20 h 172"/>
                  <a:gd name="T26" fmla="*/ 111 w 194"/>
                  <a:gd name="T27" fmla="*/ 0 h 172"/>
                  <a:gd name="T28" fmla="*/ 130 w 194"/>
                  <a:gd name="T29" fmla="*/ 9 h 172"/>
                  <a:gd name="T30" fmla="*/ 128 w 194"/>
                  <a:gd name="T31" fmla="*/ 27 h 172"/>
                  <a:gd name="T32" fmla="*/ 133 w 194"/>
                  <a:gd name="T33" fmla="*/ 55 h 172"/>
                  <a:gd name="T34" fmla="*/ 139 w 194"/>
                  <a:gd name="T35" fmla="*/ 71 h 172"/>
                  <a:gd name="T36" fmla="*/ 176 w 194"/>
                  <a:gd name="T37" fmla="*/ 94 h 172"/>
                  <a:gd name="T38" fmla="*/ 153 w 194"/>
                  <a:gd name="T39" fmla="*/ 29 h 172"/>
                  <a:gd name="T40" fmla="*/ 147 w 194"/>
                  <a:gd name="T41" fmla="*/ 3 h 172"/>
                  <a:gd name="T42" fmla="*/ 156 w 194"/>
                  <a:gd name="T43" fmla="*/ 3 h 172"/>
                  <a:gd name="T44" fmla="*/ 159 w 194"/>
                  <a:gd name="T45" fmla="*/ 14 h 172"/>
                  <a:gd name="T46" fmla="*/ 191 w 194"/>
                  <a:gd name="T47" fmla="*/ 89 h 172"/>
                  <a:gd name="T48" fmla="*/ 187 w 194"/>
                  <a:gd name="T49" fmla="*/ 121 h 172"/>
                  <a:gd name="T50" fmla="*/ 177 w 194"/>
                  <a:gd name="T51" fmla="*/ 122 h 172"/>
                  <a:gd name="T52" fmla="*/ 168 w 194"/>
                  <a:gd name="T53" fmla="*/ 115 h 172"/>
                  <a:gd name="T54" fmla="*/ 145 w 194"/>
                  <a:gd name="T55" fmla="*/ 101 h 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194" h="172">
                    <a:moveTo>
                      <a:pt x="145" y="101"/>
                    </a:moveTo>
                    <a:cubicBezTo>
                      <a:pt x="144" y="119"/>
                      <a:pt x="148" y="157"/>
                      <a:pt x="132" y="170"/>
                    </a:cubicBezTo>
                    <a:cubicBezTo>
                      <a:pt x="127" y="169"/>
                      <a:pt x="128" y="168"/>
                      <a:pt x="125" y="172"/>
                    </a:cubicBezTo>
                    <a:cubicBezTo>
                      <a:pt x="105" y="164"/>
                      <a:pt x="116" y="129"/>
                      <a:pt x="112" y="104"/>
                    </a:cubicBezTo>
                    <a:cubicBezTo>
                      <a:pt x="78" y="94"/>
                      <a:pt x="30" y="97"/>
                      <a:pt x="5" y="77"/>
                    </a:cubicBezTo>
                    <a:cubicBezTo>
                      <a:pt x="3" y="72"/>
                      <a:pt x="0" y="67"/>
                      <a:pt x="1" y="58"/>
                    </a:cubicBezTo>
                    <a:cubicBezTo>
                      <a:pt x="19" y="44"/>
                      <a:pt x="41" y="28"/>
                      <a:pt x="73" y="34"/>
                    </a:cubicBezTo>
                    <a:cubicBezTo>
                      <a:pt x="75" y="35"/>
                      <a:pt x="74" y="40"/>
                      <a:pt x="80" y="38"/>
                    </a:cubicBezTo>
                    <a:cubicBezTo>
                      <a:pt x="79" y="41"/>
                      <a:pt x="75" y="41"/>
                      <a:pt x="72" y="42"/>
                    </a:cubicBezTo>
                    <a:cubicBezTo>
                      <a:pt x="75" y="48"/>
                      <a:pt x="64" y="52"/>
                      <a:pt x="62" y="59"/>
                    </a:cubicBezTo>
                    <a:cubicBezTo>
                      <a:pt x="74" y="66"/>
                      <a:pt x="88" y="71"/>
                      <a:pt x="103" y="75"/>
                    </a:cubicBezTo>
                    <a:cubicBezTo>
                      <a:pt x="106" y="61"/>
                      <a:pt x="98" y="42"/>
                      <a:pt x="92" y="30"/>
                    </a:cubicBezTo>
                    <a:cubicBezTo>
                      <a:pt x="94" y="25"/>
                      <a:pt x="92" y="25"/>
                      <a:pt x="91" y="20"/>
                    </a:cubicBezTo>
                    <a:cubicBezTo>
                      <a:pt x="94" y="9"/>
                      <a:pt x="104" y="6"/>
                      <a:pt x="111" y="0"/>
                    </a:cubicBezTo>
                    <a:cubicBezTo>
                      <a:pt x="118" y="2"/>
                      <a:pt x="126" y="4"/>
                      <a:pt x="130" y="9"/>
                    </a:cubicBezTo>
                    <a:cubicBezTo>
                      <a:pt x="135" y="16"/>
                      <a:pt x="129" y="22"/>
                      <a:pt x="128" y="27"/>
                    </a:cubicBezTo>
                    <a:cubicBezTo>
                      <a:pt x="128" y="30"/>
                      <a:pt x="132" y="49"/>
                      <a:pt x="133" y="55"/>
                    </a:cubicBezTo>
                    <a:cubicBezTo>
                      <a:pt x="134" y="60"/>
                      <a:pt x="139" y="65"/>
                      <a:pt x="139" y="71"/>
                    </a:cubicBezTo>
                    <a:cubicBezTo>
                      <a:pt x="160" y="66"/>
                      <a:pt x="161" y="89"/>
                      <a:pt x="176" y="94"/>
                    </a:cubicBezTo>
                    <a:cubicBezTo>
                      <a:pt x="169" y="76"/>
                      <a:pt x="164" y="48"/>
                      <a:pt x="153" y="29"/>
                    </a:cubicBezTo>
                    <a:cubicBezTo>
                      <a:pt x="149" y="22"/>
                      <a:pt x="139" y="15"/>
                      <a:pt x="147" y="3"/>
                    </a:cubicBezTo>
                    <a:cubicBezTo>
                      <a:pt x="152" y="4"/>
                      <a:pt x="153" y="2"/>
                      <a:pt x="156" y="3"/>
                    </a:cubicBezTo>
                    <a:cubicBezTo>
                      <a:pt x="158" y="6"/>
                      <a:pt x="158" y="11"/>
                      <a:pt x="159" y="14"/>
                    </a:cubicBezTo>
                    <a:cubicBezTo>
                      <a:pt x="168" y="29"/>
                      <a:pt x="185" y="67"/>
                      <a:pt x="191" y="89"/>
                    </a:cubicBezTo>
                    <a:cubicBezTo>
                      <a:pt x="194" y="102"/>
                      <a:pt x="194" y="115"/>
                      <a:pt x="187" y="121"/>
                    </a:cubicBezTo>
                    <a:cubicBezTo>
                      <a:pt x="183" y="119"/>
                      <a:pt x="181" y="123"/>
                      <a:pt x="177" y="122"/>
                    </a:cubicBezTo>
                    <a:cubicBezTo>
                      <a:pt x="173" y="122"/>
                      <a:pt x="171" y="117"/>
                      <a:pt x="168" y="115"/>
                    </a:cubicBezTo>
                    <a:cubicBezTo>
                      <a:pt x="160" y="110"/>
                      <a:pt x="151" y="106"/>
                      <a:pt x="145" y="101"/>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8" name="Freeform 75">
                <a:extLst>
                  <a:ext uri="{FF2B5EF4-FFF2-40B4-BE49-F238E27FC236}">
                    <a16:creationId xmlns:a16="http://schemas.microsoft.com/office/drawing/2014/main" id="{A346A2ED-46AB-436D-A2C2-89898B55D598}"/>
                  </a:ext>
                </a:extLst>
              </p:cNvPr>
              <p:cNvSpPr>
                <a:spLocks/>
              </p:cNvSpPr>
              <p:nvPr/>
            </p:nvSpPr>
            <p:spPr bwMode="auto">
              <a:xfrm rot="16200000">
                <a:off x="7653098" y="3314619"/>
                <a:ext cx="400188" cy="222561"/>
              </a:xfrm>
              <a:custGeom>
                <a:avLst/>
                <a:gdLst>
                  <a:gd name="T0" fmla="*/ 151 w 194"/>
                  <a:gd name="T1" fmla="*/ 45 h 99"/>
                  <a:gd name="T2" fmla="*/ 139 w 194"/>
                  <a:gd name="T3" fmla="*/ 91 h 99"/>
                  <a:gd name="T4" fmla="*/ 118 w 194"/>
                  <a:gd name="T5" fmla="*/ 99 h 99"/>
                  <a:gd name="T6" fmla="*/ 3 w 194"/>
                  <a:gd name="T7" fmla="*/ 78 h 99"/>
                  <a:gd name="T8" fmla="*/ 4 w 194"/>
                  <a:gd name="T9" fmla="*/ 56 h 99"/>
                  <a:gd name="T10" fmla="*/ 59 w 194"/>
                  <a:gd name="T11" fmla="*/ 23 h 99"/>
                  <a:gd name="T12" fmla="*/ 51 w 194"/>
                  <a:gd name="T13" fmla="*/ 7 h 99"/>
                  <a:gd name="T14" fmla="*/ 72 w 194"/>
                  <a:gd name="T15" fmla="*/ 16 h 99"/>
                  <a:gd name="T16" fmla="*/ 84 w 194"/>
                  <a:gd name="T17" fmla="*/ 2 h 99"/>
                  <a:gd name="T18" fmla="*/ 95 w 194"/>
                  <a:gd name="T19" fmla="*/ 39 h 99"/>
                  <a:gd name="T20" fmla="*/ 62 w 194"/>
                  <a:gd name="T21" fmla="*/ 33 h 99"/>
                  <a:gd name="T22" fmla="*/ 42 w 194"/>
                  <a:gd name="T23" fmla="*/ 58 h 99"/>
                  <a:gd name="T24" fmla="*/ 127 w 194"/>
                  <a:gd name="T25" fmla="*/ 71 h 99"/>
                  <a:gd name="T26" fmla="*/ 106 w 194"/>
                  <a:gd name="T27" fmla="*/ 28 h 99"/>
                  <a:gd name="T28" fmla="*/ 124 w 194"/>
                  <a:gd name="T29" fmla="*/ 3 h 99"/>
                  <a:gd name="T30" fmla="*/ 183 w 194"/>
                  <a:gd name="T31" fmla="*/ 27 h 99"/>
                  <a:gd name="T32" fmla="*/ 180 w 194"/>
                  <a:gd name="T33" fmla="*/ 53 h 99"/>
                  <a:gd name="T34" fmla="*/ 151 w 194"/>
                  <a:gd name="T35" fmla="*/ 45 h 9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Lst>
                <a:rect l="0" t="0" r="r" b="b"/>
                <a:pathLst>
                  <a:path w="194" h="99">
                    <a:moveTo>
                      <a:pt x="151" y="45"/>
                    </a:moveTo>
                    <a:cubicBezTo>
                      <a:pt x="154" y="65"/>
                      <a:pt x="154" y="83"/>
                      <a:pt x="139" y="91"/>
                    </a:cubicBezTo>
                    <a:cubicBezTo>
                      <a:pt x="132" y="94"/>
                      <a:pt x="124" y="93"/>
                      <a:pt x="118" y="99"/>
                    </a:cubicBezTo>
                    <a:cubicBezTo>
                      <a:pt x="77" y="97"/>
                      <a:pt x="31" y="94"/>
                      <a:pt x="3" y="78"/>
                    </a:cubicBezTo>
                    <a:cubicBezTo>
                      <a:pt x="3" y="70"/>
                      <a:pt x="0" y="62"/>
                      <a:pt x="4" y="56"/>
                    </a:cubicBezTo>
                    <a:cubicBezTo>
                      <a:pt x="20" y="46"/>
                      <a:pt x="41" y="34"/>
                      <a:pt x="59" y="23"/>
                    </a:cubicBezTo>
                    <a:cubicBezTo>
                      <a:pt x="58" y="16"/>
                      <a:pt x="52" y="14"/>
                      <a:pt x="51" y="7"/>
                    </a:cubicBezTo>
                    <a:cubicBezTo>
                      <a:pt x="61" y="7"/>
                      <a:pt x="64" y="13"/>
                      <a:pt x="72" y="16"/>
                    </a:cubicBezTo>
                    <a:cubicBezTo>
                      <a:pt x="75" y="11"/>
                      <a:pt x="80" y="7"/>
                      <a:pt x="84" y="2"/>
                    </a:cubicBezTo>
                    <a:cubicBezTo>
                      <a:pt x="100" y="6"/>
                      <a:pt x="110" y="30"/>
                      <a:pt x="95" y="39"/>
                    </a:cubicBezTo>
                    <a:cubicBezTo>
                      <a:pt x="87" y="44"/>
                      <a:pt x="63" y="49"/>
                      <a:pt x="62" y="33"/>
                    </a:cubicBezTo>
                    <a:cubicBezTo>
                      <a:pt x="53" y="39"/>
                      <a:pt x="47" y="48"/>
                      <a:pt x="42" y="58"/>
                    </a:cubicBezTo>
                    <a:cubicBezTo>
                      <a:pt x="57" y="75"/>
                      <a:pt x="102" y="82"/>
                      <a:pt x="127" y="71"/>
                    </a:cubicBezTo>
                    <a:cubicBezTo>
                      <a:pt x="135" y="52"/>
                      <a:pt x="117" y="38"/>
                      <a:pt x="106" y="28"/>
                    </a:cubicBezTo>
                    <a:cubicBezTo>
                      <a:pt x="105" y="13"/>
                      <a:pt x="114" y="4"/>
                      <a:pt x="124" y="3"/>
                    </a:cubicBezTo>
                    <a:cubicBezTo>
                      <a:pt x="145" y="0"/>
                      <a:pt x="157" y="32"/>
                      <a:pt x="183" y="27"/>
                    </a:cubicBezTo>
                    <a:cubicBezTo>
                      <a:pt x="194" y="28"/>
                      <a:pt x="188" y="50"/>
                      <a:pt x="180" y="53"/>
                    </a:cubicBezTo>
                    <a:cubicBezTo>
                      <a:pt x="170" y="56"/>
                      <a:pt x="161" y="47"/>
                      <a:pt x="151" y="45"/>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sp>
            <p:nvSpPr>
              <p:cNvPr id="49" name="Freeform 117">
                <a:extLst>
                  <a:ext uri="{FF2B5EF4-FFF2-40B4-BE49-F238E27FC236}">
                    <a16:creationId xmlns:a16="http://schemas.microsoft.com/office/drawing/2014/main" id="{52E82478-14F1-4114-9152-DF91AD2C17B5}"/>
                  </a:ext>
                </a:extLst>
              </p:cNvPr>
              <p:cNvSpPr>
                <a:spLocks/>
              </p:cNvSpPr>
              <p:nvPr/>
            </p:nvSpPr>
            <p:spPr bwMode="auto">
              <a:xfrm rot="16200000">
                <a:off x="8905639" y="2896221"/>
                <a:ext cx="389853" cy="615923"/>
              </a:xfrm>
              <a:custGeom>
                <a:avLst/>
                <a:gdLst>
                  <a:gd name="T0" fmla="*/ 99 w 189"/>
                  <a:gd name="T1" fmla="*/ 274 h 274"/>
                  <a:gd name="T2" fmla="*/ 87 w 189"/>
                  <a:gd name="T3" fmla="*/ 274 h 274"/>
                  <a:gd name="T4" fmla="*/ 66 w 189"/>
                  <a:gd name="T5" fmla="*/ 233 h 274"/>
                  <a:gd name="T6" fmla="*/ 76 w 189"/>
                  <a:gd name="T7" fmla="*/ 210 h 274"/>
                  <a:gd name="T8" fmla="*/ 94 w 189"/>
                  <a:gd name="T9" fmla="*/ 218 h 274"/>
                  <a:gd name="T10" fmla="*/ 65 w 189"/>
                  <a:gd name="T11" fmla="*/ 51 h 274"/>
                  <a:gd name="T12" fmla="*/ 0 w 189"/>
                  <a:gd name="T13" fmla="*/ 24 h 274"/>
                  <a:gd name="T14" fmla="*/ 10 w 189"/>
                  <a:gd name="T15" fmla="*/ 4 h 274"/>
                  <a:gd name="T16" fmla="*/ 47 w 189"/>
                  <a:gd name="T17" fmla="*/ 15 h 274"/>
                  <a:gd name="T18" fmla="*/ 69 w 189"/>
                  <a:gd name="T19" fmla="*/ 25 h 274"/>
                  <a:gd name="T20" fmla="*/ 100 w 189"/>
                  <a:gd name="T21" fmla="*/ 42 h 274"/>
                  <a:gd name="T22" fmla="*/ 90 w 189"/>
                  <a:gd name="T23" fmla="*/ 56 h 274"/>
                  <a:gd name="T24" fmla="*/ 109 w 189"/>
                  <a:gd name="T25" fmla="*/ 103 h 274"/>
                  <a:gd name="T26" fmla="*/ 113 w 189"/>
                  <a:gd name="T27" fmla="*/ 118 h 274"/>
                  <a:gd name="T28" fmla="*/ 143 w 189"/>
                  <a:gd name="T29" fmla="*/ 147 h 274"/>
                  <a:gd name="T30" fmla="*/ 177 w 189"/>
                  <a:gd name="T31" fmla="*/ 167 h 274"/>
                  <a:gd name="T32" fmla="*/ 176 w 189"/>
                  <a:gd name="T33" fmla="*/ 153 h 274"/>
                  <a:gd name="T34" fmla="*/ 150 w 189"/>
                  <a:gd name="T35" fmla="*/ 136 h 274"/>
                  <a:gd name="T36" fmla="*/ 161 w 189"/>
                  <a:gd name="T37" fmla="*/ 109 h 274"/>
                  <a:gd name="T38" fmla="*/ 143 w 189"/>
                  <a:gd name="T39" fmla="*/ 93 h 274"/>
                  <a:gd name="T40" fmla="*/ 126 w 189"/>
                  <a:gd name="T41" fmla="*/ 91 h 274"/>
                  <a:gd name="T42" fmla="*/ 126 w 189"/>
                  <a:gd name="T43" fmla="*/ 73 h 274"/>
                  <a:gd name="T44" fmla="*/ 162 w 189"/>
                  <a:gd name="T45" fmla="*/ 62 h 274"/>
                  <a:gd name="T46" fmla="*/ 174 w 189"/>
                  <a:gd name="T47" fmla="*/ 69 h 274"/>
                  <a:gd name="T48" fmla="*/ 182 w 189"/>
                  <a:gd name="T49" fmla="*/ 86 h 274"/>
                  <a:gd name="T50" fmla="*/ 152 w 189"/>
                  <a:gd name="T51" fmla="*/ 87 h 274"/>
                  <a:gd name="T52" fmla="*/ 168 w 189"/>
                  <a:gd name="T53" fmla="*/ 114 h 274"/>
                  <a:gd name="T54" fmla="*/ 164 w 189"/>
                  <a:gd name="T55" fmla="*/ 127 h 274"/>
                  <a:gd name="T56" fmla="*/ 185 w 189"/>
                  <a:gd name="T57" fmla="*/ 154 h 274"/>
                  <a:gd name="T58" fmla="*/ 172 w 189"/>
                  <a:gd name="T59" fmla="*/ 192 h 274"/>
                  <a:gd name="T60" fmla="*/ 161 w 189"/>
                  <a:gd name="T61" fmla="*/ 187 h 274"/>
                  <a:gd name="T62" fmla="*/ 151 w 189"/>
                  <a:gd name="T63" fmla="*/ 186 h 274"/>
                  <a:gd name="T64" fmla="*/ 142 w 189"/>
                  <a:gd name="T65" fmla="*/ 178 h 274"/>
                  <a:gd name="T66" fmla="*/ 123 w 189"/>
                  <a:gd name="T67" fmla="*/ 164 h 274"/>
                  <a:gd name="T68" fmla="*/ 116 w 189"/>
                  <a:gd name="T69" fmla="*/ 226 h 274"/>
                  <a:gd name="T70" fmla="*/ 117 w 189"/>
                  <a:gd name="T71" fmla="*/ 244 h 274"/>
                  <a:gd name="T72" fmla="*/ 99 w 189"/>
                  <a:gd name="T73" fmla="*/ 274 h 27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189" h="274">
                    <a:moveTo>
                      <a:pt x="99" y="274"/>
                    </a:moveTo>
                    <a:cubicBezTo>
                      <a:pt x="95" y="274"/>
                      <a:pt x="91" y="274"/>
                      <a:pt x="87" y="274"/>
                    </a:cubicBezTo>
                    <a:cubicBezTo>
                      <a:pt x="78" y="268"/>
                      <a:pt x="65" y="248"/>
                      <a:pt x="66" y="233"/>
                    </a:cubicBezTo>
                    <a:cubicBezTo>
                      <a:pt x="67" y="227"/>
                      <a:pt x="77" y="218"/>
                      <a:pt x="76" y="210"/>
                    </a:cubicBezTo>
                    <a:cubicBezTo>
                      <a:pt x="84" y="211"/>
                      <a:pt x="89" y="218"/>
                      <a:pt x="94" y="218"/>
                    </a:cubicBezTo>
                    <a:cubicBezTo>
                      <a:pt x="119" y="160"/>
                      <a:pt x="79" y="97"/>
                      <a:pt x="65" y="51"/>
                    </a:cubicBezTo>
                    <a:cubicBezTo>
                      <a:pt x="44" y="41"/>
                      <a:pt x="19" y="36"/>
                      <a:pt x="0" y="24"/>
                    </a:cubicBezTo>
                    <a:cubicBezTo>
                      <a:pt x="5" y="16"/>
                      <a:pt x="6" y="12"/>
                      <a:pt x="10" y="4"/>
                    </a:cubicBezTo>
                    <a:cubicBezTo>
                      <a:pt x="26" y="0"/>
                      <a:pt x="33" y="8"/>
                      <a:pt x="47" y="15"/>
                    </a:cubicBezTo>
                    <a:cubicBezTo>
                      <a:pt x="55" y="18"/>
                      <a:pt x="63" y="23"/>
                      <a:pt x="69" y="25"/>
                    </a:cubicBezTo>
                    <a:cubicBezTo>
                      <a:pt x="81" y="30"/>
                      <a:pt x="100" y="32"/>
                      <a:pt x="100" y="42"/>
                    </a:cubicBezTo>
                    <a:cubicBezTo>
                      <a:pt x="100" y="50"/>
                      <a:pt x="91" y="50"/>
                      <a:pt x="90" y="56"/>
                    </a:cubicBezTo>
                    <a:cubicBezTo>
                      <a:pt x="89" y="74"/>
                      <a:pt x="102" y="88"/>
                      <a:pt x="109" y="103"/>
                    </a:cubicBezTo>
                    <a:cubicBezTo>
                      <a:pt x="111" y="108"/>
                      <a:pt x="112" y="114"/>
                      <a:pt x="113" y="118"/>
                    </a:cubicBezTo>
                    <a:cubicBezTo>
                      <a:pt x="117" y="127"/>
                      <a:pt x="135" y="141"/>
                      <a:pt x="143" y="147"/>
                    </a:cubicBezTo>
                    <a:cubicBezTo>
                      <a:pt x="153" y="155"/>
                      <a:pt x="165" y="165"/>
                      <a:pt x="177" y="167"/>
                    </a:cubicBezTo>
                    <a:cubicBezTo>
                      <a:pt x="175" y="164"/>
                      <a:pt x="177" y="157"/>
                      <a:pt x="176" y="153"/>
                    </a:cubicBezTo>
                    <a:cubicBezTo>
                      <a:pt x="167" y="148"/>
                      <a:pt x="153" y="146"/>
                      <a:pt x="150" y="136"/>
                    </a:cubicBezTo>
                    <a:cubicBezTo>
                      <a:pt x="147" y="126"/>
                      <a:pt x="152" y="114"/>
                      <a:pt x="161" y="109"/>
                    </a:cubicBezTo>
                    <a:cubicBezTo>
                      <a:pt x="153" y="106"/>
                      <a:pt x="151" y="96"/>
                      <a:pt x="143" y="93"/>
                    </a:cubicBezTo>
                    <a:cubicBezTo>
                      <a:pt x="138" y="92"/>
                      <a:pt x="132" y="96"/>
                      <a:pt x="126" y="91"/>
                    </a:cubicBezTo>
                    <a:cubicBezTo>
                      <a:pt x="131" y="86"/>
                      <a:pt x="125" y="76"/>
                      <a:pt x="126" y="73"/>
                    </a:cubicBezTo>
                    <a:cubicBezTo>
                      <a:pt x="131" y="67"/>
                      <a:pt x="147" y="58"/>
                      <a:pt x="162" y="62"/>
                    </a:cubicBezTo>
                    <a:cubicBezTo>
                      <a:pt x="166" y="62"/>
                      <a:pt x="170" y="67"/>
                      <a:pt x="174" y="69"/>
                    </a:cubicBezTo>
                    <a:cubicBezTo>
                      <a:pt x="183" y="75"/>
                      <a:pt x="187" y="77"/>
                      <a:pt x="182" y="86"/>
                    </a:cubicBezTo>
                    <a:cubicBezTo>
                      <a:pt x="176" y="83"/>
                      <a:pt x="164" y="90"/>
                      <a:pt x="152" y="87"/>
                    </a:cubicBezTo>
                    <a:cubicBezTo>
                      <a:pt x="155" y="94"/>
                      <a:pt x="163" y="105"/>
                      <a:pt x="168" y="114"/>
                    </a:cubicBezTo>
                    <a:cubicBezTo>
                      <a:pt x="166" y="118"/>
                      <a:pt x="165" y="122"/>
                      <a:pt x="164" y="127"/>
                    </a:cubicBezTo>
                    <a:cubicBezTo>
                      <a:pt x="169" y="137"/>
                      <a:pt x="180" y="141"/>
                      <a:pt x="185" y="154"/>
                    </a:cubicBezTo>
                    <a:cubicBezTo>
                      <a:pt x="189" y="168"/>
                      <a:pt x="187" y="192"/>
                      <a:pt x="172" y="192"/>
                    </a:cubicBezTo>
                    <a:cubicBezTo>
                      <a:pt x="168" y="192"/>
                      <a:pt x="166" y="189"/>
                      <a:pt x="161" y="187"/>
                    </a:cubicBezTo>
                    <a:cubicBezTo>
                      <a:pt x="157" y="187"/>
                      <a:pt x="153" y="187"/>
                      <a:pt x="151" y="186"/>
                    </a:cubicBezTo>
                    <a:cubicBezTo>
                      <a:pt x="147" y="185"/>
                      <a:pt x="146" y="181"/>
                      <a:pt x="142" y="178"/>
                    </a:cubicBezTo>
                    <a:cubicBezTo>
                      <a:pt x="136" y="173"/>
                      <a:pt x="126" y="170"/>
                      <a:pt x="123" y="164"/>
                    </a:cubicBezTo>
                    <a:cubicBezTo>
                      <a:pt x="127" y="189"/>
                      <a:pt x="118" y="206"/>
                      <a:pt x="116" y="226"/>
                    </a:cubicBezTo>
                    <a:cubicBezTo>
                      <a:pt x="116" y="232"/>
                      <a:pt x="118" y="239"/>
                      <a:pt x="117" y="244"/>
                    </a:cubicBezTo>
                    <a:cubicBezTo>
                      <a:pt x="116" y="257"/>
                      <a:pt x="107" y="266"/>
                      <a:pt x="99" y="274"/>
                    </a:cubicBezTo>
                    <a:close/>
                  </a:path>
                </a:pathLst>
              </a:custGeom>
              <a:solidFill>
                <a:schemeClr val="bg1"/>
              </a:solidFill>
              <a:ln>
                <a:noFill/>
              </a:ln>
              <a:effectLst>
                <a:outerShdw blurRad="50800" dist="38100" dir="8100000" algn="tr" rotWithShape="0">
                  <a:prstClr val="black">
                    <a:alpha val="40000"/>
                  </a:prstClr>
                </a:outerShdw>
              </a:effectLst>
            </p:spPr>
            <p:txBody>
              <a:bodyPr vert="horz" wrap="square" lIns="91440" tIns="45720" rIns="91440" bIns="45720" numCol="1" anchor="t" anchorCtr="0" compatLnSpc="1">
                <a:prstTxWarp prst="textNoShape">
                  <a:avLst/>
                </a:prstTxWarp>
              </a:bodyPr>
              <a:lstStyle/>
              <a:p>
                <a:endParaRPr lang="zh-CN" altLang="en-US"/>
              </a:p>
            </p:txBody>
          </p:sp>
        </p:grpSp>
      </p:grpSp>
    </p:spTree>
    <p:extLst>
      <p:ext uri="{BB962C8B-B14F-4D97-AF65-F5344CB8AC3E}">
        <p14:creationId xmlns:p14="http://schemas.microsoft.com/office/powerpoint/2010/main" val="926290049"/>
      </p:ext>
    </p:extLst>
  </p:cSld>
  <p:clrMapOvr>
    <a:masterClrMapping/>
  </p:clrMapOvr>
  <mc:AlternateContent xmlns:mc="http://schemas.openxmlformats.org/markup-compatibility/2006" xmlns:p14="http://schemas.microsoft.com/office/powerpoint/2010/main">
    <mc:Choice Requires="p14">
      <p:transition spd="slow" p14:dur="1750" advClick="0" advTm="2000">
        <p14:gallery dir="l"/>
      </p:transition>
    </mc:Choice>
    <mc:Fallback xmlns="" xmlns:p15="http://schemas.microsoft.com/office/powerpoint/2012/main">
      <p:transition spd="slow" advClick="0" advTm="2000">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1">
            <a:extLst>
              <a:ext uri="{FF2B5EF4-FFF2-40B4-BE49-F238E27FC236}">
                <a16:creationId xmlns:a16="http://schemas.microsoft.com/office/drawing/2014/main" id="{ED5B1E1A-D34D-4A89-8772-E9AEA2129462}"/>
              </a:ext>
            </a:extLst>
          </p:cNvPr>
          <p:cNvSpPr txBox="1"/>
          <p:nvPr/>
        </p:nvSpPr>
        <p:spPr>
          <a:xfrm>
            <a:off x="4132630" y="325678"/>
            <a:ext cx="3939534" cy="615549"/>
          </a:xfrm>
          <a:prstGeom prst="rect">
            <a:avLst/>
          </a:prstGeom>
          <a:noFill/>
        </p:spPr>
        <p:txBody>
          <a:bodyPr wrap="none" lIns="121917" tIns="60958" rIns="121917" bIns="60958" rtlCol="0">
            <a:spAutoFit/>
          </a:bodyPr>
          <a:lstStyle/>
          <a:p>
            <a:pPr marL="0" lvl="1"/>
            <a:r>
              <a:rPr lang="zh-CN" altLang="en-US" sz="3200" b="1" spc="400" dirty="0">
                <a:cs typeface="+mn-ea"/>
                <a:sym typeface="+mn-lt"/>
              </a:rPr>
              <a:t>点击输入您的标题</a:t>
            </a:r>
          </a:p>
        </p:txBody>
      </p:sp>
      <p:pic>
        <p:nvPicPr>
          <p:cNvPr id="10" name="图片 9">
            <a:extLst>
              <a:ext uri="{FF2B5EF4-FFF2-40B4-BE49-F238E27FC236}">
                <a16:creationId xmlns:a16="http://schemas.microsoft.com/office/drawing/2014/main" id="{147A64D2-A582-4299-8360-E67965FE6B88}"/>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85" t="17140" r="185" b="34881"/>
          <a:stretch/>
        </p:blipFill>
        <p:spPr>
          <a:xfrm>
            <a:off x="898726" y="1160969"/>
            <a:ext cx="10394548" cy="3201532"/>
          </a:xfrm>
          <a:prstGeom prst="rect">
            <a:avLst/>
          </a:prstGeom>
          <a:effectLst>
            <a:outerShdw blurRad="50800" dist="38100" dir="5400000" algn="t" rotWithShape="0">
              <a:prstClr val="black">
                <a:alpha val="40000"/>
              </a:prstClr>
            </a:outerShdw>
          </a:effectLst>
        </p:spPr>
      </p:pic>
      <p:grpSp>
        <p:nvGrpSpPr>
          <p:cNvPr id="11" name="组合 37">
            <a:extLst>
              <a:ext uri="{FF2B5EF4-FFF2-40B4-BE49-F238E27FC236}">
                <a16:creationId xmlns:a16="http://schemas.microsoft.com/office/drawing/2014/main" id="{6C21ACCA-DF7F-4D3A-AD40-A370E8AEAFE3}"/>
              </a:ext>
            </a:extLst>
          </p:cNvPr>
          <p:cNvGrpSpPr/>
          <p:nvPr/>
        </p:nvGrpSpPr>
        <p:grpSpPr>
          <a:xfrm flipH="1">
            <a:off x="11039954" y="6750053"/>
            <a:ext cx="300039" cy="300037"/>
            <a:chOff x="0" y="0"/>
            <a:chExt cx="299785" cy="299785"/>
          </a:xfrm>
        </p:grpSpPr>
        <p:sp>
          <p:nvSpPr>
            <p:cNvPr id="12" name="椭圆 38">
              <a:extLst>
                <a:ext uri="{FF2B5EF4-FFF2-40B4-BE49-F238E27FC236}">
                  <a16:creationId xmlns:a16="http://schemas.microsoft.com/office/drawing/2014/main" id="{77058202-661C-4198-9C29-8EC0EE50AE4B}"/>
                </a:ext>
              </a:extLst>
            </p:cNvPr>
            <p:cNvSpPr>
              <a:spLocks noChangeArrowheads="1"/>
            </p:cNvSpPr>
            <p:nvPr/>
          </p:nvSpPr>
          <p:spPr bwMode="auto">
            <a:xfrm>
              <a:off x="0" y="0"/>
              <a:ext cx="299785" cy="299785"/>
            </a:xfrm>
            <a:prstGeom prst="ellipse">
              <a:avLst/>
            </a:prstGeom>
            <a:solidFill>
              <a:srgbClr val="FCF8ED"/>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pPr algn="ctr"/>
              <a:endParaRPr lang="zh-CN" altLang="zh-CN" b="0">
                <a:solidFill>
                  <a:srgbClr val="FFFFFF"/>
                </a:solidFill>
                <a:cs typeface="+mn-ea"/>
                <a:sym typeface="+mn-lt"/>
              </a:endParaRPr>
            </a:p>
          </p:txBody>
        </p:sp>
        <p:sp>
          <p:nvSpPr>
            <p:cNvPr id="13" name="右箭头 39">
              <a:extLst>
                <a:ext uri="{FF2B5EF4-FFF2-40B4-BE49-F238E27FC236}">
                  <a16:creationId xmlns:a16="http://schemas.microsoft.com/office/drawing/2014/main" id="{2F299BB2-0289-4994-9C35-3F60D15B9C9D}"/>
                </a:ext>
              </a:extLst>
            </p:cNvPr>
            <p:cNvSpPr>
              <a:spLocks noChangeArrowheads="1"/>
            </p:cNvSpPr>
            <p:nvPr/>
          </p:nvSpPr>
          <p:spPr bwMode="auto">
            <a:xfrm>
              <a:off x="89734" y="60159"/>
              <a:ext cx="144379" cy="168442"/>
            </a:xfrm>
            <a:prstGeom prst="rightArrow">
              <a:avLst>
                <a:gd name="adj1" fmla="val 50000"/>
                <a:gd name="adj2" fmla="val 50000"/>
              </a:avLst>
            </a:prstGeom>
            <a:solidFill>
              <a:srgbClr val="131426"/>
            </a:solidFill>
            <a:ln>
              <a:noFill/>
            </a:ln>
            <a:extLst>
              <a:ext uri="{91240B29-F687-4F45-9708-019B960494DF}">
                <a14:hiddenLine xmlns:a14="http://schemas.microsoft.com/office/drawing/2010/main" w="12700" cap="flat" cmpd="sng">
                  <a:solidFill>
                    <a:srgbClr val="42719B"/>
                  </a:solidFill>
                  <a:bevel/>
                  <a:headEnd/>
                  <a:tailEnd/>
                </a14:hiddenLine>
              </a:ext>
            </a:extLst>
          </p:spPr>
          <p:txBody>
            <a:bodyPr anchor="ctr"/>
            <a:lstStyle/>
            <a:p>
              <a:pPr algn="ctr"/>
              <a:endParaRPr lang="zh-CN" altLang="zh-CN" b="0">
                <a:solidFill>
                  <a:srgbClr val="FFFFFF"/>
                </a:solidFill>
                <a:cs typeface="+mn-ea"/>
                <a:sym typeface="+mn-lt"/>
              </a:endParaRPr>
            </a:p>
          </p:txBody>
        </p:sp>
      </p:grpSp>
      <p:sp>
        <p:nvSpPr>
          <p:cNvPr id="14" name="单圆角矩形 4">
            <a:extLst>
              <a:ext uri="{FF2B5EF4-FFF2-40B4-BE49-F238E27FC236}">
                <a16:creationId xmlns:a16="http://schemas.microsoft.com/office/drawing/2014/main" id="{2F023545-29FE-4DCA-85CD-428DBECD85E7}"/>
              </a:ext>
            </a:extLst>
          </p:cNvPr>
          <p:cNvSpPr/>
          <p:nvPr/>
        </p:nvSpPr>
        <p:spPr bwMode="auto">
          <a:xfrm>
            <a:off x="898727" y="4491135"/>
            <a:ext cx="3390734" cy="2061073"/>
          </a:xfrm>
          <a:custGeom>
            <a:avLst/>
            <a:gdLst>
              <a:gd name="T0" fmla="*/ 0 w 3486972"/>
              <a:gd name="T1" fmla="*/ 0 h 2329590"/>
              <a:gd name="T2" fmla="*/ 3246003 w 3486972"/>
              <a:gd name="T3" fmla="*/ 0 h 2329590"/>
              <a:gd name="T4" fmla="*/ 3486150 w 3486972"/>
              <a:gd name="T5" fmla="*/ 240293 h 2329590"/>
              <a:gd name="T6" fmla="*/ 3486150 w 3486972"/>
              <a:gd name="T7" fmla="*/ 2330450 h 2329590"/>
              <a:gd name="T8" fmla="*/ 0 w 3486972"/>
              <a:gd name="T9" fmla="*/ 2330450 h 2329590"/>
              <a:gd name="T10" fmla="*/ 0 w 3486972"/>
              <a:gd name="T11" fmla="*/ 0 h 23295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86972" h="2329590">
                <a:moveTo>
                  <a:pt x="0" y="0"/>
                </a:moveTo>
                <a:lnTo>
                  <a:pt x="3246768" y="0"/>
                </a:lnTo>
                <a:cubicBezTo>
                  <a:pt x="3379429" y="0"/>
                  <a:pt x="3486972" y="107543"/>
                  <a:pt x="3486972" y="240204"/>
                </a:cubicBezTo>
                <a:lnTo>
                  <a:pt x="3486972" y="2329590"/>
                </a:lnTo>
                <a:lnTo>
                  <a:pt x="0" y="2329590"/>
                </a:lnTo>
                <a:lnTo>
                  <a:pt x="0" y="0"/>
                </a:lnTo>
                <a:close/>
              </a:path>
            </a:pathLst>
          </a:custGeom>
          <a:solidFill>
            <a:schemeClr val="bg1">
              <a:lumMod val="85000"/>
            </a:schemeClr>
          </a:solidFill>
          <a:ln w="9525" cap="flat" cmpd="sng">
            <a:noFill/>
            <a:bevel/>
          </a:ln>
        </p:spPr>
        <p:txBody>
          <a:bodyPr lIns="91386" tIns="45694" rIns="91386" bIns="45694"/>
          <a:lstStyle/>
          <a:p>
            <a:endParaRPr lang="zh-CN" altLang="en-US" b="0">
              <a:cs typeface="+mn-ea"/>
              <a:sym typeface="+mn-lt"/>
            </a:endParaRPr>
          </a:p>
        </p:txBody>
      </p:sp>
      <p:sp>
        <p:nvSpPr>
          <p:cNvPr id="15" name="单圆角矩形 5">
            <a:extLst>
              <a:ext uri="{FF2B5EF4-FFF2-40B4-BE49-F238E27FC236}">
                <a16:creationId xmlns:a16="http://schemas.microsoft.com/office/drawing/2014/main" id="{99557B8F-1218-4062-B3E1-DD2E8EBD2E30}"/>
              </a:ext>
            </a:extLst>
          </p:cNvPr>
          <p:cNvSpPr/>
          <p:nvPr/>
        </p:nvSpPr>
        <p:spPr bwMode="auto">
          <a:xfrm>
            <a:off x="4394456" y="4491135"/>
            <a:ext cx="3390734" cy="2061073"/>
          </a:xfrm>
          <a:custGeom>
            <a:avLst/>
            <a:gdLst>
              <a:gd name="T0" fmla="*/ 0 w 3486972"/>
              <a:gd name="T1" fmla="*/ 0 h 2329590"/>
              <a:gd name="T2" fmla="*/ 3246003 w 3486972"/>
              <a:gd name="T3" fmla="*/ 0 h 2329590"/>
              <a:gd name="T4" fmla="*/ 3486150 w 3486972"/>
              <a:gd name="T5" fmla="*/ 240293 h 2329590"/>
              <a:gd name="T6" fmla="*/ 3486150 w 3486972"/>
              <a:gd name="T7" fmla="*/ 2330450 h 2329590"/>
              <a:gd name="T8" fmla="*/ 0 w 3486972"/>
              <a:gd name="T9" fmla="*/ 2330450 h 2329590"/>
              <a:gd name="T10" fmla="*/ 0 w 3486972"/>
              <a:gd name="T11" fmla="*/ 0 h 23295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86972" h="2329590">
                <a:moveTo>
                  <a:pt x="0" y="0"/>
                </a:moveTo>
                <a:lnTo>
                  <a:pt x="3246768" y="0"/>
                </a:lnTo>
                <a:cubicBezTo>
                  <a:pt x="3379429" y="0"/>
                  <a:pt x="3486972" y="107543"/>
                  <a:pt x="3486972" y="240204"/>
                </a:cubicBezTo>
                <a:lnTo>
                  <a:pt x="3486972" y="2329590"/>
                </a:lnTo>
                <a:lnTo>
                  <a:pt x="0" y="2329590"/>
                </a:lnTo>
                <a:lnTo>
                  <a:pt x="0" y="0"/>
                </a:lnTo>
                <a:close/>
              </a:path>
            </a:pathLst>
          </a:custGeom>
          <a:solidFill>
            <a:schemeClr val="bg1">
              <a:lumMod val="85000"/>
            </a:schemeClr>
          </a:solidFill>
          <a:ln w="9525" cap="flat" cmpd="sng">
            <a:noFill/>
            <a:bevel/>
          </a:ln>
        </p:spPr>
        <p:txBody>
          <a:bodyPr lIns="91386" tIns="45694" rIns="91386" bIns="45694"/>
          <a:lstStyle/>
          <a:p>
            <a:endParaRPr lang="zh-CN" altLang="en-US" b="0">
              <a:cs typeface="+mn-ea"/>
              <a:sym typeface="+mn-lt"/>
            </a:endParaRPr>
          </a:p>
        </p:txBody>
      </p:sp>
      <p:sp>
        <p:nvSpPr>
          <p:cNvPr id="24" name="单圆角矩形 6">
            <a:extLst>
              <a:ext uri="{FF2B5EF4-FFF2-40B4-BE49-F238E27FC236}">
                <a16:creationId xmlns:a16="http://schemas.microsoft.com/office/drawing/2014/main" id="{C470255D-3973-4AFA-9326-3F9EB9FA0354}"/>
              </a:ext>
            </a:extLst>
          </p:cNvPr>
          <p:cNvSpPr/>
          <p:nvPr/>
        </p:nvSpPr>
        <p:spPr bwMode="auto">
          <a:xfrm>
            <a:off x="7890189" y="4491135"/>
            <a:ext cx="3392279" cy="2061073"/>
          </a:xfrm>
          <a:custGeom>
            <a:avLst/>
            <a:gdLst>
              <a:gd name="T0" fmla="*/ 0 w 3486972"/>
              <a:gd name="T1" fmla="*/ 0 h 2329590"/>
              <a:gd name="T2" fmla="*/ 3247481 w 3486972"/>
              <a:gd name="T3" fmla="*/ 0 h 2329590"/>
              <a:gd name="T4" fmla="*/ 3487738 w 3486972"/>
              <a:gd name="T5" fmla="*/ 240293 h 2329590"/>
              <a:gd name="T6" fmla="*/ 3487738 w 3486972"/>
              <a:gd name="T7" fmla="*/ 2330450 h 2329590"/>
              <a:gd name="T8" fmla="*/ 0 w 3486972"/>
              <a:gd name="T9" fmla="*/ 2330450 h 2329590"/>
              <a:gd name="T10" fmla="*/ 0 w 3486972"/>
              <a:gd name="T11" fmla="*/ 0 h 232959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486972" h="2329590">
                <a:moveTo>
                  <a:pt x="0" y="0"/>
                </a:moveTo>
                <a:lnTo>
                  <a:pt x="3246768" y="0"/>
                </a:lnTo>
                <a:cubicBezTo>
                  <a:pt x="3379429" y="0"/>
                  <a:pt x="3486972" y="107543"/>
                  <a:pt x="3486972" y="240204"/>
                </a:cubicBezTo>
                <a:lnTo>
                  <a:pt x="3486972" y="2329590"/>
                </a:lnTo>
                <a:lnTo>
                  <a:pt x="0" y="2329590"/>
                </a:lnTo>
                <a:lnTo>
                  <a:pt x="0" y="0"/>
                </a:lnTo>
                <a:close/>
              </a:path>
            </a:pathLst>
          </a:custGeom>
          <a:solidFill>
            <a:schemeClr val="bg1">
              <a:lumMod val="85000"/>
            </a:schemeClr>
          </a:solidFill>
          <a:ln w="9525" cap="flat" cmpd="sng">
            <a:noFill/>
            <a:bevel/>
          </a:ln>
        </p:spPr>
        <p:txBody>
          <a:bodyPr lIns="91386" tIns="45694" rIns="91386" bIns="45694"/>
          <a:lstStyle/>
          <a:p>
            <a:endParaRPr lang="zh-CN" altLang="en-US" b="0">
              <a:cs typeface="+mn-ea"/>
              <a:sym typeface="+mn-lt"/>
            </a:endParaRPr>
          </a:p>
        </p:txBody>
      </p:sp>
      <p:sp>
        <p:nvSpPr>
          <p:cNvPr id="25" name="TextBox 62">
            <a:extLst>
              <a:ext uri="{FF2B5EF4-FFF2-40B4-BE49-F238E27FC236}">
                <a16:creationId xmlns:a16="http://schemas.microsoft.com/office/drawing/2014/main" id="{714EFCFE-A4C4-4BBB-AB4A-B2FC3EE2B821}"/>
              </a:ext>
            </a:extLst>
          </p:cNvPr>
          <p:cNvSpPr txBox="1">
            <a:spLocks noChangeArrowheads="1"/>
          </p:cNvSpPr>
          <p:nvPr/>
        </p:nvSpPr>
        <p:spPr bwMode="auto">
          <a:xfrm>
            <a:off x="1094824" y="4960072"/>
            <a:ext cx="3054131" cy="140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6" tIns="45694" rIns="91386" bIns="45694">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700" dirty="0">
                <a:solidFill>
                  <a:schemeClr val="tx1"/>
                </a:solidFill>
                <a:latin typeface="+mn-lt"/>
                <a:ea typeface="+mn-ea"/>
                <a:cs typeface="+mn-ea"/>
                <a:sym typeface="+mn-lt"/>
              </a:rPr>
              <a:t>上面的图片可自行更换，动画效果不变，方法是对图片点右键</a:t>
            </a:r>
            <a:r>
              <a:rPr lang="en-US" altLang="zh-CN" sz="1700" dirty="0">
                <a:solidFill>
                  <a:schemeClr val="tx1"/>
                </a:solidFill>
                <a:latin typeface="+mn-lt"/>
                <a:ea typeface="+mn-ea"/>
                <a:cs typeface="+mn-ea"/>
                <a:sym typeface="+mn-lt"/>
              </a:rPr>
              <a:t>-&gt;</a:t>
            </a:r>
            <a:r>
              <a:rPr lang="zh-CN" altLang="en-US" sz="1700" dirty="0">
                <a:solidFill>
                  <a:schemeClr val="tx1"/>
                </a:solidFill>
                <a:latin typeface="+mn-lt"/>
                <a:ea typeface="+mn-ea"/>
                <a:cs typeface="+mn-ea"/>
                <a:sym typeface="+mn-lt"/>
              </a:rPr>
              <a:t>设置对象格式</a:t>
            </a:r>
            <a:r>
              <a:rPr lang="en-US" altLang="zh-CN" sz="1700" dirty="0">
                <a:solidFill>
                  <a:schemeClr val="tx1"/>
                </a:solidFill>
                <a:latin typeface="+mn-lt"/>
                <a:ea typeface="+mn-ea"/>
                <a:cs typeface="+mn-ea"/>
                <a:sym typeface="+mn-lt"/>
              </a:rPr>
              <a:t>-&gt;</a:t>
            </a:r>
            <a:r>
              <a:rPr lang="zh-CN" altLang="en-US" sz="1700" dirty="0">
                <a:solidFill>
                  <a:schemeClr val="tx1"/>
                </a:solidFill>
                <a:latin typeface="+mn-lt"/>
                <a:ea typeface="+mn-ea"/>
                <a:cs typeface="+mn-ea"/>
                <a:sym typeface="+mn-lt"/>
              </a:rPr>
              <a:t>填充</a:t>
            </a:r>
            <a:r>
              <a:rPr lang="en-US" altLang="zh-CN" sz="1700" dirty="0">
                <a:solidFill>
                  <a:schemeClr val="tx1"/>
                </a:solidFill>
                <a:latin typeface="+mn-lt"/>
                <a:ea typeface="+mn-ea"/>
                <a:cs typeface="+mn-ea"/>
                <a:sym typeface="+mn-lt"/>
              </a:rPr>
              <a:t>-&gt;</a:t>
            </a:r>
            <a:r>
              <a:rPr lang="zh-CN" altLang="en-US" sz="1700" dirty="0">
                <a:solidFill>
                  <a:schemeClr val="tx1"/>
                </a:solidFill>
                <a:latin typeface="+mn-lt"/>
                <a:ea typeface="+mn-ea"/>
                <a:cs typeface="+mn-ea"/>
                <a:sym typeface="+mn-lt"/>
              </a:rPr>
              <a:t>填充效果</a:t>
            </a:r>
            <a:r>
              <a:rPr lang="en-US" altLang="zh-CN" sz="1700" dirty="0">
                <a:solidFill>
                  <a:schemeClr val="tx1"/>
                </a:solidFill>
                <a:latin typeface="+mn-lt"/>
                <a:ea typeface="+mn-ea"/>
                <a:cs typeface="+mn-ea"/>
                <a:sym typeface="+mn-lt"/>
              </a:rPr>
              <a:t>-&gt;</a:t>
            </a:r>
            <a:r>
              <a:rPr lang="zh-CN" altLang="en-US" sz="1700" dirty="0">
                <a:solidFill>
                  <a:schemeClr val="tx1"/>
                </a:solidFill>
                <a:latin typeface="+mn-lt"/>
                <a:ea typeface="+mn-ea"/>
                <a:cs typeface="+mn-ea"/>
                <a:sym typeface="+mn-lt"/>
              </a:rPr>
              <a:t>图片，选择事先准备好的图片即可。</a:t>
            </a:r>
          </a:p>
        </p:txBody>
      </p:sp>
      <p:sp>
        <p:nvSpPr>
          <p:cNvPr id="26" name="TextBox 63">
            <a:extLst>
              <a:ext uri="{FF2B5EF4-FFF2-40B4-BE49-F238E27FC236}">
                <a16:creationId xmlns:a16="http://schemas.microsoft.com/office/drawing/2014/main" id="{AECD7A46-ED65-467B-8296-553C4B25E916}"/>
              </a:ext>
            </a:extLst>
          </p:cNvPr>
          <p:cNvSpPr txBox="1">
            <a:spLocks noChangeArrowheads="1"/>
          </p:cNvSpPr>
          <p:nvPr/>
        </p:nvSpPr>
        <p:spPr bwMode="auto">
          <a:xfrm>
            <a:off x="4559672" y="4960072"/>
            <a:ext cx="3055675" cy="140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6" tIns="45694" rIns="91386" bIns="45694">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700">
                <a:solidFill>
                  <a:schemeClr val="tx1"/>
                </a:solidFill>
                <a:latin typeface="+mn-lt"/>
                <a:ea typeface="+mn-ea"/>
                <a:cs typeface="+mn-ea"/>
                <a:sym typeface="+mn-lt"/>
              </a:rPr>
              <a:t>上面的图片可自行更换，动画效果不变，方法是对图片点右键</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设置对象格式</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填充</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填充效果</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图片，选择事先准备好的图片即可。</a:t>
            </a:r>
          </a:p>
        </p:txBody>
      </p:sp>
      <p:sp>
        <p:nvSpPr>
          <p:cNvPr id="27" name="TextBox 64">
            <a:extLst>
              <a:ext uri="{FF2B5EF4-FFF2-40B4-BE49-F238E27FC236}">
                <a16:creationId xmlns:a16="http://schemas.microsoft.com/office/drawing/2014/main" id="{C8790E10-94F9-4D12-B3CC-90D14BB58D19}"/>
              </a:ext>
            </a:extLst>
          </p:cNvPr>
          <p:cNvSpPr txBox="1">
            <a:spLocks noChangeArrowheads="1"/>
          </p:cNvSpPr>
          <p:nvPr/>
        </p:nvSpPr>
        <p:spPr bwMode="auto">
          <a:xfrm>
            <a:off x="8070841" y="4960072"/>
            <a:ext cx="3055675" cy="1400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386" tIns="45694" rIns="91386" bIns="45694">
            <a:spAutoFit/>
          </a:bodyPr>
          <a:lstStyle>
            <a:lvl1pPr eaLnBrk="0" hangingPunct="0">
              <a:spcBef>
                <a:spcPct val="20000"/>
              </a:spcBef>
              <a:buChar char="•"/>
              <a:defRPr sz="2000">
                <a:solidFill>
                  <a:schemeClr val="accent1"/>
                </a:solidFill>
                <a:latin typeface="Arial" panose="020B0604020202020204" pitchFamily="34" charset="0"/>
                <a:ea typeface="微软雅黑" panose="020B0503020204020204" pitchFamily="34" charset="-122"/>
              </a:defRPr>
            </a:lvl1pPr>
            <a:lvl2pPr marL="742950" indent="-285750" eaLnBrk="0" hangingPunct="0">
              <a:spcBef>
                <a:spcPct val="20000"/>
              </a:spcBef>
              <a:buChar char="–"/>
              <a:defRPr sz="2000">
                <a:solidFill>
                  <a:schemeClr val="accent1"/>
                </a:solidFill>
                <a:latin typeface="Arial" panose="020B0604020202020204" pitchFamily="34" charset="0"/>
                <a:ea typeface="仿宋_GB2312" pitchFamily="1" charset="-122"/>
              </a:defRPr>
            </a:lvl2pPr>
            <a:lvl3pPr marL="1143000" indent="-228600" eaLnBrk="0" hangingPunct="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eaLnBrk="0" hangingPunct="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eaLnBrk="1" hangingPunct="1">
              <a:spcBef>
                <a:spcPct val="0"/>
              </a:spcBef>
              <a:buFontTx/>
              <a:buNone/>
            </a:pPr>
            <a:r>
              <a:rPr lang="zh-CN" altLang="en-US" sz="1700">
                <a:solidFill>
                  <a:schemeClr val="tx1"/>
                </a:solidFill>
                <a:latin typeface="+mn-lt"/>
                <a:ea typeface="+mn-ea"/>
                <a:cs typeface="+mn-ea"/>
                <a:sym typeface="+mn-lt"/>
              </a:rPr>
              <a:t>上面的图片可自行更换，动画效果不变，方法是对图片点右键</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设置对象格式</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填充</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填充效果</a:t>
            </a:r>
            <a:r>
              <a:rPr lang="en-US" altLang="zh-CN" sz="1700">
                <a:solidFill>
                  <a:schemeClr val="tx1"/>
                </a:solidFill>
                <a:latin typeface="+mn-lt"/>
                <a:ea typeface="+mn-ea"/>
                <a:cs typeface="+mn-ea"/>
                <a:sym typeface="+mn-lt"/>
              </a:rPr>
              <a:t>-&gt;</a:t>
            </a:r>
            <a:r>
              <a:rPr lang="zh-CN" altLang="en-US" sz="1700">
                <a:solidFill>
                  <a:schemeClr val="tx1"/>
                </a:solidFill>
                <a:latin typeface="+mn-lt"/>
                <a:ea typeface="+mn-ea"/>
                <a:cs typeface="+mn-ea"/>
                <a:sym typeface="+mn-lt"/>
              </a:rPr>
              <a:t>图片，选择事先准备好的图片即可。</a:t>
            </a:r>
          </a:p>
        </p:txBody>
      </p:sp>
      <p:grpSp>
        <p:nvGrpSpPr>
          <p:cNvPr id="28" name="组合 48">
            <a:extLst>
              <a:ext uri="{FF2B5EF4-FFF2-40B4-BE49-F238E27FC236}">
                <a16:creationId xmlns:a16="http://schemas.microsoft.com/office/drawing/2014/main" id="{65659460-6B6D-4142-BCB2-550842178FAC}"/>
              </a:ext>
            </a:extLst>
          </p:cNvPr>
          <p:cNvGrpSpPr/>
          <p:nvPr/>
        </p:nvGrpSpPr>
        <p:grpSpPr>
          <a:xfrm>
            <a:off x="2216301" y="4136658"/>
            <a:ext cx="755590" cy="755475"/>
            <a:chOff x="6378550" y="995815"/>
            <a:chExt cx="755970" cy="755970"/>
          </a:xfrm>
        </p:grpSpPr>
        <p:grpSp>
          <p:nvGrpSpPr>
            <p:cNvPr id="29" name="组合 49">
              <a:extLst>
                <a:ext uri="{FF2B5EF4-FFF2-40B4-BE49-F238E27FC236}">
                  <a16:creationId xmlns:a16="http://schemas.microsoft.com/office/drawing/2014/main" id="{ADF0E7B4-7409-47C6-A551-7630E7995C78}"/>
                </a:ext>
              </a:extLst>
            </p:cNvPr>
            <p:cNvGrpSpPr/>
            <p:nvPr/>
          </p:nvGrpSpPr>
          <p:grpSpPr>
            <a:xfrm>
              <a:off x="6378550" y="995815"/>
              <a:ext cx="755970" cy="755970"/>
              <a:chOff x="4921135" y="2265218"/>
              <a:chExt cx="2360814" cy="2360814"/>
            </a:xfrm>
          </p:grpSpPr>
          <p:sp>
            <p:nvSpPr>
              <p:cNvPr id="31" name="椭圆 30">
                <a:extLst>
                  <a:ext uri="{FF2B5EF4-FFF2-40B4-BE49-F238E27FC236}">
                    <a16:creationId xmlns:a16="http://schemas.microsoft.com/office/drawing/2014/main" id="{88BE4C8F-9D86-4D86-BD0B-09E05414B72E}"/>
                  </a:ext>
                </a:extLst>
              </p:cNvPr>
              <p:cNvSpPr/>
              <p:nvPr/>
            </p:nvSpPr>
            <p:spPr>
              <a:xfrm>
                <a:off x="4921135" y="2265218"/>
                <a:ext cx="2359771" cy="2360814"/>
              </a:xfrm>
              <a:prstGeom prst="ellipse">
                <a:avLst/>
              </a:prstGeom>
              <a:solidFill>
                <a:srgbClr val="B991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32" name="椭圆 31">
                <a:extLst>
                  <a:ext uri="{FF2B5EF4-FFF2-40B4-BE49-F238E27FC236}">
                    <a16:creationId xmlns:a16="http://schemas.microsoft.com/office/drawing/2014/main" id="{8A347763-75AB-4985-999D-E501DBD41B63}"/>
                  </a:ext>
                </a:extLst>
              </p:cNvPr>
              <p:cNvSpPr/>
              <p:nvPr/>
            </p:nvSpPr>
            <p:spPr>
              <a:xfrm>
                <a:off x="5059945" y="2404089"/>
                <a:ext cx="2082151" cy="2083071"/>
              </a:xfrm>
              <a:prstGeom prst="ellipse">
                <a:avLst/>
              </a:prstGeom>
              <a:gradFill>
                <a:gsLst>
                  <a:gs pos="0">
                    <a:srgbClr val="FEFFFF"/>
                  </a:gs>
                  <a:gs pos="100000">
                    <a:srgbClr val="D0D0D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33" name="椭圆 32">
                <a:extLst>
                  <a:ext uri="{FF2B5EF4-FFF2-40B4-BE49-F238E27FC236}">
                    <a16:creationId xmlns:a16="http://schemas.microsoft.com/office/drawing/2014/main" id="{E3250A4E-FCE9-4793-AA31-121C282FCEA1}"/>
                  </a:ext>
                </a:extLst>
              </p:cNvPr>
              <p:cNvSpPr/>
              <p:nvPr/>
            </p:nvSpPr>
            <p:spPr>
              <a:xfrm>
                <a:off x="5287990" y="2632235"/>
                <a:ext cx="1626061" cy="1626779"/>
              </a:xfrm>
              <a:prstGeom prst="ellipse">
                <a:avLst/>
              </a:prstGeom>
              <a:gradFill>
                <a:gsLst>
                  <a:gs pos="0">
                    <a:srgbClr val="DCDCDC"/>
                  </a:gs>
                  <a:gs pos="100000">
                    <a:srgbClr val="FBFBF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grpSp>
        <p:sp>
          <p:nvSpPr>
            <p:cNvPr id="30" name="文本框 50">
              <a:extLst>
                <a:ext uri="{FF2B5EF4-FFF2-40B4-BE49-F238E27FC236}">
                  <a16:creationId xmlns:a16="http://schemas.microsoft.com/office/drawing/2014/main" id="{7EEC52C9-AF17-468B-B9F8-426C6AD3E726}"/>
                </a:ext>
              </a:extLst>
            </p:cNvPr>
            <p:cNvSpPr txBox="1"/>
            <p:nvPr/>
          </p:nvSpPr>
          <p:spPr>
            <a:xfrm>
              <a:off x="6535684" y="1175190"/>
              <a:ext cx="441368" cy="369574"/>
            </a:xfrm>
            <a:prstGeom prst="rect">
              <a:avLst/>
            </a:prstGeom>
            <a:noFill/>
            <a:ln>
              <a:noFill/>
            </a:ln>
          </p:spPr>
          <p:txBody>
            <a:bodyPr wrap="none">
              <a:spAutoFit/>
            </a:bodyPr>
            <a:lstStyle/>
            <a:p>
              <a:pPr>
                <a:defRPr/>
              </a:pPr>
              <a:r>
                <a:rPr lang="en-US" altLang="zh-CN" dirty="0">
                  <a:solidFill>
                    <a:schemeClr val="tx1">
                      <a:lumMod val="75000"/>
                    </a:schemeClr>
                  </a:solidFill>
                  <a:effectLst>
                    <a:innerShdw blurRad="114300">
                      <a:prstClr val="black"/>
                    </a:innerShdw>
                  </a:effectLst>
                  <a:cs typeface="+mn-ea"/>
                  <a:sym typeface="+mn-lt"/>
                </a:rPr>
                <a:t>01</a:t>
              </a:r>
              <a:endParaRPr lang="zh-CN" altLang="en-US" dirty="0">
                <a:solidFill>
                  <a:schemeClr val="tx1">
                    <a:lumMod val="75000"/>
                  </a:schemeClr>
                </a:solidFill>
                <a:effectLst>
                  <a:innerShdw blurRad="114300">
                    <a:prstClr val="black"/>
                  </a:innerShdw>
                </a:effectLst>
                <a:cs typeface="+mn-ea"/>
                <a:sym typeface="+mn-lt"/>
              </a:endParaRPr>
            </a:p>
          </p:txBody>
        </p:sp>
      </p:grpSp>
      <p:grpSp>
        <p:nvGrpSpPr>
          <p:cNvPr id="34" name="组合 54">
            <a:extLst>
              <a:ext uri="{FF2B5EF4-FFF2-40B4-BE49-F238E27FC236}">
                <a16:creationId xmlns:a16="http://schemas.microsoft.com/office/drawing/2014/main" id="{5B779EA6-A1F7-4677-885F-FD66081F2B11}"/>
              </a:ext>
            </a:extLst>
          </p:cNvPr>
          <p:cNvGrpSpPr/>
          <p:nvPr/>
        </p:nvGrpSpPr>
        <p:grpSpPr>
          <a:xfrm>
            <a:off x="5709714" y="4122132"/>
            <a:ext cx="755590" cy="755475"/>
            <a:chOff x="6378550" y="995815"/>
            <a:chExt cx="755970" cy="755970"/>
          </a:xfrm>
        </p:grpSpPr>
        <p:grpSp>
          <p:nvGrpSpPr>
            <p:cNvPr id="35" name="组合 55">
              <a:extLst>
                <a:ext uri="{FF2B5EF4-FFF2-40B4-BE49-F238E27FC236}">
                  <a16:creationId xmlns:a16="http://schemas.microsoft.com/office/drawing/2014/main" id="{D76ECB7A-A58E-41D7-AE1F-66F27415C257}"/>
                </a:ext>
              </a:extLst>
            </p:cNvPr>
            <p:cNvGrpSpPr/>
            <p:nvPr/>
          </p:nvGrpSpPr>
          <p:grpSpPr>
            <a:xfrm>
              <a:off x="6378550" y="995815"/>
              <a:ext cx="755970" cy="755970"/>
              <a:chOff x="4921135" y="2265218"/>
              <a:chExt cx="2360814" cy="2360814"/>
            </a:xfrm>
          </p:grpSpPr>
          <p:sp>
            <p:nvSpPr>
              <p:cNvPr id="37" name="椭圆 36">
                <a:extLst>
                  <a:ext uri="{FF2B5EF4-FFF2-40B4-BE49-F238E27FC236}">
                    <a16:creationId xmlns:a16="http://schemas.microsoft.com/office/drawing/2014/main" id="{0BD8BD9F-4DC4-4619-AE09-F31C533D6633}"/>
                  </a:ext>
                </a:extLst>
              </p:cNvPr>
              <p:cNvSpPr/>
              <p:nvPr/>
            </p:nvSpPr>
            <p:spPr>
              <a:xfrm>
                <a:off x="4921135" y="2265218"/>
                <a:ext cx="2359771" cy="2360814"/>
              </a:xfrm>
              <a:prstGeom prst="ellipse">
                <a:avLst/>
              </a:prstGeom>
              <a:solidFill>
                <a:srgbClr val="B991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38" name="椭圆 37">
                <a:extLst>
                  <a:ext uri="{FF2B5EF4-FFF2-40B4-BE49-F238E27FC236}">
                    <a16:creationId xmlns:a16="http://schemas.microsoft.com/office/drawing/2014/main" id="{96E4E27C-6258-4518-ADF7-C7B442E4459F}"/>
                  </a:ext>
                </a:extLst>
              </p:cNvPr>
              <p:cNvSpPr/>
              <p:nvPr/>
            </p:nvSpPr>
            <p:spPr>
              <a:xfrm>
                <a:off x="5059945" y="2404089"/>
                <a:ext cx="2082151" cy="2083071"/>
              </a:xfrm>
              <a:prstGeom prst="ellipse">
                <a:avLst/>
              </a:prstGeom>
              <a:gradFill>
                <a:gsLst>
                  <a:gs pos="0">
                    <a:srgbClr val="FEFFFF"/>
                  </a:gs>
                  <a:gs pos="100000">
                    <a:srgbClr val="D0D0D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39" name="椭圆 38">
                <a:extLst>
                  <a:ext uri="{FF2B5EF4-FFF2-40B4-BE49-F238E27FC236}">
                    <a16:creationId xmlns:a16="http://schemas.microsoft.com/office/drawing/2014/main" id="{75004E63-243B-43F4-B525-A4B9AE14D42E}"/>
                  </a:ext>
                </a:extLst>
              </p:cNvPr>
              <p:cNvSpPr/>
              <p:nvPr/>
            </p:nvSpPr>
            <p:spPr>
              <a:xfrm>
                <a:off x="5287990" y="2632235"/>
                <a:ext cx="1626061" cy="1626779"/>
              </a:xfrm>
              <a:prstGeom prst="ellipse">
                <a:avLst/>
              </a:prstGeom>
              <a:gradFill>
                <a:gsLst>
                  <a:gs pos="0">
                    <a:srgbClr val="DCDCDC"/>
                  </a:gs>
                  <a:gs pos="100000">
                    <a:srgbClr val="FBFBF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grpSp>
        <p:sp>
          <p:nvSpPr>
            <p:cNvPr id="36" name="文本框 56">
              <a:extLst>
                <a:ext uri="{FF2B5EF4-FFF2-40B4-BE49-F238E27FC236}">
                  <a16:creationId xmlns:a16="http://schemas.microsoft.com/office/drawing/2014/main" id="{8DE1F3BF-905E-49D1-A328-6B59D677EA7F}"/>
                </a:ext>
              </a:extLst>
            </p:cNvPr>
            <p:cNvSpPr txBox="1"/>
            <p:nvPr/>
          </p:nvSpPr>
          <p:spPr>
            <a:xfrm>
              <a:off x="6535684" y="1175190"/>
              <a:ext cx="441368" cy="369574"/>
            </a:xfrm>
            <a:prstGeom prst="rect">
              <a:avLst/>
            </a:prstGeom>
            <a:noFill/>
            <a:ln>
              <a:noFill/>
            </a:ln>
          </p:spPr>
          <p:txBody>
            <a:bodyPr wrap="none">
              <a:spAutoFit/>
            </a:bodyPr>
            <a:lstStyle/>
            <a:p>
              <a:pPr>
                <a:defRPr/>
              </a:pPr>
              <a:r>
                <a:rPr lang="en-US" altLang="zh-CN" dirty="0">
                  <a:solidFill>
                    <a:schemeClr val="tx1">
                      <a:lumMod val="75000"/>
                    </a:schemeClr>
                  </a:solidFill>
                  <a:effectLst>
                    <a:innerShdw blurRad="114300">
                      <a:prstClr val="black"/>
                    </a:innerShdw>
                  </a:effectLst>
                  <a:cs typeface="+mn-ea"/>
                  <a:sym typeface="+mn-lt"/>
                </a:rPr>
                <a:t>02</a:t>
              </a:r>
              <a:endParaRPr lang="zh-CN" altLang="en-US" dirty="0">
                <a:solidFill>
                  <a:schemeClr val="tx1">
                    <a:lumMod val="75000"/>
                  </a:schemeClr>
                </a:solidFill>
                <a:effectLst>
                  <a:innerShdw blurRad="114300">
                    <a:prstClr val="black"/>
                  </a:innerShdw>
                </a:effectLst>
                <a:cs typeface="+mn-ea"/>
                <a:sym typeface="+mn-lt"/>
              </a:endParaRPr>
            </a:p>
          </p:txBody>
        </p:sp>
      </p:grpSp>
      <p:grpSp>
        <p:nvGrpSpPr>
          <p:cNvPr id="40" name="组合 60">
            <a:extLst>
              <a:ext uri="{FF2B5EF4-FFF2-40B4-BE49-F238E27FC236}">
                <a16:creationId xmlns:a16="http://schemas.microsoft.com/office/drawing/2014/main" id="{A3C0197E-5AF8-4451-BF0C-3D1A52668DD8}"/>
              </a:ext>
            </a:extLst>
          </p:cNvPr>
          <p:cNvGrpSpPr/>
          <p:nvPr/>
        </p:nvGrpSpPr>
        <p:grpSpPr>
          <a:xfrm>
            <a:off x="9220886" y="4124337"/>
            <a:ext cx="755590" cy="755475"/>
            <a:chOff x="6378550" y="995815"/>
            <a:chExt cx="755970" cy="755970"/>
          </a:xfrm>
        </p:grpSpPr>
        <p:grpSp>
          <p:nvGrpSpPr>
            <p:cNvPr id="41" name="组合 61">
              <a:extLst>
                <a:ext uri="{FF2B5EF4-FFF2-40B4-BE49-F238E27FC236}">
                  <a16:creationId xmlns:a16="http://schemas.microsoft.com/office/drawing/2014/main" id="{A409FB6F-4ACF-496C-812A-1F6CED57D81C}"/>
                </a:ext>
              </a:extLst>
            </p:cNvPr>
            <p:cNvGrpSpPr/>
            <p:nvPr/>
          </p:nvGrpSpPr>
          <p:grpSpPr>
            <a:xfrm>
              <a:off x="6378550" y="995815"/>
              <a:ext cx="755970" cy="755970"/>
              <a:chOff x="4921135" y="2265218"/>
              <a:chExt cx="2360814" cy="2360814"/>
            </a:xfrm>
          </p:grpSpPr>
          <p:sp>
            <p:nvSpPr>
              <p:cNvPr id="43" name="椭圆 42">
                <a:extLst>
                  <a:ext uri="{FF2B5EF4-FFF2-40B4-BE49-F238E27FC236}">
                    <a16:creationId xmlns:a16="http://schemas.microsoft.com/office/drawing/2014/main" id="{EE3A9570-5DD2-450D-947C-B4A685A0E02C}"/>
                  </a:ext>
                </a:extLst>
              </p:cNvPr>
              <p:cNvSpPr/>
              <p:nvPr/>
            </p:nvSpPr>
            <p:spPr>
              <a:xfrm>
                <a:off x="4921135" y="2265218"/>
                <a:ext cx="2359771" cy="2360814"/>
              </a:xfrm>
              <a:prstGeom prst="ellipse">
                <a:avLst/>
              </a:prstGeom>
              <a:solidFill>
                <a:srgbClr val="B99179"/>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44" name="椭圆 43">
                <a:extLst>
                  <a:ext uri="{FF2B5EF4-FFF2-40B4-BE49-F238E27FC236}">
                    <a16:creationId xmlns:a16="http://schemas.microsoft.com/office/drawing/2014/main" id="{A4FD0CAD-FD1B-42E3-98A9-BCCD02C19EC1}"/>
                  </a:ext>
                </a:extLst>
              </p:cNvPr>
              <p:cNvSpPr/>
              <p:nvPr/>
            </p:nvSpPr>
            <p:spPr>
              <a:xfrm>
                <a:off x="5059945" y="2404089"/>
                <a:ext cx="2082151" cy="2083071"/>
              </a:xfrm>
              <a:prstGeom prst="ellipse">
                <a:avLst/>
              </a:prstGeom>
              <a:gradFill>
                <a:gsLst>
                  <a:gs pos="0">
                    <a:srgbClr val="FEFFFF"/>
                  </a:gs>
                  <a:gs pos="100000">
                    <a:srgbClr val="D0D0D0"/>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sp>
            <p:nvSpPr>
              <p:cNvPr id="45" name="椭圆 44">
                <a:extLst>
                  <a:ext uri="{FF2B5EF4-FFF2-40B4-BE49-F238E27FC236}">
                    <a16:creationId xmlns:a16="http://schemas.microsoft.com/office/drawing/2014/main" id="{77B933B2-8D4D-4F72-AC1D-8E6120A3C213}"/>
                  </a:ext>
                </a:extLst>
              </p:cNvPr>
              <p:cNvSpPr/>
              <p:nvPr/>
            </p:nvSpPr>
            <p:spPr>
              <a:xfrm>
                <a:off x="5287990" y="2632235"/>
                <a:ext cx="1626061" cy="1626779"/>
              </a:xfrm>
              <a:prstGeom prst="ellipse">
                <a:avLst/>
              </a:prstGeom>
              <a:gradFill>
                <a:gsLst>
                  <a:gs pos="0">
                    <a:srgbClr val="DCDCDC"/>
                  </a:gs>
                  <a:gs pos="100000">
                    <a:srgbClr val="FBFBFB"/>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b="0">
                  <a:cs typeface="+mn-ea"/>
                  <a:sym typeface="+mn-lt"/>
                </a:endParaRPr>
              </a:p>
            </p:txBody>
          </p:sp>
        </p:grpSp>
        <p:sp>
          <p:nvSpPr>
            <p:cNvPr id="42" name="文本框 62">
              <a:extLst>
                <a:ext uri="{FF2B5EF4-FFF2-40B4-BE49-F238E27FC236}">
                  <a16:creationId xmlns:a16="http://schemas.microsoft.com/office/drawing/2014/main" id="{606B2AC3-539F-4B39-ABF6-066AAE7BF1AC}"/>
                </a:ext>
              </a:extLst>
            </p:cNvPr>
            <p:cNvSpPr txBox="1"/>
            <p:nvPr/>
          </p:nvSpPr>
          <p:spPr>
            <a:xfrm>
              <a:off x="6523492" y="1201342"/>
              <a:ext cx="441368" cy="369574"/>
            </a:xfrm>
            <a:prstGeom prst="rect">
              <a:avLst/>
            </a:prstGeom>
            <a:noFill/>
            <a:ln>
              <a:noFill/>
            </a:ln>
          </p:spPr>
          <p:txBody>
            <a:bodyPr wrap="none">
              <a:spAutoFit/>
            </a:bodyPr>
            <a:lstStyle/>
            <a:p>
              <a:pPr>
                <a:defRPr/>
              </a:pPr>
              <a:r>
                <a:rPr lang="en-US" altLang="zh-CN" dirty="0">
                  <a:solidFill>
                    <a:schemeClr val="tx1">
                      <a:lumMod val="75000"/>
                    </a:schemeClr>
                  </a:solidFill>
                  <a:effectLst>
                    <a:innerShdw blurRad="114300">
                      <a:prstClr val="black"/>
                    </a:innerShdw>
                  </a:effectLst>
                  <a:cs typeface="+mn-ea"/>
                  <a:sym typeface="+mn-lt"/>
                </a:rPr>
                <a:t>03</a:t>
              </a:r>
              <a:endParaRPr lang="zh-CN" altLang="en-US" dirty="0">
                <a:solidFill>
                  <a:schemeClr val="tx1">
                    <a:lumMod val="75000"/>
                  </a:schemeClr>
                </a:solidFill>
                <a:effectLst>
                  <a:innerShdw blurRad="114300">
                    <a:prstClr val="black"/>
                  </a:innerShdw>
                </a:effectLst>
                <a:cs typeface="+mn-ea"/>
                <a:sym typeface="+mn-lt"/>
              </a:endParaRPr>
            </a:p>
          </p:txBody>
        </p:sp>
      </p:grpSp>
    </p:spTree>
    <p:extLst>
      <p:ext uri="{BB962C8B-B14F-4D97-AF65-F5344CB8AC3E}">
        <p14:creationId xmlns:p14="http://schemas.microsoft.com/office/powerpoint/2010/main" val="3790855946"/>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grpId="0" nodeType="after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fill="hold"/>
                                        <p:tgtEl>
                                          <p:spTgt spid="14"/>
                                        </p:tgtEl>
                                        <p:attrNameLst>
                                          <p:attrName>ppt_x</p:attrName>
                                        </p:attrNameLst>
                                      </p:cBhvr>
                                      <p:tavLst>
                                        <p:tav tm="0">
                                          <p:val>
                                            <p:strVal val="#ppt_x"/>
                                          </p:val>
                                        </p:tav>
                                        <p:tav tm="100000">
                                          <p:val>
                                            <p:strVal val="#ppt_x"/>
                                          </p:val>
                                        </p:tav>
                                      </p:tavLst>
                                    </p:anim>
                                    <p:anim calcmode="lin" valueType="num">
                                      <p:cBhvr additive="base">
                                        <p:cTn id="8" dur="500" fill="hold"/>
                                        <p:tgtEl>
                                          <p:spTgt spid="14"/>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50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500"/>
                                  </p:stCondLst>
                                  <p:childTnLst>
                                    <p:set>
                                      <p:cBhvr>
                                        <p:cTn id="14" dur="1" fill="hold">
                                          <p:stCondLst>
                                            <p:cond delay="0"/>
                                          </p:stCondLst>
                                        </p:cTn>
                                        <p:tgtEl>
                                          <p:spTgt spid="24"/>
                                        </p:tgtEl>
                                        <p:attrNameLst>
                                          <p:attrName>style.visibility</p:attrName>
                                        </p:attrNameLst>
                                      </p:cBhvr>
                                      <p:to>
                                        <p:strVal val="visible"/>
                                      </p:to>
                                    </p:set>
                                    <p:anim calcmode="lin" valueType="num">
                                      <p:cBhvr additive="base">
                                        <p:cTn id="15" dur="500" fill="hold"/>
                                        <p:tgtEl>
                                          <p:spTgt spid="24"/>
                                        </p:tgtEl>
                                        <p:attrNameLst>
                                          <p:attrName>ppt_x</p:attrName>
                                        </p:attrNameLst>
                                      </p:cBhvr>
                                      <p:tavLst>
                                        <p:tav tm="0">
                                          <p:val>
                                            <p:strVal val="#ppt_x"/>
                                          </p:val>
                                        </p:tav>
                                        <p:tav tm="100000">
                                          <p:val>
                                            <p:strVal val="#ppt_x"/>
                                          </p:val>
                                        </p:tav>
                                      </p:tavLst>
                                    </p:anim>
                                    <p:anim calcmode="lin" valueType="num">
                                      <p:cBhvr additive="base">
                                        <p:cTn id="16" dur="500" fill="hold"/>
                                        <p:tgtEl>
                                          <p:spTgt spid="24"/>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500"/>
                                  </p:stCondLst>
                                  <p:childTnLst>
                                    <p:set>
                                      <p:cBhvr>
                                        <p:cTn id="18" dur="1" fill="hold">
                                          <p:stCondLst>
                                            <p:cond delay="0"/>
                                          </p:stCondLst>
                                        </p:cTn>
                                        <p:tgtEl>
                                          <p:spTgt spid="28"/>
                                        </p:tgtEl>
                                        <p:attrNameLst>
                                          <p:attrName>style.visibility</p:attrName>
                                        </p:attrNameLst>
                                      </p:cBhvr>
                                      <p:to>
                                        <p:strVal val="visible"/>
                                      </p:to>
                                    </p:set>
                                    <p:anim calcmode="lin" valueType="num">
                                      <p:cBhvr additive="base">
                                        <p:cTn id="19" dur="500" fill="hold"/>
                                        <p:tgtEl>
                                          <p:spTgt spid="28"/>
                                        </p:tgtEl>
                                        <p:attrNameLst>
                                          <p:attrName>ppt_x</p:attrName>
                                        </p:attrNameLst>
                                      </p:cBhvr>
                                      <p:tavLst>
                                        <p:tav tm="0">
                                          <p:val>
                                            <p:strVal val="#ppt_x"/>
                                          </p:val>
                                        </p:tav>
                                        <p:tav tm="100000">
                                          <p:val>
                                            <p:strVal val="#ppt_x"/>
                                          </p:val>
                                        </p:tav>
                                      </p:tavLst>
                                    </p:anim>
                                    <p:anim calcmode="lin" valueType="num">
                                      <p:cBhvr additive="base">
                                        <p:cTn id="20" dur="500" fill="hold"/>
                                        <p:tgtEl>
                                          <p:spTgt spid="28"/>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500"/>
                                  </p:stCondLst>
                                  <p:childTnLst>
                                    <p:set>
                                      <p:cBhvr>
                                        <p:cTn id="22" dur="1" fill="hold">
                                          <p:stCondLst>
                                            <p:cond delay="0"/>
                                          </p:stCondLst>
                                        </p:cTn>
                                        <p:tgtEl>
                                          <p:spTgt spid="34"/>
                                        </p:tgtEl>
                                        <p:attrNameLst>
                                          <p:attrName>style.visibility</p:attrName>
                                        </p:attrNameLst>
                                      </p:cBhvr>
                                      <p:to>
                                        <p:strVal val="visible"/>
                                      </p:to>
                                    </p:set>
                                    <p:anim calcmode="lin" valueType="num">
                                      <p:cBhvr additive="base">
                                        <p:cTn id="23" dur="500" fill="hold"/>
                                        <p:tgtEl>
                                          <p:spTgt spid="34"/>
                                        </p:tgtEl>
                                        <p:attrNameLst>
                                          <p:attrName>ppt_x</p:attrName>
                                        </p:attrNameLst>
                                      </p:cBhvr>
                                      <p:tavLst>
                                        <p:tav tm="0">
                                          <p:val>
                                            <p:strVal val="#ppt_x"/>
                                          </p:val>
                                        </p:tav>
                                        <p:tav tm="100000">
                                          <p:val>
                                            <p:strVal val="#ppt_x"/>
                                          </p:val>
                                        </p:tav>
                                      </p:tavLst>
                                    </p:anim>
                                    <p:anim calcmode="lin" valueType="num">
                                      <p:cBhvr additive="base">
                                        <p:cTn id="24" dur="500" fill="hold"/>
                                        <p:tgtEl>
                                          <p:spTgt spid="34"/>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500"/>
                                  </p:stCondLst>
                                  <p:childTnLst>
                                    <p:set>
                                      <p:cBhvr>
                                        <p:cTn id="26" dur="1" fill="hold">
                                          <p:stCondLst>
                                            <p:cond delay="0"/>
                                          </p:stCondLst>
                                        </p:cTn>
                                        <p:tgtEl>
                                          <p:spTgt spid="40"/>
                                        </p:tgtEl>
                                        <p:attrNameLst>
                                          <p:attrName>style.visibility</p:attrName>
                                        </p:attrNameLst>
                                      </p:cBhvr>
                                      <p:to>
                                        <p:strVal val="visible"/>
                                      </p:to>
                                    </p:set>
                                    <p:anim calcmode="lin" valueType="num">
                                      <p:cBhvr additive="base">
                                        <p:cTn id="27" dur="500" fill="hold"/>
                                        <p:tgtEl>
                                          <p:spTgt spid="40"/>
                                        </p:tgtEl>
                                        <p:attrNameLst>
                                          <p:attrName>ppt_x</p:attrName>
                                        </p:attrNameLst>
                                      </p:cBhvr>
                                      <p:tavLst>
                                        <p:tav tm="0">
                                          <p:val>
                                            <p:strVal val="#ppt_x"/>
                                          </p:val>
                                        </p:tav>
                                        <p:tav tm="100000">
                                          <p:val>
                                            <p:strVal val="#ppt_x"/>
                                          </p:val>
                                        </p:tav>
                                      </p:tavLst>
                                    </p:anim>
                                    <p:anim calcmode="lin" valueType="num">
                                      <p:cBhvr additive="base">
                                        <p:cTn id="28" dur="500" fill="hold"/>
                                        <p:tgtEl>
                                          <p:spTgt spid="40"/>
                                        </p:tgtEl>
                                        <p:attrNameLst>
                                          <p:attrName>ppt_y</p:attrName>
                                        </p:attrNameLst>
                                      </p:cBhvr>
                                      <p:tavLst>
                                        <p:tav tm="0">
                                          <p:val>
                                            <p:strVal val="1+#ppt_h/2"/>
                                          </p:val>
                                        </p:tav>
                                        <p:tav tm="100000">
                                          <p:val>
                                            <p:strVal val="#ppt_y"/>
                                          </p:val>
                                        </p:tav>
                                      </p:tavLst>
                                    </p:anim>
                                  </p:childTnLst>
                                </p:cTn>
                              </p:par>
                              <p:par>
                                <p:cTn id="29" presetID="41" presetClass="entr" presetSubtype="0" fill="hold" grpId="0" nodeType="withEffect">
                                  <p:stCondLst>
                                    <p:cond delay="1000"/>
                                  </p:stCondLst>
                                  <p:iterate type="lt">
                                    <p:tmPct val="10000"/>
                                  </p:iterate>
                                  <p:childTnLst>
                                    <p:set>
                                      <p:cBhvr>
                                        <p:cTn id="30" dur="1" fill="hold">
                                          <p:stCondLst>
                                            <p:cond delay="0"/>
                                          </p:stCondLst>
                                        </p:cTn>
                                        <p:tgtEl>
                                          <p:spTgt spid="25"/>
                                        </p:tgtEl>
                                        <p:attrNameLst>
                                          <p:attrName>style.visibility</p:attrName>
                                        </p:attrNameLst>
                                      </p:cBhvr>
                                      <p:to>
                                        <p:strVal val="visible"/>
                                      </p:to>
                                    </p:set>
                                    <p:anim calcmode="lin" valueType="num">
                                      <p:cBhvr>
                                        <p:cTn id="31" dur="500" fill="hold"/>
                                        <p:tgtEl>
                                          <p:spTgt spid="25"/>
                                        </p:tgtEl>
                                        <p:attrNameLst>
                                          <p:attrName>ppt_x</p:attrName>
                                        </p:attrNameLst>
                                      </p:cBhvr>
                                      <p:tavLst>
                                        <p:tav tm="0">
                                          <p:val>
                                            <p:strVal val="#ppt_x"/>
                                          </p:val>
                                        </p:tav>
                                        <p:tav tm="50000">
                                          <p:val>
                                            <p:strVal val="#ppt_x+.1"/>
                                          </p:val>
                                        </p:tav>
                                        <p:tav tm="100000">
                                          <p:val>
                                            <p:strVal val="#ppt_x"/>
                                          </p:val>
                                        </p:tav>
                                      </p:tavLst>
                                    </p:anim>
                                    <p:anim calcmode="lin" valueType="num">
                                      <p:cBhvr>
                                        <p:cTn id="32" dur="500" fill="hold"/>
                                        <p:tgtEl>
                                          <p:spTgt spid="25"/>
                                        </p:tgtEl>
                                        <p:attrNameLst>
                                          <p:attrName>ppt_y</p:attrName>
                                        </p:attrNameLst>
                                      </p:cBhvr>
                                      <p:tavLst>
                                        <p:tav tm="0">
                                          <p:val>
                                            <p:strVal val="#ppt_y"/>
                                          </p:val>
                                        </p:tav>
                                        <p:tav tm="100000">
                                          <p:val>
                                            <p:strVal val="#ppt_y"/>
                                          </p:val>
                                        </p:tav>
                                      </p:tavLst>
                                    </p:anim>
                                    <p:anim calcmode="lin" valueType="num">
                                      <p:cBhvr>
                                        <p:cTn id="33" dur="500" fill="hold"/>
                                        <p:tgtEl>
                                          <p:spTgt spid="25"/>
                                        </p:tgtEl>
                                        <p:attrNameLst>
                                          <p:attrName>ppt_h</p:attrName>
                                        </p:attrNameLst>
                                      </p:cBhvr>
                                      <p:tavLst>
                                        <p:tav tm="0">
                                          <p:val>
                                            <p:strVal val="#ppt_h/10"/>
                                          </p:val>
                                        </p:tav>
                                        <p:tav tm="50000">
                                          <p:val>
                                            <p:strVal val="#ppt_h+.01"/>
                                          </p:val>
                                        </p:tav>
                                        <p:tav tm="100000">
                                          <p:val>
                                            <p:strVal val="#ppt_h"/>
                                          </p:val>
                                        </p:tav>
                                      </p:tavLst>
                                    </p:anim>
                                    <p:anim calcmode="lin" valueType="num">
                                      <p:cBhvr>
                                        <p:cTn id="34" dur="500" fill="hold"/>
                                        <p:tgtEl>
                                          <p:spTgt spid="25"/>
                                        </p:tgtEl>
                                        <p:attrNameLst>
                                          <p:attrName>ppt_w</p:attrName>
                                        </p:attrNameLst>
                                      </p:cBhvr>
                                      <p:tavLst>
                                        <p:tav tm="0">
                                          <p:val>
                                            <p:strVal val="#ppt_w/10"/>
                                          </p:val>
                                        </p:tav>
                                        <p:tav tm="50000">
                                          <p:val>
                                            <p:strVal val="#ppt_w+.01"/>
                                          </p:val>
                                        </p:tav>
                                        <p:tav tm="100000">
                                          <p:val>
                                            <p:strVal val="#ppt_w"/>
                                          </p:val>
                                        </p:tav>
                                      </p:tavLst>
                                    </p:anim>
                                    <p:animEffect transition="in" filter="fade">
                                      <p:cBhvr>
                                        <p:cTn id="35" dur="500" tmFilter="0,0; .5, 1; 1, 1"/>
                                        <p:tgtEl>
                                          <p:spTgt spid="25"/>
                                        </p:tgtEl>
                                      </p:cBhvr>
                                    </p:animEffect>
                                  </p:childTnLst>
                                </p:cTn>
                              </p:par>
                              <p:par>
                                <p:cTn id="36" presetID="41" presetClass="entr" presetSubtype="0" fill="hold" grpId="0" nodeType="withEffect">
                                  <p:stCondLst>
                                    <p:cond delay="1000"/>
                                  </p:stCondLst>
                                  <p:iterate type="lt">
                                    <p:tmPct val="10000"/>
                                  </p:iterate>
                                  <p:childTnLst>
                                    <p:set>
                                      <p:cBhvr>
                                        <p:cTn id="37" dur="1" fill="hold">
                                          <p:stCondLst>
                                            <p:cond delay="0"/>
                                          </p:stCondLst>
                                        </p:cTn>
                                        <p:tgtEl>
                                          <p:spTgt spid="26"/>
                                        </p:tgtEl>
                                        <p:attrNameLst>
                                          <p:attrName>style.visibility</p:attrName>
                                        </p:attrNameLst>
                                      </p:cBhvr>
                                      <p:to>
                                        <p:strVal val="visible"/>
                                      </p:to>
                                    </p:set>
                                    <p:anim calcmode="lin" valueType="num">
                                      <p:cBhvr>
                                        <p:cTn id="38" dur="500" fill="hold"/>
                                        <p:tgtEl>
                                          <p:spTgt spid="26"/>
                                        </p:tgtEl>
                                        <p:attrNameLst>
                                          <p:attrName>ppt_x</p:attrName>
                                        </p:attrNameLst>
                                      </p:cBhvr>
                                      <p:tavLst>
                                        <p:tav tm="0">
                                          <p:val>
                                            <p:strVal val="#ppt_x"/>
                                          </p:val>
                                        </p:tav>
                                        <p:tav tm="50000">
                                          <p:val>
                                            <p:strVal val="#ppt_x+.1"/>
                                          </p:val>
                                        </p:tav>
                                        <p:tav tm="100000">
                                          <p:val>
                                            <p:strVal val="#ppt_x"/>
                                          </p:val>
                                        </p:tav>
                                      </p:tavLst>
                                    </p:anim>
                                    <p:anim calcmode="lin" valueType="num">
                                      <p:cBhvr>
                                        <p:cTn id="39" dur="500" fill="hold"/>
                                        <p:tgtEl>
                                          <p:spTgt spid="26"/>
                                        </p:tgtEl>
                                        <p:attrNameLst>
                                          <p:attrName>ppt_y</p:attrName>
                                        </p:attrNameLst>
                                      </p:cBhvr>
                                      <p:tavLst>
                                        <p:tav tm="0">
                                          <p:val>
                                            <p:strVal val="#ppt_y"/>
                                          </p:val>
                                        </p:tav>
                                        <p:tav tm="100000">
                                          <p:val>
                                            <p:strVal val="#ppt_y"/>
                                          </p:val>
                                        </p:tav>
                                      </p:tavLst>
                                    </p:anim>
                                    <p:anim calcmode="lin" valueType="num">
                                      <p:cBhvr>
                                        <p:cTn id="40" dur="500" fill="hold"/>
                                        <p:tgtEl>
                                          <p:spTgt spid="26"/>
                                        </p:tgtEl>
                                        <p:attrNameLst>
                                          <p:attrName>ppt_h</p:attrName>
                                        </p:attrNameLst>
                                      </p:cBhvr>
                                      <p:tavLst>
                                        <p:tav tm="0">
                                          <p:val>
                                            <p:strVal val="#ppt_h/10"/>
                                          </p:val>
                                        </p:tav>
                                        <p:tav tm="50000">
                                          <p:val>
                                            <p:strVal val="#ppt_h+.01"/>
                                          </p:val>
                                        </p:tav>
                                        <p:tav tm="100000">
                                          <p:val>
                                            <p:strVal val="#ppt_h"/>
                                          </p:val>
                                        </p:tav>
                                      </p:tavLst>
                                    </p:anim>
                                    <p:anim calcmode="lin" valueType="num">
                                      <p:cBhvr>
                                        <p:cTn id="41" dur="500" fill="hold"/>
                                        <p:tgtEl>
                                          <p:spTgt spid="26"/>
                                        </p:tgtEl>
                                        <p:attrNameLst>
                                          <p:attrName>ppt_w</p:attrName>
                                        </p:attrNameLst>
                                      </p:cBhvr>
                                      <p:tavLst>
                                        <p:tav tm="0">
                                          <p:val>
                                            <p:strVal val="#ppt_w/10"/>
                                          </p:val>
                                        </p:tav>
                                        <p:tav tm="50000">
                                          <p:val>
                                            <p:strVal val="#ppt_w+.01"/>
                                          </p:val>
                                        </p:tav>
                                        <p:tav tm="100000">
                                          <p:val>
                                            <p:strVal val="#ppt_w"/>
                                          </p:val>
                                        </p:tav>
                                      </p:tavLst>
                                    </p:anim>
                                    <p:animEffect transition="in" filter="fade">
                                      <p:cBhvr>
                                        <p:cTn id="42" dur="500" tmFilter="0,0; .5, 1; 1, 1"/>
                                        <p:tgtEl>
                                          <p:spTgt spid="26"/>
                                        </p:tgtEl>
                                      </p:cBhvr>
                                    </p:animEffect>
                                  </p:childTnLst>
                                </p:cTn>
                              </p:par>
                              <p:par>
                                <p:cTn id="43" presetID="41" presetClass="entr" presetSubtype="0" fill="hold" grpId="0" nodeType="withEffect">
                                  <p:stCondLst>
                                    <p:cond delay="1000"/>
                                  </p:stCondLst>
                                  <p:iterate type="lt">
                                    <p:tmPct val="10000"/>
                                  </p:iterate>
                                  <p:childTnLst>
                                    <p:set>
                                      <p:cBhvr>
                                        <p:cTn id="44" dur="1" fill="hold">
                                          <p:stCondLst>
                                            <p:cond delay="0"/>
                                          </p:stCondLst>
                                        </p:cTn>
                                        <p:tgtEl>
                                          <p:spTgt spid="27"/>
                                        </p:tgtEl>
                                        <p:attrNameLst>
                                          <p:attrName>style.visibility</p:attrName>
                                        </p:attrNameLst>
                                      </p:cBhvr>
                                      <p:to>
                                        <p:strVal val="visible"/>
                                      </p:to>
                                    </p:set>
                                    <p:anim calcmode="lin" valueType="num">
                                      <p:cBhvr>
                                        <p:cTn id="45" dur="500" fill="hold"/>
                                        <p:tgtEl>
                                          <p:spTgt spid="27"/>
                                        </p:tgtEl>
                                        <p:attrNameLst>
                                          <p:attrName>ppt_x</p:attrName>
                                        </p:attrNameLst>
                                      </p:cBhvr>
                                      <p:tavLst>
                                        <p:tav tm="0">
                                          <p:val>
                                            <p:strVal val="#ppt_x"/>
                                          </p:val>
                                        </p:tav>
                                        <p:tav tm="50000">
                                          <p:val>
                                            <p:strVal val="#ppt_x+.1"/>
                                          </p:val>
                                        </p:tav>
                                        <p:tav tm="100000">
                                          <p:val>
                                            <p:strVal val="#ppt_x"/>
                                          </p:val>
                                        </p:tav>
                                      </p:tavLst>
                                    </p:anim>
                                    <p:anim calcmode="lin" valueType="num">
                                      <p:cBhvr>
                                        <p:cTn id="46" dur="500" fill="hold"/>
                                        <p:tgtEl>
                                          <p:spTgt spid="27"/>
                                        </p:tgtEl>
                                        <p:attrNameLst>
                                          <p:attrName>ppt_y</p:attrName>
                                        </p:attrNameLst>
                                      </p:cBhvr>
                                      <p:tavLst>
                                        <p:tav tm="0">
                                          <p:val>
                                            <p:strVal val="#ppt_y"/>
                                          </p:val>
                                        </p:tav>
                                        <p:tav tm="100000">
                                          <p:val>
                                            <p:strVal val="#ppt_y"/>
                                          </p:val>
                                        </p:tav>
                                      </p:tavLst>
                                    </p:anim>
                                    <p:anim calcmode="lin" valueType="num">
                                      <p:cBhvr>
                                        <p:cTn id="47" dur="500" fill="hold"/>
                                        <p:tgtEl>
                                          <p:spTgt spid="27"/>
                                        </p:tgtEl>
                                        <p:attrNameLst>
                                          <p:attrName>ppt_h</p:attrName>
                                        </p:attrNameLst>
                                      </p:cBhvr>
                                      <p:tavLst>
                                        <p:tav tm="0">
                                          <p:val>
                                            <p:strVal val="#ppt_h/10"/>
                                          </p:val>
                                        </p:tav>
                                        <p:tav tm="50000">
                                          <p:val>
                                            <p:strVal val="#ppt_h+.01"/>
                                          </p:val>
                                        </p:tav>
                                        <p:tav tm="100000">
                                          <p:val>
                                            <p:strVal val="#ppt_h"/>
                                          </p:val>
                                        </p:tav>
                                      </p:tavLst>
                                    </p:anim>
                                    <p:anim calcmode="lin" valueType="num">
                                      <p:cBhvr>
                                        <p:cTn id="48" dur="500" fill="hold"/>
                                        <p:tgtEl>
                                          <p:spTgt spid="27"/>
                                        </p:tgtEl>
                                        <p:attrNameLst>
                                          <p:attrName>ppt_w</p:attrName>
                                        </p:attrNameLst>
                                      </p:cBhvr>
                                      <p:tavLst>
                                        <p:tav tm="0">
                                          <p:val>
                                            <p:strVal val="#ppt_w/10"/>
                                          </p:val>
                                        </p:tav>
                                        <p:tav tm="50000">
                                          <p:val>
                                            <p:strVal val="#ppt_w+.01"/>
                                          </p:val>
                                        </p:tav>
                                        <p:tav tm="100000">
                                          <p:val>
                                            <p:strVal val="#ppt_w"/>
                                          </p:val>
                                        </p:tav>
                                      </p:tavLst>
                                    </p:anim>
                                    <p:animEffect transition="in" filter="fade">
                                      <p:cBhvr>
                                        <p:cTn id="49" dur="500" tmFilter="0,0; .5, 1; 1, 1"/>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5" grpId="0" animBg="1"/>
      <p:bldP spid="24" grpId="0" animBg="1"/>
      <p:bldP spid="25" grpId="0"/>
      <p:bldP spid="26" grpId="0"/>
      <p:bldP spid="2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E0631899-49AE-4769-A52A-F9E18723982D}"/>
              </a:ext>
            </a:extLst>
          </p:cNvPr>
          <p:cNvSpPr txBox="1"/>
          <p:nvPr/>
        </p:nvSpPr>
        <p:spPr>
          <a:xfrm>
            <a:off x="4132630" y="325678"/>
            <a:ext cx="3939534" cy="615549"/>
          </a:xfrm>
          <a:prstGeom prst="rect">
            <a:avLst/>
          </a:prstGeom>
          <a:noFill/>
        </p:spPr>
        <p:txBody>
          <a:bodyPr wrap="none" lIns="121917" tIns="60958" rIns="121917" bIns="60958" rtlCol="0">
            <a:spAutoFit/>
          </a:bodyPr>
          <a:lstStyle/>
          <a:p>
            <a:pPr marL="0" lvl="1"/>
            <a:r>
              <a:rPr lang="zh-CN" altLang="en-US" sz="3200" b="1" spc="400" dirty="0">
                <a:cs typeface="+mn-ea"/>
                <a:sym typeface="+mn-lt"/>
              </a:rPr>
              <a:t>点击输入您的标题</a:t>
            </a:r>
          </a:p>
        </p:txBody>
      </p:sp>
      <p:grpSp>
        <p:nvGrpSpPr>
          <p:cNvPr id="3" name="组合 2">
            <a:extLst>
              <a:ext uri="{FF2B5EF4-FFF2-40B4-BE49-F238E27FC236}">
                <a16:creationId xmlns:a16="http://schemas.microsoft.com/office/drawing/2014/main" id="{2062DB45-66AD-427B-9782-0AFA848D80B9}"/>
              </a:ext>
            </a:extLst>
          </p:cNvPr>
          <p:cNvGrpSpPr/>
          <p:nvPr/>
        </p:nvGrpSpPr>
        <p:grpSpPr>
          <a:xfrm>
            <a:off x="3629288" y="1643115"/>
            <a:ext cx="4702419" cy="4305841"/>
            <a:chOff x="3729301" y="1814565"/>
            <a:chExt cx="4702419" cy="4305841"/>
          </a:xfrm>
        </p:grpSpPr>
        <p:pic>
          <p:nvPicPr>
            <p:cNvPr id="4" name="图片 3">
              <a:extLst>
                <a:ext uri="{FF2B5EF4-FFF2-40B4-BE49-F238E27FC236}">
                  <a16:creationId xmlns:a16="http://schemas.microsoft.com/office/drawing/2014/main" id="{9BED33FB-E8CE-4380-AB64-B0FDBD375F39}"/>
                </a:ext>
              </a:extLst>
            </p:cNvPr>
            <p:cNvPicPr>
              <a:picLocks noChangeAspect="1"/>
            </p:cNvPicPr>
            <p:nvPr/>
          </p:nvPicPr>
          <p:blipFill>
            <a:blip r:embed="rId2" cstate="print">
              <a:extLst>
                <a:ext uri="{28A0092B-C50C-407E-A947-70E740481C1C}">
                  <a14:useLocalDpi xmlns:a14="http://schemas.microsoft.com/office/drawing/2010/main" val="0"/>
                </a:ext>
              </a:extLst>
            </a:blip>
            <a:srcRect l="11847" r="11847"/>
            <a:stretch>
              <a:fillRect/>
            </a:stretch>
          </p:blipFill>
          <p:spPr>
            <a:xfrm>
              <a:off x="3729301" y="3994947"/>
              <a:ext cx="2307600" cy="2120400"/>
            </a:xfrm>
            <a:prstGeom prst="rect">
              <a:avLst/>
            </a:prstGeom>
          </p:spPr>
        </p:pic>
        <p:pic>
          <p:nvPicPr>
            <p:cNvPr id="5" name="图片 4">
              <a:extLst>
                <a:ext uri="{FF2B5EF4-FFF2-40B4-BE49-F238E27FC236}">
                  <a16:creationId xmlns:a16="http://schemas.microsoft.com/office/drawing/2014/main" id="{1BF3BF10-29AC-408E-9168-6C3058D44BBD}"/>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3590" r="13590"/>
            <a:stretch/>
          </p:blipFill>
          <p:spPr>
            <a:xfrm>
              <a:off x="6124120" y="1821271"/>
              <a:ext cx="2307600" cy="2120400"/>
            </a:xfrm>
            <a:prstGeom prst="rect">
              <a:avLst/>
            </a:prstGeom>
          </p:spPr>
        </p:pic>
        <p:pic>
          <p:nvPicPr>
            <p:cNvPr id="6" name="图片 5">
              <a:extLst>
                <a:ext uri="{FF2B5EF4-FFF2-40B4-BE49-F238E27FC236}">
                  <a16:creationId xmlns:a16="http://schemas.microsoft.com/office/drawing/2014/main" id="{7D8686E9-AAD1-4FE5-B13A-B5502FE32DFC}"/>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1500" r="11500"/>
            <a:stretch/>
          </p:blipFill>
          <p:spPr>
            <a:xfrm>
              <a:off x="6124120" y="4000006"/>
              <a:ext cx="2307600" cy="2120400"/>
            </a:xfrm>
            <a:prstGeom prst="rect">
              <a:avLst/>
            </a:prstGeom>
          </p:spPr>
        </p:pic>
        <p:pic>
          <p:nvPicPr>
            <p:cNvPr id="7" name="图片 6">
              <a:extLst>
                <a:ext uri="{FF2B5EF4-FFF2-40B4-BE49-F238E27FC236}">
                  <a16:creationId xmlns:a16="http://schemas.microsoft.com/office/drawing/2014/main" id="{2E59402E-8A9B-4F23-8A56-36A430F953A9}"/>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1513" r="15713"/>
            <a:stretch/>
          </p:blipFill>
          <p:spPr>
            <a:xfrm>
              <a:off x="3736285" y="1814565"/>
              <a:ext cx="2308380" cy="2120313"/>
            </a:xfrm>
            <a:prstGeom prst="rect">
              <a:avLst/>
            </a:prstGeom>
          </p:spPr>
        </p:pic>
      </p:grpSp>
      <p:sp>
        <p:nvSpPr>
          <p:cNvPr id="8" name="Rectangle 44">
            <a:extLst>
              <a:ext uri="{FF2B5EF4-FFF2-40B4-BE49-F238E27FC236}">
                <a16:creationId xmlns:a16="http://schemas.microsoft.com/office/drawing/2014/main" id="{64830E40-A693-4D5B-965D-0293A74BE0F2}"/>
              </a:ext>
            </a:extLst>
          </p:cNvPr>
          <p:cNvSpPr>
            <a:spLocks noChangeArrowheads="1"/>
          </p:cNvSpPr>
          <p:nvPr/>
        </p:nvSpPr>
        <p:spPr bwMode="auto">
          <a:xfrm>
            <a:off x="9112627" y="2042090"/>
            <a:ext cx="2593173" cy="116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nSpc>
                <a:spcPct val="120000"/>
              </a:lnSpc>
            </a:pPr>
            <a:r>
              <a:rPr sz="1600" b="1" dirty="0" err="1">
                <a:solidFill>
                  <a:srgbClr val="4F2600"/>
                </a:solidFill>
                <a:cs typeface="+mn-ea"/>
                <a:sym typeface="+mn-lt"/>
              </a:rPr>
              <a:t>单击此处添加标题</a:t>
            </a:r>
            <a:endParaRPr sz="1600" b="1" dirty="0">
              <a:solidFill>
                <a:srgbClr val="4F2600"/>
              </a:solidFill>
              <a:cs typeface="+mn-ea"/>
              <a:sym typeface="+mn-lt"/>
            </a:endParaRPr>
          </a:p>
          <a:p>
            <a:pPr>
              <a:lnSpc>
                <a:spcPct val="120000"/>
              </a:lnSpc>
              <a:buFont typeface="Arial" panose="020B0604020202020204" pitchFamily="34" charset="0"/>
              <a:buNone/>
            </a:pPr>
            <a:r>
              <a:rPr sz="1200" dirty="0">
                <a:solidFill>
                  <a:srgbClr val="4F2600"/>
                </a:solidFill>
                <a:cs typeface="+mn-ea"/>
                <a:sym typeface="+mn-lt"/>
              </a:rPr>
              <a:t>您的内容打在这里，或者通过复制您的文本后，在此框中选择粘贴，并选择只保留文字。您的内容打在这里，或者通过复制您的文本后，在此框中</a:t>
            </a:r>
          </a:p>
        </p:txBody>
      </p:sp>
      <p:sp>
        <p:nvSpPr>
          <p:cNvPr id="9" name="Rectangle 45">
            <a:extLst>
              <a:ext uri="{FF2B5EF4-FFF2-40B4-BE49-F238E27FC236}">
                <a16:creationId xmlns:a16="http://schemas.microsoft.com/office/drawing/2014/main" id="{9190A988-9553-47DB-91D1-BB079863CF8A}"/>
              </a:ext>
            </a:extLst>
          </p:cNvPr>
          <p:cNvSpPr>
            <a:spLocks noChangeArrowheads="1"/>
          </p:cNvSpPr>
          <p:nvPr/>
        </p:nvSpPr>
        <p:spPr bwMode="auto">
          <a:xfrm>
            <a:off x="9112627" y="4323843"/>
            <a:ext cx="2593173" cy="116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nSpc>
                <a:spcPct val="120000"/>
              </a:lnSpc>
              <a:buFont typeface="Arial" panose="020B0604020202020204" pitchFamily="34" charset="0"/>
              <a:buNone/>
            </a:pPr>
            <a:r>
              <a:rPr sz="1600" b="1">
                <a:solidFill>
                  <a:srgbClr val="4F2600"/>
                </a:solidFill>
                <a:cs typeface="+mn-ea"/>
                <a:sym typeface="+mn-lt"/>
              </a:rPr>
              <a:t>单击此处添加标题</a:t>
            </a:r>
          </a:p>
          <a:p>
            <a:pPr>
              <a:lnSpc>
                <a:spcPct val="120000"/>
              </a:lnSpc>
              <a:buFont typeface="Arial" panose="020B0604020202020204" pitchFamily="34" charset="0"/>
              <a:buNone/>
            </a:pPr>
            <a:r>
              <a:rPr sz="1200">
                <a:solidFill>
                  <a:srgbClr val="4F2600"/>
                </a:solidFill>
                <a:cs typeface="+mn-ea"/>
                <a:sym typeface="+mn-lt"/>
              </a:rPr>
              <a:t>您的内容打在这里，或者通过复制您的文本后，在此框中选择粘贴，并选择只保留文字。您的内容打在这里，或者通过复制您的文本后，在此框中</a:t>
            </a:r>
          </a:p>
        </p:txBody>
      </p:sp>
      <p:sp>
        <p:nvSpPr>
          <p:cNvPr id="10" name="Rectangle 46">
            <a:extLst>
              <a:ext uri="{FF2B5EF4-FFF2-40B4-BE49-F238E27FC236}">
                <a16:creationId xmlns:a16="http://schemas.microsoft.com/office/drawing/2014/main" id="{CF9D3F59-ADBF-45B6-B323-E332BDC53BC6}"/>
              </a:ext>
            </a:extLst>
          </p:cNvPr>
          <p:cNvSpPr>
            <a:spLocks noChangeArrowheads="1"/>
          </p:cNvSpPr>
          <p:nvPr/>
        </p:nvSpPr>
        <p:spPr bwMode="auto">
          <a:xfrm>
            <a:off x="434501" y="2176328"/>
            <a:ext cx="2593171" cy="116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a:lnSpc>
                <a:spcPct val="120000"/>
              </a:lnSpc>
              <a:buFont typeface="Arial" panose="020B0604020202020204" pitchFamily="34" charset="0"/>
              <a:buNone/>
            </a:pPr>
            <a:r>
              <a:rPr lang="zh-CN" altLang="en-US" sz="1600" b="1" dirty="0">
                <a:solidFill>
                  <a:srgbClr val="4F2600"/>
                </a:solidFill>
                <a:cs typeface="+mn-ea"/>
                <a:sym typeface="+mn-lt"/>
              </a:rPr>
              <a:t>单击此处添加标题</a:t>
            </a:r>
          </a:p>
          <a:p>
            <a:pPr algn="r">
              <a:lnSpc>
                <a:spcPct val="120000"/>
              </a:lnSpc>
              <a:buFont typeface="Arial" panose="020B0604020202020204" pitchFamily="34" charset="0"/>
              <a:buNone/>
            </a:pPr>
            <a:r>
              <a:rPr sz="1200" dirty="0">
                <a:solidFill>
                  <a:srgbClr val="4F2600"/>
                </a:solidFill>
                <a:cs typeface="+mn-ea"/>
                <a:sym typeface="+mn-lt"/>
              </a:rPr>
              <a:t>您的内容打在这里，或者通过复制您的文本后，在此框中选择粘贴，并选择只保留文字。您的内容打在这里，或者通过复制您的文本后，在此框中</a:t>
            </a:r>
          </a:p>
        </p:txBody>
      </p:sp>
      <p:sp>
        <p:nvSpPr>
          <p:cNvPr id="11" name="Rectangle 47">
            <a:extLst>
              <a:ext uri="{FF2B5EF4-FFF2-40B4-BE49-F238E27FC236}">
                <a16:creationId xmlns:a16="http://schemas.microsoft.com/office/drawing/2014/main" id="{3E9BC50B-F33B-4AB6-AF00-FFE811132567}"/>
              </a:ext>
            </a:extLst>
          </p:cNvPr>
          <p:cNvSpPr>
            <a:spLocks noChangeArrowheads="1"/>
          </p:cNvSpPr>
          <p:nvPr/>
        </p:nvSpPr>
        <p:spPr bwMode="auto">
          <a:xfrm>
            <a:off x="405984" y="4287358"/>
            <a:ext cx="2593171" cy="11627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p>
            <a:pPr algn="r">
              <a:lnSpc>
                <a:spcPct val="120000"/>
              </a:lnSpc>
            </a:pPr>
            <a:r>
              <a:rPr sz="1600" b="1">
                <a:solidFill>
                  <a:srgbClr val="4F2600"/>
                </a:solidFill>
                <a:cs typeface="+mn-ea"/>
                <a:sym typeface="+mn-lt"/>
              </a:rPr>
              <a:t>单击此处添加标题</a:t>
            </a:r>
          </a:p>
          <a:p>
            <a:pPr algn="r">
              <a:lnSpc>
                <a:spcPct val="120000"/>
              </a:lnSpc>
            </a:pPr>
            <a:r>
              <a:rPr sz="1200">
                <a:solidFill>
                  <a:srgbClr val="4F2600"/>
                </a:solidFill>
                <a:cs typeface="+mn-ea"/>
                <a:sym typeface="+mn-lt"/>
              </a:rPr>
              <a:t>您的内容打在这里，或者通过复制您的文本后，在此框中选择粘贴，并选择只保留文字。您的内容打在这里，或者通过复制您的文本后，在此框中</a:t>
            </a:r>
          </a:p>
        </p:txBody>
      </p:sp>
      <p:grpSp>
        <p:nvGrpSpPr>
          <p:cNvPr id="12" name="组合 11">
            <a:extLst>
              <a:ext uri="{FF2B5EF4-FFF2-40B4-BE49-F238E27FC236}">
                <a16:creationId xmlns:a16="http://schemas.microsoft.com/office/drawing/2014/main" id="{B91B41E2-C733-4525-90D5-922398E4728A}"/>
              </a:ext>
            </a:extLst>
          </p:cNvPr>
          <p:cNvGrpSpPr/>
          <p:nvPr/>
        </p:nvGrpSpPr>
        <p:grpSpPr>
          <a:xfrm>
            <a:off x="3174793" y="2269711"/>
            <a:ext cx="922958" cy="927191"/>
            <a:chOff x="2455863" y="1829991"/>
            <a:chExt cx="692150" cy="695325"/>
          </a:xfrm>
          <a:solidFill>
            <a:srgbClr val="CE7B01"/>
          </a:solidFill>
        </p:grpSpPr>
        <p:sp>
          <p:nvSpPr>
            <p:cNvPr id="13" name="椭圆 12">
              <a:extLst>
                <a:ext uri="{FF2B5EF4-FFF2-40B4-BE49-F238E27FC236}">
                  <a16:creationId xmlns:a16="http://schemas.microsoft.com/office/drawing/2014/main" id="{E72CFC7D-F088-4803-8C79-A6EE5CA7B3A9}"/>
                </a:ext>
              </a:extLst>
            </p:cNvPr>
            <p:cNvSpPr/>
            <p:nvPr/>
          </p:nvSpPr>
          <p:spPr>
            <a:xfrm>
              <a:off x="2510236" y="1885951"/>
              <a:ext cx="583404" cy="583404"/>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4F2600"/>
                </a:solidFill>
                <a:cs typeface="+mn-ea"/>
                <a:sym typeface="+mn-lt"/>
              </a:endParaRPr>
            </a:p>
          </p:txBody>
        </p:sp>
        <p:sp>
          <p:nvSpPr>
            <p:cNvPr id="14" name="Oval 33">
              <a:extLst>
                <a:ext uri="{FF2B5EF4-FFF2-40B4-BE49-F238E27FC236}">
                  <a16:creationId xmlns:a16="http://schemas.microsoft.com/office/drawing/2014/main" id="{7AE77020-1B2D-41B7-89B9-85CAB51799E7}"/>
                </a:ext>
              </a:extLst>
            </p:cNvPr>
            <p:cNvSpPr>
              <a:spLocks noChangeArrowheads="1"/>
            </p:cNvSpPr>
            <p:nvPr/>
          </p:nvSpPr>
          <p:spPr bwMode="auto">
            <a:xfrm>
              <a:off x="2455863" y="1829991"/>
              <a:ext cx="692150" cy="695325"/>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4F2600"/>
                </a:solidFill>
                <a:cs typeface="+mn-ea"/>
                <a:sym typeface="+mn-lt"/>
              </a:endParaRPr>
            </a:p>
          </p:txBody>
        </p:sp>
      </p:grpSp>
      <p:grpSp>
        <p:nvGrpSpPr>
          <p:cNvPr id="15" name="组合 14">
            <a:extLst>
              <a:ext uri="{FF2B5EF4-FFF2-40B4-BE49-F238E27FC236}">
                <a16:creationId xmlns:a16="http://schemas.microsoft.com/office/drawing/2014/main" id="{1F57CBE1-E1B8-448A-BF23-74A75BA3287C}"/>
              </a:ext>
            </a:extLst>
          </p:cNvPr>
          <p:cNvGrpSpPr/>
          <p:nvPr/>
        </p:nvGrpSpPr>
        <p:grpSpPr>
          <a:xfrm>
            <a:off x="3174793" y="4447975"/>
            <a:ext cx="922958" cy="925075"/>
            <a:chOff x="2455863" y="3463528"/>
            <a:chExt cx="692150" cy="693738"/>
          </a:xfrm>
          <a:solidFill>
            <a:srgbClr val="4F2600"/>
          </a:solidFill>
        </p:grpSpPr>
        <p:sp>
          <p:nvSpPr>
            <p:cNvPr id="16" name="椭圆 15">
              <a:extLst>
                <a:ext uri="{FF2B5EF4-FFF2-40B4-BE49-F238E27FC236}">
                  <a16:creationId xmlns:a16="http://schemas.microsoft.com/office/drawing/2014/main" id="{FAFEA91C-5862-4B97-A738-9116AE1C5388}"/>
                </a:ext>
              </a:extLst>
            </p:cNvPr>
            <p:cNvSpPr/>
            <p:nvPr/>
          </p:nvSpPr>
          <p:spPr>
            <a:xfrm>
              <a:off x="2510236" y="3514726"/>
              <a:ext cx="583404" cy="583404"/>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F2600"/>
                </a:solidFill>
                <a:cs typeface="+mn-ea"/>
                <a:sym typeface="+mn-lt"/>
              </a:endParaRPr>
            </a:p>
          </p:txBody>
        </p:sp>
        <p:sp>
          <p:nvSpPr>
            <p:cNvPr id="17" name="Oval 34">
              <a:extLst>
                <a:ext uri="{FF2B5EF4-FFF2-40B4-BE49-F238E27FC236}">
                  <a16:creationId xmlns:a16="http://schemas.microsoft.com/office/drawing/2014/main" id="{B2AA46D0-36C3-49CD-A06C-B4DBA8B3B188}"/>
                </a:ext>
              </a:extLst>
            </p:cNvPr>
            <p:cNvSpPr>
              <a:spLocks noChangeArrowheads="1"/>
            </p:cNvSpPr>
            <p:nvPr/>
          </p:nvSpPr>
          <p:spPr bwMode="auto">
            <a:xfrm>
              <a:off x="2455863" y="3463528"/>
              <a:ext cx="692150" cy="693738"/>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F2600"/>
                </a:solidFill>
                <a:cs typeface="+mn-ea"/>
                <a:sym typeface="+mn-lt"/>
              </a:endParaRPr>
            </a:p>
          </p:txBody>
        </p:sp>
      </p:grpSp>
      <p:grpSp>
        <p:nvGrpSpPr>
          <p:cNvPr id="18" name="组合 17">
            <a:extLst>
              <a:ext uri="{FF2B5EF4-FFF2-40B4-BE49-F238E27FC236}">
                <a16:creationId xmlns:a16="http://schemas.microsoft.com/office/drawing/2014/main" id="{DC16CBA8-F867-4092-BD4D-4B8EA9DB5F8B}"/>
              </a:ext>
            </a:extLst>
          </p:cNvPr>
          <p:cNvGrpSpPr/>
          <p:nvPr/>
        </p:nvGrpSpPr>
        <p:grpSpPr>
          <a:xfrm>
            <a:off x="7895425" y="2269711"/>
            <a:ext cx="922958" cy="927191"/>
            <a:chOff x="5995988" y="1829991"/>
            <a:chExt cx="692150" cy="695325"/>
          </a:xfrm>
          <a:solidFill>
            <a:srgbClr val="4F2600"/>
          </a:solidFill>
        </p:grpSpPr>
        <p:sp>
          <p:nvSpPr>
            <p:cNvPr id="19" name="椭圆 18">
              <a:extLst>
                <a:ext uri="{FF2B5EF4-FFF2-40B4-BE49-F238E27FC236}">
                  <a16:creationId xmlns:a16="http://schemas.microsoft.com/office/drawing/2014/main" id="{0699E828-40FB-4783-A5BD-6A5B8D407FD3}"/>
                </a:ext>
              </a:extLst>
            </p:cNvPr>
            <p:cNvSpPr/>
            <p:nvPr/>
          </p:nvSpPr>
          <p:spPr>
            <a:xfrm>
              <a:off x="6048774" y="1885951"/>
              <a:ext cx="583404" cy="583404"/>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4F2600"/>
                </a:solidFill>
                <a:cs typeface="+mn-ea"/>
                <a:sym typeface="+mn-lt"/>
              </a:endParaRPr>
            </a:p>
          </p:txBody>
        </p:sp>
        <p:sp>
          <p:nvSpPr>
            <p:cNvPr id="20" name="Oval 35">
              <a:extLst>
                <a:ext uri="{FF2B5EF4-FFF2-40B4-BE49-F238E27FC236}">
                  <a16:creationId xmlns:a16="http://schemas.microsoft.com/office/drawing/2014/main" id="{8BCE5A5A-8874-4BFC-8A4A-2189B85E663A}"/>
                </a:ext>
              </a:extLst>
            </p:cNvPr>
            <p:cNvSpPr>
              <a:spLocks noChangeArrowheads="1"/>
            </p:cNvSpPr>
            <p:nvPr/>
          </p:nvSpPr>
          <p:spPr bwMode="auto">
            <a:xfrm>
              <a:off x="5995988" y="1829991"/>
              <a:ext cx="692150" cy="695325"/>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200">
                <a:solidFill>
                  <a:srgbClr val="4F2600"/>
                </a:solidFill>
                <a:cs typeface="+mn-ea"/>
                <a:sym typeface="+mn-lt"/>
              </a:endParaRPr>
            </a:p>
          </p:txBody>
        </p:sp>
      </p:grpSp>
      <p:grpSp>
        <p:nvGrpSpPr>
          <p:cNvPr id="21" name="组合 20">
            <a:extLst>
              <a:ext uri="{FF2B5EF4-FFF2-40B4-BE49-F238E27FC236}">
                <a16:creationId xmlns:a16="http://schemas.microsoft.com/office/drawing/2014/main" id="{806BC71F-02E7-4C38-86D2-8FCBDAD4FE8A}"/>
              </a:ext>
            </a:extLst>
          </p:cNvPr>
          <p:cNvGrpSpPr/>
          <p:nvPr/>
        </p:nvGrpSpPr>
        <p:grpSpPr>
          <a:xfrm>
            <a:off x="7895425" y="4447975"/>
            <a:ext cx="922958" cy="925075"/>
            <a:chOff x="5995988" y="3463528"/>
            <a:chExt cx="692150" cy="693738"/>
          </a:xfrm>
          <a:solidFill>
            <a:srgbClr val="CE7B01"/>
          </a:solidFill>
        </p:grpSpPr>
        <p:sp>
          <p:nvSpPr>
            <p:cNvPr id="22" name="椭圆 21">
              <a:extLst>
                <a:ext uri="{FF2B5EF4-FFF2-40B4-BE49-F238E27FC236}">
                  <a16:creationId xmlns:a16="http://schemas.microsoft.com/office/drawing/2014/main" id="{89D34021-8DB1-4614-B608-7F804F8E13CB}"/>
                </a:ext>
              </a:extLst>
            </p:cNvPr>
            <p:cNvSpPr/>
            <p:nvPr/>
          </p:nvSpPr>
          <p:spPr>
            <a:xfrm>
              <a:off x="6048774" y="3514726"/>
              <a:ext cx="583404" cy="583404"/>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F2600"/>
                </a:solidFill>
                <a:cs typeface="+mn-ea"/>
                <a:sym typeface="+mn-lt"/>
              </a:endParaRPr>
            </a:p>
          </p:txBody>
        </p:sp>
        <p:sp>
          <p:nvSpPr>
            <p:cNvPr id="23" name="Oval 36">
              <a:extLst>
                <a:ext uri="{FF2B5EF4-FFF2-40B4-BE49-F238E27FC236}">
                  <a16:creationId xmlns:a16="http://schemas.microsoft.com/office/drawing/2014/main" id="{BEEFA550-A42E-4373-801B-7AE824C9111A}"/>
                </a:ext>
              </a:extLst>
            </p:cNvPr>
            <p:cNvSpPr>
              <a:spLocks noChangeArrowheads="1"/>
            </p:cNvSpPr>
            <p:nvPr/>
          </p:nvSpPr>
          <p:spPr bwMode="auto">
            <a:xfrm>
              <a:off x="5995988" y="3463528"/>
              <a:ext cx="692150" cy="693738"/>
            </a:xfrm>
            <a:prstGeom prst="ellipse">
              <a:avLst/>
            </a:prstGeom>
            <a:grpFill/>
            <a:ln w="25400">
              <a:noFill/>
            </a:ln>
            <a:effectLst>
              <a:outerShdw blurRad="254000" dist="190500" dir="3540000" sx="105000" sy="105000" algn="tl" rotWithShape="0">
                <a:schemeClr val="tx1">
                  <a:lumMod val="95000"/>
                  <a:lumOff val="5000"/>
                  <a:alpha val="2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2400">
                <a:solidFill>
                  <a:srgbClr val="4F2600"/>
                </a:solidFill>
                <a:cs typeface="+mn-ea"/>
                <a:sym typeface="+mn-lt"/>
              </a:endParaRPr>
            </a:p>
          </p:txBody>
        </p:sp>
      </p:grpSp>
      <p:sp>
        <p:nvSpPr>
          <p:cNvPr id="24" name="Freeform 38">
            <a:extLst>
              <a:ext uri="{FF2B5EF4-FFF2-40B4-BE49-F238E27FC236}">
                <a16:creationId xmlns:a16="http://schemas.microsoft.com/office/drawing/2014/main" id="{4BE2A990-9D50-4B33-B299-FB20F118F7AB}"/>
              </a:ext>
            </a:extLst>
          </p:cNvPr>
          <p:cNvSpPr>
            <a:spLocks noEditPoints="1"/>
          </p:cNvSpPr>
          <p:nvPr/>
        </p:nvSpPr>
        <p:spPr bwMode="auto">
          <a:xfrm>
            <a:off x="8202371" y="4782441"/>
            <a:ext cx="309064" cy="254025"/>
          </a:xfrm>
          <a:custGeom>
            <a:avLst/>
            <a:gdLst>
              <a:gd name="T0" fmla="*/ 0 w 111"/>
              <a:gd name="T1" fmla="*/ 72 h 91"/>
              <a:gd name="T2" fmla="*/ 11 w 111"/>
              <a:gd name="T3" fmla="*/ 67 h 91"/>
              <a:gd name="T4" fmla="*/ 38 w 111"/>
              <a:gd name="T5" fmla="*/ 49 h 91"/>
              <a:gd name="T6" fmla="*/ 44 w 111"/>
              <a:gd name="T7" fmla="*/ 57 h 91"/>
              <a:gd name="T8" fmla="*/ 11 w 111"/>
              <a:gd name="T9" fmla="*/ 77 h 91"/>
              <a:gd name="T10" fmla="*/ 110 w 111"/>
              <a:gd name="T11" fmla="*/ 21 h 91"/>
              <a:gd name="T12" fmla="*/ 102 w 111"/>
              <a:gd name="T13" fmla="*/ 28 h 91"/>
              <a:gd name="T14" fmla="*/ 90 w 111"/>
              <a:gd name="T15" fmla="*/ 36 h 91"/>
              <a:gd name="T16" fmla="*/ 89 w 111"/>
              <a:gd name="T17" fmla="*/ 23 h 91"/>
              <a:gd name="T18" fmla="*/ 78 w 111"/>
              <a:gd name="T19" fmla="*/ 23 h 91"/>
              <a:gd name="T20" fmla="*/ 55 w 111"/>
              <a:gd name="T21" fmla="*/ 40 h 91"/>
              <a:gd name="T22" fmla="*/ 78 w 111"/>
              <a:gd name="T23" fmla="*/ 14 h 91"/>
              <a:gd name="T24" fmla="*/ 89 w 111"/>
              <a:gd name="T25" fmla="*/ 14 h 91"/>
              <a:gd name="T26" fmla="*/ 92 w 111"/>
              <a:gd name="T27" fmla="*/ 0 h 91"/>
              <a:gd name="T28" fmla="*/ 102 w 111"/>
              <a:gd name="T29" fmla="*/ 9 h 91"/>
              <a:gd name="T30" fmla="*/ 110 w 111"/>
              <a:gd name="T31" fmla="*/ 21 h 91"/>
              <a:gd name="T32" fmla="*/ 104 w 111"/>
              <a:gd name="T33" fmla="*/ 19 h 91"/>
              <a:gd name="T34" fmla="*/ 95 w 111"/>
              <a:gd name="T35" fmla="*/ 10 h 91"/>
              <a:gd name="T36" fmla="*/ 104 w 111"/>
              <a:gd name="T37" fmla="*/ 19 h 91"/>
              <a:gd name="T38" fmla="*/ 110 w 111"/>
              <a:gd name="T39" fmla="*/ 74 h 91"/>
              <a:gd name="T40" fmla="*/ 94 w 111"/>
              <a:gd name="T41" fmla="*/ 89 h 91"/>
              <a:gd name="T42" fmla="*/ 89 w 111"/>
              <a:gd name="T43" fmla="*/ 87 h 91"/>
              <a:gd name="T44" fmla="*/ 84 w 111"/>
              <a:gd name="T45" fmla="*/ 77 h 91"/>
              <a:gd name="T46" fmla="*/ 44 w 111"/>
              <a:gd name="T47" fmla="*/ 48 h 91"/>
              <a:gd name="T48" fmla="*/ 11 w 111"/>
              <a:gd name="T49" fmla="*/ 23 h 91"/>
              <a:gd name="T50" fmla="*/ 0 w 111"/>
              <a:gd name="T51" fmla="*/ 19 h 91"/>
              <a:gd name="T52" fmla="*/ 11 w 111"/>
              <a:gd name="T53" fmla="*/ 14 h 91"/>
              <a:gd name="T54" fmla="*/ 51 w 111"/>
              <a:gd name="T55" fmla="*/ 42 h 91"/>
              <a:gd name="T56" fmla="*/ 84 w 111"/>
              <a:gd name="T57" fmla="*/ 67 h 91"/>
              <a:gd name="T58" fmla="*/ 89 w 111"/>
              <a:gd name="T59" fmla="*/ 57 h 91"/>
              <a:gd name="T60" fmla="*/ 94 w 111"/>
              <a:gd name="T61" fmla="*/ 54 h 91"/>
              <a:gd name="T62" fmla="*/ 110 w 111"/>
              <a:gd name="T63" fmla="*/ 70 h 91"/>
              <a:gd name="T64" fmla="*/ 110 w 111"/>
              <a:gd name="T65" fmla="*/ 74 h 91"/>
              <a:gd name="T66" fmla="*/ 104 w 111"/>
              <a:gd name="T67" fmla="*/ 72 h 91"/>
              <a:gd name="T68" fmla="*/ 95 w 111"/>
              <a:gd name="T69" fmla="*/ 63 h 91"/>
              <a:gd name="T70" fmla="*/ 104 w 111"/>
              <a:gd name="T71" fmla="*/ 72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Lst>
            <a:rect l="0" t="0" r="r" b="b"/>
            <a:pathLst>
              <a:path w="110" h="91">
                <a:moveTo>
                  <a:pt x="5" y="77"/>
                </a:moveTo>
                <a:cubicBezTo>
                  <a:pt x="2" y="77"/>
                  <a:pt x="0" y="75"/>
                  <a:pt x="0" y="72"/>
                </a:cubicBezTo>
                <a:cubicBezTo>
                  <a:pt x="0" y="69"/>
                  <a:pt x="2" y="67"/>
                  <a:pt x="5" y="67"/>
                </a:cubicBezTo>
                <a:cubicBezTo>
                  <a:pt x="11" y="67"/>
                  <a:pt x="11" y="67"/>
                  <a:pt x="11" y="67"/>
                </a:cubicBezTo>
                <a:cubicBezTo>
                  <a:pt x="17" y="67"/>
                  <a:pt x="17" y="67"/>
                  <a:pt x="17" y="67"/>
                </a:cubicBezTo>
                <a:cubicBezTo>
                  <a:pt x="23" y="67"/>
                  <a:pt x="31" y="59"/>
                  <a:pt x="38" y="49"/>
                </a:cubicBezTo>
                <a:cubicBezTo>
                  <a:pt x="40" y="51"/>
                  <a:pt x="40" y="51"/>
                  <a:pt x="40" y="51"/>
                </a:cubicBezTo>
                <a:cubicBezTo>
                  <a:pt x="41" y="53"/>
                  <a:pt x="43" y="55"/>
                  <a:pt x="44" y="57"/>
                </a:cubicBezTo>
                <a:cubicBezTo>
                  <a:pt x="36" y="68"/>
                  <a:pt x="27" y="77"/>
                  <a:pt x="17" y="77"/>
                </a:cubicBezTo>
                <a:cubicBezTo>
                  <a:pt x="11" y="77"/>
                  <a:pt x="11" y="77"/>
                  <a:pt x="11" y="77"/>
                </a:cubicBezTo>
                <a:cubicBezTo>
                  <a:pt x="5" y="77"/>
                  <a:pt x="5" y="77"/>
                  <a:pt x="5" y="77"/>
                </a:cubicBezTo>
                <a:close/>
                <a:moveTo>
                  <a:pt x="110" y="21"/>
                </a:moveTo>
                <a:cubicBezTo>
                  <a:pt x="110" y="21"/>
                  <a:pt x="110" y="21"/>
                  <a:pt x="110" y="21"/>
                </a:cubicBezTo>
                <a:cubicBezTo>
                  <a:pt x="102" y="28"/>
                  <a:pt x="102" y="28"/>
                  <a:pt x="102" y="28"/>
                </a:cubicBezTo>
                <a:cubicBezTo>
                  <a:pt x="94" y="36"/>
                  <a:pt x="94" y="36"/>
                  <a:pt x="94" y="36"/>
                </a:cubicBezTo>
                <a:cubicBezTo>
                  <a:pt x="93" y="37"/>
                  <a:pt x="91" y="37"/>
                  <a:pt x="90" y="36"/>
                </a:cubicBezTo>
                <a:cubicBezTo>
                  <a:pt x="90" y="35"/>
                  <a:pt x="89" y="35"/>
                  <a:pt x="89" y="34"/>
                </a:cubicBezTo>
                <a:cubicBezTo>
                  <a:pt x="89" y="23"/>
                  <a:pt x="89" y="23"/>
                  <a:pt x="89" y="23"/>
                </a:cubicBezTo>
                <a:cubicBezTo>
                  <a:pt x="84" y="23"/>
                  <a:pt x="84" y="23"/>
                  <a:pt x="84" y="23"/>
                </a:cubicBezTo>
                <a:cubicBezTo>
                  <a:pt x="78" y="23"/>
                  <a:pt x="78" y="23"/>
                  <a:pt x="78" y="23"/>
                </a:cubicBezTo>
                <a:cubicBezTo>
                  <a:pt x="71" y="23"/>
                  <a:pt x="64" y="32"/>
                  <a:pt x="56" y="41"/>
                </a:cubicBezTo>
                <a:cubicBezTo>
                  <a:pt x="55" y="40"/>
                  <a:pt x="55" y="40"/>
                  <a:pt x="55" y="40"/>
                </a:cubicBezTo>
                <a:cubicBezTo>
                  <a:pt x="53" y="38"/>
                  <a:pt x="52" y="36"/>
                  <a:pt x="50" y="34"/>
                </a:cubicBezTo>
                <a:cubicBezTo>
                  <a:pt x="59" y="23"/>
                  <a:pt x="68" y="14"/>
                  <a:pt x="78" y="14"/>
                </a:cubicBezTo>
                <a:cubicBezTo>
                  <a:pt x="84" y="14"/>
                  <a:pt x="84" y="14"/>
                  <a:pt x="84" y="14"/>
                </a:cubicBezTo>
                <a:cubicBezTo>
                  <a:pt x="89" y="14"/>
                  <a:pt x="89" y="14"/>
                  <a:pt x="89" y="14"/>
                </a:cubicBezTo>
                <a:cubicBezTo>
                  <a:pt x="89" y="3"/>
                  <a:pt x="89" y="3"/>
                  <a:pt x="89" y="3"/>
                </a:cubicBezTo>
                <a:cubicBezTo>
                  <a:pt x="89" y="1"/>
                  <a:pt x="91" y="0"/>
                  <a:pt x="92" y="0"/>
                </a:cubicBezTo>
                <a:cubicBezTo>
                  <a:pt x="93" y="0"/>
                  <a:pt x="94" y="1"/>
                  <a:pt x="94" y="1"/>
                </a:cubicBezTo>
                <a:cubicBezTo>
                  <a:pt x="102" y="9"/>
                  <a:pt x="102" y="9"/>
                  <a:pt x="102" y="9"/>
                </a:cubicBezTo>
                <a:cubicBezTo>
                  <a:pt x="110" y="17"/>
                  <a:pt x="110" y="17"/>
                  <a:pt x="110" y="17"/>
                </a:cubicBezTo>
                <a:cubicBezTo>
                  <a:pt x="111" y="18"/>
                  <a:pt x="111" y="19"/>
                  <a:pt x="110" y="21"/>
                </a:cubicBezTo>
                <a:cubicBezTo>
                  <a:pt x="110" y="21"/>
                  <a:pt x="110" y="21"/>
                  <a:pt x="110" y="21"/>
                </a:cubicBezTo>
                <a:close/>
                <a:moveTo>
                  <a:pt x="104" y="19"/>
                </a:moveTo>
                <a:cubicBezTo>
                  <a:pt x="104" y="19"/>
                  <a:pt x="104" y="19"/>
                  <a:pt x="104" y="19"/>
                </a:cubicBezTo>
                <a:cubicBezTo>
                  <a:pt x="101" y="16"/>
                  <a:pt x="98" y="13"/>
                  <a:pt x="95" y="10"/>
                </a:cubicBezTo>
                <a:cubicBezTo>
                  <a:pt x="95" y="27"/>
                  <a:pt x="95" y="27"/>
                  <a:pt x="95" y="27"/>
                </a:cubicBezTo>
                <a:cubicBezTo>
                  <a:pt x="98" y="24"/>
                  <a:pt x="101" y="21"/>
                  <a:pt x="104" y="19"/>
                </a:cubicBezTo>
                <a:close/>
                <a:moveTo>
                  <a:pt x="110" y="74"/>
                </a:moveTo>
                <a:cubicBezTo>
                  <a:pt x="110" y="74"/>
                  <a:pt x="110" y="74"/>
                  <a:pt x="110" y="74"/>
                </a:cubicBezTo>
                <a:cubicBezTo>
                  <a:pt x="102" y="82"/>
                  <a:pt x="102" y="82"/>
                  <a:pt x="102" y="82"/>
                </a:cubicBezTo>
                <a:cubicBezTo>
                  <a:pt x="94" y="89"/>
                  <a:pt x="94" y="89"/>
                  <a:pt x="94" y="89"/>
                </a:cubicBezTo>
                <a:cubicBezTo>
                  <a:pt x="93" y="91"/>
                  <a:pt x="91" y="91"/>
                  <a:pt x="90" y="89"/>
                </a:cubicBezTo>
                <a:cubicBezTo>
                  <a:pt x="90" y="89"/>
                  <a:pt x="89" y="88"/>
                  <a:pt x="89" y="87"/>
                </a:cubicBezTo>
                <a:cubicBezTo>
                  <a:pt x="89" y="77"/>
                  <a:pt x="89" y="77"/>
                  <a:pt x="89" y="77"/>
                </a:cubicBezTo>
                <a:cubicBezTo>
                  <a:pt x="84" y="77"/>
                  <a:pt x="84" y="77"/>
                  <a:pt x="84" y="77"/>
                </a:cubicBezTo>
                <a:cubicBezTo>
                  <a:pt x="78" y="77"/>
                  <a:pt x="78" y="77"/>
                  <a:pt x="78" y="77"/>
                </a:cubicBezTo>
                <a:cubicBezTo>
                  <a:pt x="65" y="77"/>
                  <a:pt x="54" y="62"/>
                  <a:pt x="44" y="48"/>
                </a:cubicBezTo>
                <a:cubicBezTo>
                  <a:pt x="34" y="36"/>
                  <a:pt x="25" y="23"/>
                  <a:pt x="17" y="23"/>
                </a:cubicBezTo>
                <a:cubicBezTo>
                  <a:pt x="11" y="23"/>
                  <a:pt x="11" y="23"/>
                  <a:pt x="11" y="23"/>
                </a:cubicBezTo>
                <a:cubicBezTo>
                  <a:pt x="5" y="23"/>
                  <a:pt x="5" y="23"/>
                  <a:pt x="5" y="23"/>
                </a:cubicBezTo>
                <a:cubicBezTo>
                  <a:pt x="2" y="23"/>
                  <a:pt x="0" y="21"/>
                  <a:pt x="0" y="19"/>
                </a:cubicBezTo>
                <a:cubicBezTo>
                  <a:pt x="0" y="16"/>
                  <a:pt x="2" y="14"/>
                  <a:pt x="5" y="14"/>
                </a:cubicBezTo>
                <a:cubicBezTo>
                  <a:pt x="11" y="14"/>
                  <a:pt x="11" y="14"/>
                  <a:pt x="11" y="14"/>
                </a:cubicBezTo>
                <a:cubicBezTo>
                  <a:pt x="17" y="14"/>
                  <a:pt x="17" y="14"/>
                  <a:pt x="17" y="14"/>
                </a:cubicBezTo>
                <a:cubicBezTo>
                  <a:pt x="29" y="14"/>
                  <a:pt x="40" y="28"/>
                  <a:pt x="51" y="42"/>
                </a:cubicBezTo>
                <a:cubicBezTo>
                  <a:pt x="60" y="55"/>
                  <a:pt x="70" y="67"/>
                  <a:pt x="78" y="67"/>
                </a:cubicBezTo>
                <a:cubicBezTo>
                  <a:pt x="84" y="67"/>
                  <a:pt x="84" y="67"/>
                  <a:pt x="84" y="67"/>
                </a:cubicBezTo>
                <a:cubicBezTo>
                  <a:pt x="89" y="67"/>
                  <a:pt x="89" y="67"/>
                  <a:pt x="89" y="67"/>
                </a:cubicBezTo>
                <a:cubicBezTo>
                  <a:pt x="89" y="57"/>
                  <a:pt x="89" y="57"/>
                  <a:pt x="89" y="57"/>
                </a:cubicBezTo>
                <a:cubicBezTo>
                  <a:pt x="89" y="55"/>
                  <a:pt x="91" y="54"/>
                  <a:pt x="92" y="54"/>
                </a:cubicBezTo>
                <a:cubicBezTo>
                  <a:pt x="93" y="54"/>
                  <a:pt x="94" y="54"/>
                  <a:pt x="94" y="54"/>
                </a:cubicBezTo>
                <a:cubicBezTo>
                  <a:pt x="102" y="62"/>
                  <a:pt x="102" y="62"/>
                  <a:pt x="102" y="62"/>
                </a:cubicBezTo>
                <a:cubicBezTo>
                  <a:pt x="110" y="70"/>
                  <a:pt x="110" y="70"/>
                  <a:pt x="110" y="70"/>
                </a:cubicBezTo>
                <a:cubicBezTo>
                  <a:pt x="111" y="71"/>
                  <a:pt x="111" y="73"/>
                  <a:pt x="110" y="74"/>
                </a:cubicBezTo>
                <a:cubicBezTo>
                  <a:pt x="110" y="74"/>
                  <a:pt x="110" y="74"/>
                  <a:pt x="110" y="74"/>
                </a:cubicBezTo>
                <a:close/>
                <a:moveTo>
                  <a:pt x="104" y="72"/>
                </a:moveTo>
                <a:cubicBezTo>
                  <a:pt x="104" y="72"/>
                  <a:pt x="104" y="72"/>
                  <a:pt x="104" y="72"/>
                </a:cubicBezTo>
                <a:cubicBezTo>
                  <a:pt x="98" y="66"/>
                  <a:pt x="98" y="66"/>
                  <a:pt x="98" y="66"/>
                </a:cubicBezTo>
                <a:cubicBezTo>
                  <a:pt x="95" y="63"/>
                  <a:pt x="95" y="63"/>
                  <a:pt x="95" y="63"/>
                </a:cubicBezTo>
                <a:cubicBezTo>
                  <a:pt x="95" y="81"/>
                  <a:pt x="95" y="81"/>
                  <a:pt x="95" y="81"/>
                </a:cubicBezTo>
                <a:cubicBezTo>
                  <a:pt x="98" y="78"/>
                  <a:pt x="101" y="75"/>
                  <a:pt x="104" y="72"/>
                </a:cubicBezTo>
                <a:close/>
              </a:path>
            </a:pathLst>
          </a:custGeom>
          <a:solidFill>
            <a:schemeClr val="bg1"/>
          </a:solidFill>
          <a:ln>
            <a:noFill/>
          </a:ln>
        </p:spPr>
        <p:txBody>
          <a:bodyPr/>
          <a:lstStyle/>
          <a:p>
            <a:endParaRPr lang="zh-CN" altLang="en-US" sz="2400">
              <a:solidFill>
                <a:srgbClr val="4F2600"/>
              </a:solidFill>
              <a:cs typeface="+mn-ea"/>
              <a:sym typeface="+mn-lt"/>
            </a:endParaRPr>
          </a:p>
        </p:txBody>
      </p:sp>
      <p:sp>
        <p:nvSpPr>
          <p:cNvPr id="25" name="Freeform 39">
            <a:extLst>
              <a:ext uri="{FF2B5EF4-FFF2-40B4-BE49-F238E27FC236}">
                <a16:creationId xmlns:a16="http://schemas.microsoft.com/office/drawing/2014/main" id="{BBBB4F31-4515-487B-AACD-8A9CE6A9181B}"/>
              </a:ext>
            </a:extLst>
          </p:cNvPr>
          <p:cNvSpPr>
            <a:spLocks noEditPoints="1"/>
          </p:cNvSpPr>
          <p:nvPr/>
        </p:nvSpPr>
        <p:spPr bwMode="auto">
          <a:xfrm>
            <a:off x="3447870" y="2555488"/>
            <a:ext cx="347168" cy="359869"/>
          </a:xfrm>
          <a:custGeom>
            <a:avLst/>
            <a:gdLst>
              <a:gd name="T0" fmla="*/ 105 w 123"/>
              <a:gd name="T1" fmla="*/ 18 h 128"/>
              <a:gd name="T2" fmla="*/ 108 w 123"/>
              <a:gd name="T3" fmla="*/ 101 h 128"/>
              <a:gd name="T4" fmla="*/ 113 w 123"/>
              <a:gd name="T5" fmla="*/ 64 h 128"/>
              <a:gd name="T6" fmla="*/ 92 w 123"/>
              <a:gd name="T7" fmla="*/ 86 h 128"/>
              <a:gd name="T8" fmla="*/ 90 w 123"/>
              <a:gd name="T9" fmla="*/ 64 h 128"/>
              <a:gd name="T10" fmla="*/ 36 w 123"/>
              <a:gd name="T11" fmla="*/ 85 h 128"/>
              <a:gd name="T12" fmla="*/ 28 w 123"/>
              <a:gd name="T13" fmla="*/ 64 h 128"/>
              <a:gd name="T14" fmla="*/ 22 w 123"/>
              <a:gd name="T15" fmla="*/ 94 h 128"/>
              <a:gd name="T16" fmla="*/ 0 w 123"/>
              <a:gd name="T17" fmla="*/ 61 h 128"/>
              <a:gd name="T18" fmla="*/ 62 w 123"/>
              <a:gd name="T19" fmla="*/ 0 h 128"/>
              <a:gd name="T20" fmla="*/ 80 w 123"/>
              <a:gd name="T21" fmla="*/ 111 h 128"/>
              <a:gd name="T22" fmla="*/ 76 w 123"/>
              <a:gd name="T23" fmla="*/ 128 h 128"/>
              <a:gd name="T24" fmla="*/ 48 w 123"/>
              <a:gd name="T25" fmla="*/ 128 h 128"/>
              <a:gd name="T26" fmla="*/ 43 w 123"/>
              <a:gd name="T27" fmla="*/ 123 h 128"/>
              <a:gd name="T28" fmla="*/ 29 w 123"/>
              <a:gd name="T29" fmla="*/ 111 h 128"/>
              <a:gd name="T30" fmla="*/ 25 w 123"/>
              <a:gd name="T31" fmla="*/ 103 h 128"/>
              <a:gd name="T32" fmla="*/ 65 w 123"/>
              <a:gd name="T33" fmla="*/ 70 h 128"/>
              <a:gd name="T34" fmla="*/ 98 w 123"/>
              <a:gd name="T35" fmla="*/ 103 h 128"/>
              <a:gd name="T36" fmla="*/ 94 w 123"/>
              <a:gd name="T37" fmla="*/ 111 h 128"/>
              <a:gd name="T38" fmla="*/ 80 w 123"/>
              <a:gd name="T39" fmla="*/ 111 h 128"/>
              <a:gd name="T40" fmla="*/ 71 w 123"/>
              <a:gd name="T41" fmla="*/ 119 h 128"/>
              <a:gd name="T42" fmla="*/ 71 w 123"/>
              <a:gd name="T43" fmla="*/ 106 h 128"/>
              <a:gd name="T44" fmla="*/ 83 w 123"/>
              <a:gd name="T45" fmla="*/ 101 h 128"/>
              <a:gd name="T46" fmla="*/ 40 w 123"/>
              <a:gd name="T47" fmla="*/ 101 h 128"/>
              <a:gd name="T48" fmla="*/ 48 w 123"/>
              <a:gd name="T49" fmla="*/ 101 h 128"/>
              <a:gd name="T50" fmla="*/ 52 w 123"/>
              <a:gd name="T51" fmla="*/ 119 h 128"/>
              <a:gd name="T52" fmla="*/ 98 w 123"/>
              <a:gd name="T53" fmla="*/ 25 h 128"/>
              <a:gd name="T54" fmla="*/ 97 w 123"/>
              <a:gd name="T55" fmla="*/ 23 h 128"/>
              <a:gd name="T56" fmla="*/ 95 w 123"/>
              <a:gd name="T57" fmla="*/ 58 h 128"/>
              <a:gd name="T58" fmla="*/ 98 w 123"/>
              <a:gd name="T59" fmla="*/ 25 h 128"/>
              <a:gd name="T60" fmla="*/ 92 w 123"/>
              <a:gd name="T61" fmla="*/ 20 h 128"/>
              <a:gd name="T62" fmla="*/ 86 w 123"/>
              <a:gd name="T63" fmla="*/ 20 h 128"/>
              <a:gd name="T64" fmla="*/ 92 w 123"/>
              <a:gd name="T65" fmla="*/ 20 h 128"/>
              <a:gd name="T66" fmla="*/ 70 w 123"/>
              <a:gd name="T67" fmla="*/ 10 h 128"/>
              <a:gd name="T68" fmla="*/ 64 w 123"/>
              <a:gd name="T69" fmla="*/ 29 h 128"/>
              <a:gd name="T70" fmla="*/ 82 w 123"/>
              <a:gd name="T71" fmla="*/ 25 h 128"/>
              <a:gd name="T72" fmla="*/ 70 w 123"/>
              <a:gd name="T73" fmla="*/ 10 h 128"/>
              <a:gd name="T74" fmla="*/ 59 w 123"/>
              <a:gd name="T75" fmla="*/ 10 h 128"/>
              <a:gd name="T76" fmla="*/ 42 w 123"/>
              <a:gd name="T77" fmla="*/ 23 h 128"/>
              <a:gd name="T78" fmla="*/ 43 w 123"/>
              <a:gd name="T79" fmla="*/ 26 h 128"/>
              <a:gd name="T80" fmla="*/ 59 w 123"/>
              <a:gd name="T81" fmla="*/ 10 h 128"/>
              <a:gd name="T82" fmla="*/ 41 w 123"/>
              <a:gd name="T83" fmla="*/ 14 h 128"/>
              <a:gd name="T84" fmla="*/ 36 w 123"/>
              <a:gd name="T85" fmla="*/ 23 h 128"/>
              <a:gd name="T86" fmla="*/ 41 w 123"/>
              <a:gd name="T87" fmla="*/ 14 h 128"/>
              <a:gd name="T88" fmla="*/ 26 w 123"/>
              <a:gd name="T89" fmla="*/ 23 h 128"/>
              <a:gd name="T90" fmla="*/ 10 w 123"/>
              <a:gd name="T91" fmla="*/ 58 h 128"/>
              <a:gd name="T92" fmla="*/ 33 w 123"/>
              <a:gd name="T93" fmla="*/ 28 h 128"/>
              <a:gd name="T94" fmla="*/ 85 w 123"/>
              <a:gd name="T95" fmla="*/ 30 h 128"/>
              <a:gd name="T96" fmla="*/ 82 w 123"/>
              <a:gd name="T97" fmla="*/ 31 h 128"/>
              <a:gd name="T98" fmla="*/ 64 w 123"/>
              <a:gd name="T99" fmla="*/ 58 h 128"/>
              <a:gd name="T100" fmla="*/ 85 w 123"/>
              <a:gd name="T101" fmla="*/ 30 h 128"/>
              <a:gd name="T102" fmla="*/ 59 w 123"/>
              <a:gd name="T103" fmla="*/ 35 h 128"/>
              <a:gd name="T104" fmla="*/ 39 w 123"/>
              <a:gd name="T105" fmla="*/ 30 h 128"/>
              <a:gd name="T106" fmla="*/ 59 w 123"/>
              <a:gd name="T107" fmla="*/ 58 h 1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Lst>
            <a:rect l="0" t="0" r="r" b="b"/>
            <a:pathLst>
              <a:path w="123" h="128">
                <a:moveTo>
                  <a:pt x="62" y="0"/>
                </a:moveTo>
                <a:cubicBezTo>
                  <a:pt x="78" y="0"/>
                  <a:pt x="94" y="7"/>
                  <a:pt x="105" y="18"/>
                </a:cubicBezTo>
                <a:cubicBezTo>
                  <a:pt x="116" y="29"/>
                  <a:pt x="123" y="44"/>
                  <a:pt x="123" y="61"/>
                </a:cubicBezTo>
                <a:cubicBezTo>
                  <a:pt x="123" y="76"/>
                  <a:pt x="117" y="90"/>
                  <a:pt x="108" y="101"/>
                </a:cubicBezTo>
                <a:cubicBezTo>
                  <a:pt x="104" y="105"/>
                  <a:pt x="97" y="99"/>
                  <a:pt x="101" y="95"/>
                </a:cubicBezTo>
                <a:cubicBezTo>
                  <a:pt x="108" y="86"/>
                  <a:pt x="113" y="75"/>
                  <a:pt x="113" y="64"/>
                </a:cubicBezTo>
                <a:cubicBezTo>
                  <a:pt x="95" y="64"/>
                  <a:pt x="95" y="64"/>
                  <a:pt x="95" y="64"/>
                </a:cubicBezTo>
                <a:cubicBezTo>
                  <a:pt x="95" y="72"/>
                  <a:pt x="94" y="79"/>
                  <a:pt x="92" y="86"/>
                </a:cubicBezTo>
                <a:cubicBezTo>
                  <a:pt x="91" y="90"/>
                  <a:pt x="86" y="88"/>
                  <a:pt x="87" y="85"/>
                </a:cubicBezTo>
                <a:cubicBezTo>
                  <a:pt x="88" y="78"/>
                  <a:pt x="90" y="71"/>
                  <a:pt x="90" y="64"/>
                </a:cubicBezTo>
                <a:cubicBezTo>
                  <a:pt x="67" y="64"/>
                  <a:pt x="57" y="64"/>
                  <a:pt x="33" y="64"/>
                </a:cubicBezTo>
                <a:cubicBezTo>
                  <a:pt x="34" y="71"/>
                  <a:pt x="35" y="78"/>
                  <a:pt x="36" y="85"/>
                </a:cubicBezTo>
                <a:cubicBezTo>
                  <a:pt x="37" y="89"/>
                  <a:pt x="32" y="90"/>
                  <a:pt x="31" y="85"/>
                </a:cubicBezTo>
                <a:cubicBezTo>
                  <a:pt x="29" y="79"/>
                  <a:pt x="28" y="72"/>
                  <a:pt x="28" y="64"/>
                </a:cubicBezTo>
                <a:cubicBezTo>
                  <a:pt x="10" y="64"/>
                  <a:pt x="10" y="64"/>
                  <a:pt x="10" y="64"/>
                </a:cubicBezTo>
                <a:cubicBezTo>
                  <a:pt x="11" y="76"/>
                  <a:pt x="15" y="86"/>
                  <a:pt x="22" y="94"/>
                </a:cubicBezTo>
                <a:cubicBezTo>
                  <a:pt x="26" y="99"/>
                  <a:pt x="19" y="105"/>
                  <a:pt x="15" y="101"/>
                </a:cubicBezTo>
                <a:cubicBezTo>
                  <a:pt x="6" y="90"/>
                  <a:pt x="0" y="76"/>
                  <a:pt x="0" y="61"/>
                </a:cubicBezTo>
                <a:cubicBezTo>
                  <a:pt x="0" y="44"/>
                  <a:pt x="7" y="29"/>
                  <a:pt x="18" y="18"/>
                </a:cubicBezTo>
                <a:cubicBezTo>
                  <a:pt x="29" y="7"/>
                  <a:pt x="45" y="0"/>
                  <a:pt x="62" y="0"/>
                </a:cubicBezTo>
                <a:close/>
                <a:moveTo>
                  <a:pt x="80" y="111"/>
                </a:moveTo>
                <a:cubicBezTo>
                  <a:pt x="80" y="111"/>
                  <a:pt x="80" y="111"/>
                  <a:pt x="80" y="111"/>
                </a:cubicBezTo>
                <a:cubicBezTo>
                  <a:pt x="80" y="123"/>
                  <a:pt x="80" y="123"/>
                  <a:pt x="80" y="123"/>
                </a:cubicBezTo>
                <a:cubicBezTo>
                  <a:pt x="80" y="126"/>
                  <a:pt x="78" y="128"/>
                  <a:pt x="76" y="128"/>
                </a:cubicBezTo>
                <a:cubicBezTo>
                  <a:pt x="75" y="128"/>
                  <a:pt x="75" y="128"/>
                  <a:pt x="75" y="128"/>
                </a:cubicBezTo>
                <a:cubicBezTo>
                  <a:pt x="48" y="128"/>
                  <a:pt x="48" y="128"/>
                  <a:pt x="48" y="128"/>
                </a:cubicBezTo>
                <a:cubicBezTo>
                  <a:pt x="45" y="128"/>
                  <a:pt x="43" y="126"/>
                  <a:pt x="43" y="123"/>
                </a:cubicBezTo>
                <a:cubicBezTo>
                  <a:pt x="43" y="123"/>
                  <a:pt x="43" y="123"/>
                  <a:pt x="43" y="123"/>
                </a:cubicBezTo>
                <a:cubicBezTo>
                  <a:pt x="43" y="111"/>
                  <a:pt x="43" y="111"/>
                  <a:pt x="43" y="111"/>
                </a:cubicBezTo>
                <a:cubicBezTo>
                  <a:pt x="29" y="111"/>
                  <a:pt x="29" y="111"/>
                  <a:pt x="29" y="111"/>
                </a:cubicBezTo>
                <a:cubicBezTo>
                  <a:pt x="26" y="111"/>
                  <a:pt x="24" y="109"/>
                  <a:pt x="24" y="106"/>
                </a:cubicBezTo>
                <a:cubicBezTo>
                  <a:pt x="24" y="105"/>
                  <a:pt x="25" y="103"/>
                  <a:pt x="25" y="103"/>
                </a:cubicBezTo>
                <a:cubicBezTo>
                  <a:pt x="58" y="70"/>
                  <a:pt x="58" y="70"/>
                  <a:pt x="58" y="70"/>
                </a:cubicBezTo>
                <a:cubicBezTo>
                  <a:pt x="60" y="68"/>
                  <a:pt x="63" y="68"/>
                  <a:pt x="65" y="70"/>
                </a:cubicBezTo>
                <a:cubicBezTo>
                  <a:pt x="65" y="70"/>
                  <a:pt x="65" y="70"/>
                  <a:pt x="65" y="70"/>
                </a:cubicBezTo>
                <a:cubicBezTo>
                  <a:pt x="98" y="103"/>
                  <a:pt x="98" y="103"/>
                  <a:pt x="98" y="103"/>
                </a:cubicBezTo>
                <a:cubicBezTo>
                  <a:pt x="100" y="104"/>
                  <a:pt x="100" y="107"/>
                  <a:pt x="98" y="109"/>
                </a:cubicBezTo>
                <a:cubicBezTo>
                  <a:pt x="97" y="110"/>
                  <a:pt x="96" y="111"/>
                  <a:pt x="94" y="111"/>
                </a:cubicBezTo>
                <a:cubicBezTo>
                  <a:pt x="94" y="111"/>
                  <a:pt x="94" y="111"/>
                  <a:pt x="94" y="111"/>
                </a:cubicBezTo>
                <a:cubicBezTo>
                  <a:pt x="80" y="111"/>
                  <a:pt x="80" y="111"/>
                  <a:pt x="80" y="111"/>
                </a:cubicBezTo>
                <a:close/>
                <a:moveTo>
                  <a:pt x="71" y="119"/>
                </a:moveTo>
                <a:cubicBezTo>
                  <a:pt x="71" y="119"/>
                  <a:pt x="71" y="119"/>
                  <a:pt x="71" y="119"/>
                </a:cubicBezTo>
                <a:cubicBezTo>
                  <a:pt x="71" y="106"/>
                  <a:pt x="71" y="106"/>
                  <a:pt x="71" y="106"/>
                </a:cubicBezTo>
                <a:cubicBezTo>
                  <a:pt x="71" y="106"/>
                  <a:pt x="71" y="106"/>
                  <a:pt x="71" y="106"/>
                </a:cubicBezTo>
                <a:cubicBezTo>
                  <a:pt x="71" y="103"/>
                  <a:pt x="73" y="101"/>
                  <a:pt x="76" y="101"/>
                </a:cubicBezTo>
                <a:cubicBezTo>
                  <a:pt x="83" y="101"/>
                  <a:pt x="83" y="101"/>
                  <a:pt x="83" y="101"/>
                </a:cubicBezTo>
                <a:cubicBezTo>
                  <a:pt x="62" y="80"/>
                  <a:pt x="62" y="80"/>
                  <a:pt x="62" y="80"/>
                </a:cubicBezTo>
                <a:cubicBezTo>
                  <a:pt x="40" y="101"/>
                  <a:pt x="40" y="101"/>
                  <a:pt x="40" y="101"/>
                </a:cubicBezTo>
                <a:cubicBezTo>
                  <a:pt x="47" y="101"/>
                  <a:pt x="47" y="101"/>
                  <a:pt x="47" y="101"/>
                </a:cubicBezTo>
                <a:cubicBezTo>
                  <a:pt x="48" y="101"/>
                  <a:pt x="48" y="101"/>
                  <a:pt x="48" y="101"/>
                </a:cubicBezTo>
                <a:cubicBezTo>
                  <a:pt x="50" y="101"/>
                  <a:pt x="52" y="103"/>
                  <a:pt x="52" y="106"/>
                </a:cubicBezTo>
                <a:cubicBezTo>
                  <a:pt x="52" y="119"/>
                  <a:pt x="52" y="119"/>
                  <a:pt x="52" y="119"/>
                </a:cubicBezTo>
                <a:cubicBezTo>
                  <a:pt x="71" y="119"/>
                  <a:pt x="71" y="119"/>
                  <a:pt x="71" y="119"/>
                </a:cubicBezTo>
                <a:close/>
                <a:moveTo>
                  <a:pt x="98" y="25"/>
                </a:moveTo>
                <a:cubicBezTo>
                  <a:pt x="98" y="25"/>
                  <a:pt x="98" y="25"/>
                  <a:pt x="98" y="25"/>
                </a:cubicBezTo>
                <a:cubicBezTo>
                  <a:pt x="98" y="24"/>
                  <a:pt x="97" y="24"/>
                  <a:pt x="97" y="23"/>
                </a:cubicBezTo>
                <a:cubicBezTo>
                  <a:pt x="95" y="25"/>
                  <a:pt x="92" y="26"/>
                  <a:pt x="90" y="28"/>
                </a:cubicBezTo>
                <a:cubicBezTo>
                  <a:pt x="93" y="37"/>
                  <a:pt x="95" y="47"/>
                  <a:pt x="95" y="58"/>
                </a:cubicBezTo>
                <a:cubicBezTo>
                  <a:pt x="113" y="58"/>
                  <a:pt x="113" y="58"/>
                  <a:pt x="113" y="58"/>
                </a:cubicBezTo>
                <a:cubicBezTo>
                  <a:pt x="112" y="45"/>
                  <a:pt x="107" y="33"/>
                  <a:pt x="98" y="25"/>
                </a:cubicBezTo>
                <a:close/>
                <a:moveTo>
                  <a:pt x="92" y="20"/>
                </a:moveTo>
                <a:cubicBezTo>
                  <a:pt x="92" y="20"/>
                  <a:pt x="92" y="20"/>
                  <a:pt x="92" y="20"/>
                </a:cubicBezTo>
                <a:cubicBezTo>
                  <a:pt x="89" y="17"/>
                  <a:pt x="86" y="15"/>
                  <a:pt x="82" y="14"/>
                </a:cubicBezTo>
                <a:cubicBezTo>
                  <a:pt x="83" y="15"/>
                  <a:pt x="85" y="18"/>
                  <a:pt x="86" y="20"/>
                </a:cubicBezTo>
                <a:cubicBezTo>
                  <a:pt x="86" y="21"/>
                  <a:pt x="87" y="22"/>
                  <a:pt x="87" y="23"/>
                </a:cubicBezTo>
                <a:cubicBezTo>
                  <a:pt x="89" y="22"/>
                  <a:pt x="91" y="21"/>
                  <a:pt x="92" y="20"/>
                </a:cubicBezTo>
                <a:close/>
                <a:moveTo>
                  <a:pt x="70" y="10"/>
                </a:moveTo>
                <a:cubicBezTo>
                  <a:pt x="70" y="10"/>
                  <a:pt x="70" y="10"/>
                  <a:pt x="70" y="10"/>
                </a:cubicBezTo>
                <a:cubicBezTo>
                  <a:pt x="68" y="10"/>
                  <a:pt x="66" y="10"/>
                  <a:pt x="64" y="10"/>
                </a:cubicBezTo>
                <a:cubicBezTo>
                  <a:pt x="64" y="29"/>
                  <a:pt x="64" y="29"/>
                  <a:pt x="64" y="29"/>
                </a:cubicBezTo>
                <a:cubicBezTo>
                  <a:pt x="70" y="29"/>
                  <a:pt x="75" y="28"/>
                  <a:pt x="80" y="26"/>
                </a:cubicBezTo>
                <a:cubicBezTo>
                  <a:pt x="81" y="26"/>
                  <a:pt x="82" y="25"/>
                  <a:pt x="82" y="25"/>
                </a:cubicBezTo>
                <a:cubicBezTo>
                  <a:pt x="82" y="24"/>
                  <a:pt x="81" y="23"/>
                  <a:pt x="81" y="23"/>
                </a:cubicBezTo>
                <a:cubicBezTo>
                  <a:pt x="78" y="17"/>
                  <a:pt x="74" y="13"/>
                  <a:pt x="70" y="10"/>
                </a:cubicBezTo>
                <a:close/>
                <a:moveTo>
                  <a:pt x="59" y="10"/>
                </a:moveTo>
                <a:cubicBezTo>
                  <a:pt x="59" y="10"/>
                  <a:pt x="59" y="10"/>
                  <a:pt x="59" y="10"/>
                </a:cubicBezTo>
                <a:cubicBezTo>
                  <a:pt x="57" y="10"/>
                  <a:pt x="55" y="10"/>
                  <a:pt x="53" y="10"/>
                </a:cubicBezTo>
                <a:cubicBezTo>
                  <a:pt x="49" y="13"/>
                  <a:pt x="45" y="17"/>
                  <a:pt x="42" y="23"/>
                </a:cubicBezTo>
                <a:cubicBezTo>
                  <a:pt x="42" y="23"/>
                  <a:pt x="41" y="24"/>
                  <a:pt x="41" y="25"/>
                </a:cubicBezTo>
                <a:cubicBezTo>
                  <a:pt x="41" y="25"/>
                  <a:pt x="42" y="26"/>
                  <a:pt x="43" y="26"/>
                </a:cubicBezTo>
                <a:cubicBezTo>
                  <a:pt x="48" y="28"/>
                  <a:pt x="53" y="29"/>
                  <a:pt x="59" y="29"/>
                </a:cubicBezTo>
                <a:cubicBezTo>
                  <a:pt x="59" y="10"/>
                  <a:pt x="59" y="10"/>
                  <a:pt x="59" y="10"/>
                </a:cubicBezTo>
                <a:close/>
                <a:moveTo>
                  <a:pt x="41" y="14"/>
                </a:moveTo>
                <a:cubicBezTo>
                  <a:pt x="41" y="14"/>
                  <a:pt x="41" y="14"/>
                  <a:pt x="41" y="14"/>
                </a:cubicBezTo>
                <a:cubicBezTo>
                  <a:pt x="37" y="15"/>
                  <a:pt x="34" y="17"/>
                  <a:pt x="31" y="20"/>
                </a:cubicBezTo>
                <a:cubicBezTo>
                  <a:pt x="32" y="21"/>
                  <a:pt x="34" y="22"/>
                  <a:pt x="36" y="23"/>
                </a:cubicBezTo>
                <a:cubicBezTo>
                  <a:pt x="36" y="22"/>
                  <a:pt x="37" y="21"/>
                  <a:pt x="37" y="20"/>
                </a:cubicBezTo>
                <a:cubicBezTo>
                  <a:pt x="38" y="18"/>
                  <a:pt x="40" y="15"/>
                  <a:pt x="41" y="14"/>
                </a:cubicBezTo>
                <a:close/>
                <a:moveTo>
                  <a:pt x="26" y="23"/>
                </a:moveTo>
                <a:cubicBezTo>
                  <a:pt x="26" y="23"/>
                  <a:pt x="26" y="23"/>
                  <a:pt x="26" y="23"/>
                </a:cubicBezTo>
                <a:cubicBezTo>
                  <a:pt x="26" y="24"/>
                  <a:pt x="25" y="24"/>
                  <a:pt x="25" y="25"/>
                </a:cubicBezTo>
                <a:cubicBezTo>
                  <a:pt x="16" y="33"/>
                  <a:pt x="11" y="45"/>
                  <a:pt x="10" y="58"/>
                </a:cubicBezTo>
                <a:cubicBezTo>
                  <a:pt x="28" y="58"/>
                  <a:pt x="28" y="58"/>
                  <a:pt x="28" y="58"/>
                </a:cubicBezTo>
                <a:cubicBezTo>
                  <a:pt x="28" y="47"/>
                  <a:pt x="30" y="37"/>
                  <a:pt x="33" y="28"/>
                </a:cubicBezTo>
                <a:cubicBezTo>
                  <a:pt x="31" y="26"/>
                  <a:pt x="29" y="25"/>
                  <a:pt x="26" y="23"/>
                </a:cubicBezTo>
                <a:close/>
                <a:moveTo>
                  <a:pt x="85" y="30"/>
                </a:moveTo>
                <a:cubicBezTo>
                  <a:pt x="85" y="30"/>
                  <a:pt x="85" y="30"/>
                  <a:pt x="85" y="30"/>
                </a:cubicBezTo>
                <a:cubicBezTo>
                  <a:pt x="84" y="31"/>
                  <a:pt x="83" y="31"/>
                  <a:pt x="82" y="31"/>
                </a:cubicBezTo>
                <a:cubicBezTo>
                  <a:pt x="77" y="33"/>
                  <a:pt x="71" y="35"/>
                  <a:pt x="64" y="35"/>
                </a:cubicBezTo>
                <a:cubicBezTo>
                  <a:pt x="64" y="58"/>
                  <a:pt x="64" y="58"/>
                  <a:pt x="64" y="58"/>
                </a:cubicBezTo>
                <a:cubicBezTo>
                  <a:pt x="90" y="58"/>
                  <a:pt x="90" y="58"/>
                  <a:pt x="90" y="58"/>
                </a:cubicBezTo>
                <a:cubicBezTo>
                  <a:pt x="89" y="48"/>
                  <a:pt x="88" y="38"/>
                  <a:pt x="85" y="30"/>
                </a:cubicBezTo>
                <a:close/>
                <a:moveTo>
                  <a:pt x="59" y="35"/>
                </a:moveTo>
                <a:cubicBezTo>
                  <a:pt x="59" y="35"/>
                  <a:pt x="59" y="35"/>
                  <a:pt x="59" y="35"/>
                </a:cubicBezTo>
                <a:cubicBezTo>
                  <a:pt x="52" y="35"/>
                  <a:pt x="46" y="33"/>
                  <a:pt x="41" y="31"/>
                </a:cubicBezTo>
                <a:cubicBezTo>
                  <a:pt x="40" y="31"/>
                  <a:pt x="39" y="31"/>
                  <a:pt x="39" y="30"/>
                </a:cubicBezTo>
                <a:cubicBezTo>
                  <a:pt x="35" y="38"/>
                  <a:pt x="34" y="48"/>
                  <a:pt x="33" y="58"/>
                </a:cubicBezTo>
                <a:cubicBezTo>
                  <a:pt x="59" y="58"/>
                  <a:pt x="59" y="58"/>
                  <a:pt x="59" y="58"/>
                </a:cubicBezTo>
                <a:cubicBezTo>
                  <a:pt x="59" y="35"/>
                  <a:pt x="59" y="35"/>
                  <a:pt x="59" y="35"/>
                </a:cubicBezTo>
                <a:close/>
              </a:path>
            </a:pathLst>
          </a:custGeom>
          <a:solidFill>
            <a:schemeClr val="bg1"/>
          </a:solidFill>
          <a:ln>
            <a:noFill/>
          </a:ln>
        </p:spPr>
        <p:txBody>
          <a:bodyPr/>
          <a:lstStyle/>
          <a:p>
            <a:endParaRPr lang="zh-CN" altLang="en-US" sz="2400">
              <a:solidFill>
                <a:srgbClr val="4F2600"/>
              </a:solidFill>
              <a:cs typeface="+mn-ea"/>
              <a:sym typeface="+mn-lt"/>
            </a:endParaRPr>
          </a:p>
        </p:txBody>
      </p:sp>
      <p:sp>
        <p:nvSpPr>
          <p:cNvPr id="26" name="Freeform 40">
            <a:extLst>
              <a:ext uri="{FF2B5EF4-FFF2-40B4-BE49-F238E27FC236}">
                <a16:creationId xmlns:a16="http://schemas.microsoft.com/office/drawing/2014/main" id="{05B5469E-A148-4202-B222-DE6FEA3DB377}"/>
              </a:ext>
            </a:extLst>
          </p:cNvPr>
          <p:cNvSpPr>
            <a:spLocks noEditPoints="1"/>
          </p:cNvSpPr>
          <p:nvPr/>
        </p:nvSpPr>
        <p:spPr bwMode="auto">
          <a:xfrm>
            <a:off x="3449987" y="4757038"/>
            <a:ext cx="342934" cy="304830"/>
          </a:xfrm>
          <a:custGeom>
            <a:avLst/>
            <a:gdLst>
              <a:gd name="T0" fmla="*/ 5 w 123"/>
              <a:gd name="T1" fmla="*/ 0 h 108"/>
              <a:gd name="T2" fmla="*/ 123 w 123"/>
              <a:gd name="T3" fmla="*/ 5 h 108"/>
              <a:gd name="T4" fmla="*/ 123 w 123"/>
              <a:gd name="T5" fmla="*/ 104 h 108"/>
              <a:gd name="T6" fmla="*/ 118 w 123"/>
              <a:gd name="T7" fmla="*/ 108 h 108"/>
              <a:gd name="T8" fmla="*/ 0 w 123"/>
              <a:gd name="T9" fmla="*/ 104 h 108"/>
              <a:gd name="T10" fmla="*/ 0 w 123"/>
              <a:gd name="T11" fmla="*/ 77 h 108"/>
              <a:gd name="T12" fmla="*/ 3 w 123"/>
              <a:gd name="T13" fmla="*/ 75 h 108"/>
              <a:gd name="T14" fmla="*/ 26 w 123"/>
              <a:gd name="T15" fmla="*/ 75 h 108"/>
              <a:gd name="T16" fmla="*/ 28 w 123"/>
              <a:gd name="T17" fmla="*/ 84 h 108"/>
              <a:gd name="T18" fmla="*/ 28 w 123"/>
              <a:gd name="T19" fmla="*/ 50 h 108"/>
              <a:gd name="T20" fmla="*/ 28 w 123"/>
              <a:gd name="T21" fmla="*/ 56 h 108"/>
              <a:gd name="T22" fmla="*/ 3 w 123"/>
              <a:gd name="T23" fmla="*/ 59 h 108"/>
              <a:gd name="T24" fmla="*/ 0 w 123"/>
              <a:gd name="T25" fmla="*/ 56 h 108"/>
              <a:gd name="T26" fmla="*/ 5 w 123"/>
              <a:gd name="T27" fmla="*/ 0 h 108"/>
              <a:gd name="T28" fmla="*/ 10 w 123"/>
              <a:gd name="T29" fmla="*/ 80 h 108"/>
              <a:gd name="T30" fmla="*/ 113 w 123"/>
              <a:gd name="T31" fmla="*/ 99 h 108"/>
              <a:gd name="T32" fmla="*/ 10 w 123"/>
              <a:gd name="T33" fmla="*/ 35 h 108"/>
              <a:gd name="T34" fmla="*/ 23 w 123"/>
              <a:gd name="T35" fmla="*/ 53 h 108"/>
              <a:gd name="T36" fmla="*/ 26 w 123"/>
              <a:gd name="T37" fmla="*/ 40 h 108"/>
              <a:gd name="T38" fmla="*/ 28 w 123"/>
              <a:gd name="T39" fmla="*/ 41 h 108"/>
              <a:gd name="T40" fmla="*/ 52 w 123"/>
              <a:gd name="T41" fmla="*/ 69 h 108"/>
              <a:gd name="T42" fmla="*/ 24 w 123"/>
              <a:gd name="T43" fmla="*/ 93 h 108"/>
              <a:gd name="T44" fmla="*/ 23 w 123"/>
              <a:gd name="T45" fmla="*/ 80 h 108"/>
              <a:gd name="T46" fmla="*/ 103 w 123"/>
              <a:gd name="T47" fmla="*/ 45 h 108"/>
              <a:gd name="T48" fmla="*/ 106 w 123"/>
              <a:gd name="T49" fmla="*/ 48 h 108"/>
              <a:gd name="T50" fmla="*/ 63 w 123"/>
              <a:gd name="T51" fmla="*/ 51 h 108"/>
              <a:gd name="T52" fmla="*/ 63 w 123"/>
              <a:gd name="T53" fmla="*/ 45 h 108"/>
              <a:gd name="T54" fmla="*/ 92 w 123"/>
              <a:gd name="T55" fmla="*/ 83 h 108"/>
              <a:gd name="T56" fmla="*/ 94 w 123"/>
              <a:gd name="T57" fmla="*/ 85 h 108"/>
              <a:gd name="T58" fmla="*/ 63 w 123"/>
              <a:gd name="T59" fmla="*/ 88 h 108"/>
              <a:gd name="T60" fmla="*/ 63 w 123"/>
              <a:gd name="T61" fmla="*/ 83 h 108"/>
              <a:gd name="T62" fmla="*/ 103 w 123"/>
              <a:gd name="T63" fmla="*/ 58 h 108"/>
              <a:gd name="T64" fmla="*/ 106 w 123"/>
              <a:gd name="T65" fmla="*/ 61 h 108"/>
              <a:gd name="T66" fmla="*/ 63 w 123"/>
              <a:gd name="T67" fmla="*/ 63 h 108"/>
              <a:gd name="T68" fmla="*/ 63 w 123"/>
              <a:gd name="T69" fmla="*/ 58 h 108"/>
              <a:gd name="T70" fmla="*/ 103 w 123"/>
              <a:gd name="T71" fmla="*/ 70 h 108"/>
              <a:gd name="T72" fmla="*/ 106 w 123"/>
              <a:gd name="T73" fmla="*/ 73 h 108"/>
              <a:gd name="T74" fmla="*/ 63 w 123"/>
              <a:gd name="T75" fmla="*/ 76 h 108"/>
              <a:gd name="T76" fmla="*/ 63 w 123"/>
              <a:gd name="T77" fmla="*/ 70 h 108"/>
              <a:gd name="T78" fmla="*/ 106 w 123"/>
              <a:gd name="T79" fmla="*/ 15 h 108"/>
              <a:gd name="T80" fmla="*/ 111 w 123"/>
              <a:gd name="T81" fmla="*/ 19 h 108"/>
              <a:gd name="T82" fmla="*/ 101 w 123"/>
              <a:gd name="T83" fmla="*/ 19 h 108"/>
              <a:gd name="T84" fmla="*/ 94 w 123"/>
              <a:gd name="T85" fmla="*/ 15 h 108"/>
              <a:gd name="T86" fmla="*/ 99 w 123"/>
              <a:gd name="T87" fmla="*/ 19 h 108"/>
              <a:gd name="T88" fmla="*/ 90 w 123"/>
              <a:gd name="T89" fmla="*/ 19 h 108"/>
              <a:gd name="T90" fmla="*/ 83 w 123"/>
              <a:gd name="T91" fmla="*/ 15 h 108"/>
              <a:gd name="T92" fmla="*/ 88 w 123"/>
              <a:gd name="T93" fmla="*/ 19 h 108"/>
              <a:gd name="T94" fmla="*/ 78 w 123"/>
              <a:gd name="T95" fmla="*/ 19 h 108"/>
              <a:gd name="T96" fmla="*/ 10 w 123"/>
              <a:gd name="T97" fmla="*/ 29 h 108"/>
              <a:gd name="T98" fmla="*/ 113 w 123"/>
              <a:gd name="T99" fmla="*/ 29 h 108"/>
              <a:gd name="T100" fmla="*/ 10 w 123"/>
              <a:gd name="T101" fmla="*/ 10 h 1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Lst>
            <a:rect l="0" t="0" r="r" b="b"/>
            <a:pathLst>
              <a:path w="123" h="108">
                <a:moveTo>
                  <a:pt x="5" y="0"/>
                </a:moveTo>
                <a:cubicBezTo>
                  <a:pt x="5" y="0"/>
                  <a:pt x="5" y="0"/>
                  <a:pt x="5" y="0"/>
                </a:cubicBezTo>
                <a:cubicBezTo>
                  <a:pt x="118" y="0"/>
                  <a:pt x="118" y="0"/>
                  <a:pt x="118" y="0"/>
                </a:cubicBezTo>
                <a:cubicBezTo>
                  <a:pt x="121" y="0"/>
                  <a:pt x="123" y="2"/>
                  <a:pt x="123" y="5"/>
                </a:cubicBezTo>
                <a:cubicBezTo>
                  <a:pt x="123" y="5"/>
                  <a:pt x="123" y="5"/>
                  <a:pt x="123" y="5"/>
                </a:cubicBezTo>
                <a:cubicBezTo>
                  <a:pt x="123" y="104"/>
                  <a:pt x="123" y="104"/>
                  <a:pt x="123" y="104"/>
                </a:cubicBezTo>
                <a:cubicBezTo>
                  <a:pt x="123" y="106"/>
                  <a:pt x="121" y="108"/>
                  <a:pt x="118" y="108"/>
                </a:cubicBezTo>
                <a:cubicBezTo>
                  <a:pt x="118" y="108"/>
                  <a:pt x="118" y="108"/>
                  <a:pt x="118" y="108"/>
                </a:cubicBezTo>
                <a:cubicBezTo>
                  <a:pt x="5" y="108"/>
                  <a:pt x="5" y="108"/>
                  <a:pt x="5" y="108"/>
                </a:cubicBezTo>
                <a:cubicBezTo>
                  <a:pt x="3" y="108"/>
                  <a:pt x="0" y="106"/>
                  <a:pt x="0" y="104"/>
                </a:cubicBezTo>
                <a:cubicBezTo>
                  <a:pt x="0" y="103"/>
                  <a:pt x="0" y="103"/>
                  <a:pt x="0" y="103"/>
                </a:cubicBezTo>
                <a:cubicBezTo>
                  <a:pt x="0" y="77"/>
                  <a:pt x="0" y="77"/>
                  <a:pt x="0" y="77"/>
                </a:cubicBezTo>
                <a:cubicBezTo>
                  <a:pt x="0" y="77"/>
                  <a:pt x="0" y="77"/>
                  <a:pt x="0" y="77"/>
                </a:cubicBezTo>
                <a:cubicBezTo>
                  <a:pt x="0" y="76"/>
                  <a:pt x="2" y="75"/>
                  <a:pt x="3" y="75"/>
                </a:cubicBezTo>
                <a:cubicBezTo>
                  <a:pt x="26" y="75"/>
                  <a:pt x="26" y="75"/>
                  <a:pt x="26" y="75"/>
                </a:cubicBezTo>
                <a:cubicBezTo>
                  <a:pt x="26" y="75"/>
                  <a:pt x="26" y="75"/>
                  <a:pt x="26" y="75"/>
                </a:cubicBezTo>
                <a:cubicBezTo>
                  <a:pt x="27" y="75"/>
                  <a:pt x="28" y="76"/>
                  <a:pt x="28" y="77"/>
                </a:cubicBezTo>
                <a:cubicBezTo>
                  <a:pt x="28" y="84"/>
                  <a:pt x="28" y="84"/>
                  <a:pt x="28" y="84"/>
                </a:cubicBezTo>
                <a:cubicBezTo>
                  <a:pt x="46" y="67"/>
                  <a:pt x="46" y="67"/>
                  <a:pt x="46" y="67"/>
                </a:cubicBezTo>
                <a:cubicBezTo>
                  <a:pt x="28" y="50"/>
                  <a:pt x="28" y="50"/>
                  <a:pt x="28" y="50"/>
                </a:cubicBezTo>
                <a:cubicBezTo>
                  <a:pt x="28" y="56"/>
                  <a:pt x="28" y="56"/>
                  <a:pt x="28" y="56"/>
                </a:cubicBezTo>
                <a:cubicBezTo>
                  <a:pt x="28" y="56"/>
                  <a:pt x="28" y="56"/>
                  <a:pt x="28" y="56"/>
                </a:cubicBezTo>
                <a:cubicBezTo>
                  <a:pt x="28" y="58"/>
                  <a:pt x="27" y="59"/>
                  <a:pt x="26" y="59"/>
                </a:cubicBezTo>
                <a:cubicBezTo>
                  <a:pt x="3" y="59"/>
                  <a:pt x="3" y="59"/>
                  <a:pt x="3" y="59"/>
                </a:cubicBezTo>
                <a:cubicBezTo>
                  <a:pt x="2" y="59"/>
                  <a:pt x="0" y="58"/>
                  <a:pt x="0" y="56"/>
                </a:cubicBezTo>
                <a:cubicBezTo>
                  <a:pt x="0" y="56"/>
                  <a:pt x="0" y="56"/>
                  <a:pt x="0" y="56"/>
                </a:cubicBezTo>
                <a:cubicBezTo>
                  <a:pt x="0" y="5"/>
                  <a:pt x="0" y="5"/>
                  <a:pt x="0" y="5"/>
                </a:cubicBezTo>
                <a:cubicBezTo>
                  <a:pt x="0" y="2"/>
                  <a:pt x="3" y="0"/>
                  <a:pt x="5" y="0"/>
                </a:cubicBezTo>
                <a:close/>
                <a:moveTo>
                  <a:pt x="10" y="80"/>
                </a:moveTo>
                <a:cubicBezTo>
                  <a:pt x="10" y="80"/>
                  <a:pt x="10" y="80"/>
                  <a:pt x="10" y="80"/>
                </a:cubicBezTo>
                <a:cubicBezTo>
                  <a:pt x="10" y="99"/>
                  <a:pt x="10" y="99"/>
                  <a:pt x="10" y="99"/>
                </a:cubicBezTo>
                <a:cubicBezTo>
                  <a:pt x="113" y="99"/>
                  <a:pt x="113" y="99"/>
                  <a:pt x="113" y="99"/>
                </a:cubicBezTo>
                <a:cubicBezTo>
                  <a:pt x="113" y="35"/>
                  <a:pt x="113" y="35"/>
                  <a:pt x="113" y="35"/>
                </a:cubicBezTo>
                <a:cubicBezTo>
                  <a:pt x="10" y="35"/>
                  <a:pt x="10" y="35"/>
                  <a:pt x="10" y="35"/>
                </a:cubicBezTo>
                <a:cubicBezTo>
                  <a:pt x="10" y="53"/>
                  <a:pt x="10" y="53"/>
                  <a:pt x="10" y="53"/>
                </a:cubicBezTo>
                <a:cubicBezTo>
                  <a:pt x="23" y="53"/>
                  <a:pt x="23" y="53"/>
                  <a:pt x="23" y="53"/>
                </a:cubicBezTo>
                <a:cubicBezTo>
                  <a:pt x="23" y="43"/>
                  <a:pt x="23" y="43"/>
                  <a:pt x="23" y="43"/>
                </a:cubicBezTo>
                <a:cubicBezTo>
                  <a:pt x="23" y="41"/>
                  <a:pt x="24" y="40"/>
                  <a:pt x="26" y="40"/>
                </a:cubicBezTo>
                <a:cubicBezTo>
                  <a:pt x="26" y="40"/>
                  <a:pt x="27" y="40"/>
                  <a:pt x="28" y="41"/>
                </a:cubicBezTo>
                <a:cubicBezTo>
                  <a:pt x="28" y="41"/>
                  <a:pt x="28" y="41"/>
                  <a:pt x="28" y="41"/>
                </a:cubicBezTo>
                <a:cubicBezTo>
                  <a:pt x="52" y="65"/>
                  <a:pt x="52" y="65"/>
                  <a:pt x="52" y="65"/>
                </a:cubicBezTo>
                <a:cubicBezTo>
                  <a:pt x="53" y="66"/>
                  <a:pt x="53" y="68"/>
                  <a:pt x="52" y="69"/>
                </a:cubicBezTo>
                <a:cubicBezTo>
                  <a:pt x="28" y="93"/>
                  <a:pt x="28" y="93"/>
                  <a:pt x="28" y="93"/>
                </a:cubicBezTo>
                <a:cubicBezTo>
                  <a:pt x="27" y="94"/>
                  <a:pt x="25" y="94"/>
                  <a:pt x="24" y="93"/>
                </a:cubicBezTo>
                <a:cubicBezTo>
                  <a:pt x="23" y="92"/>
                  <a:pt x="23" y="92"/>
                  <a:pt x="23" y="91"/>
                </a:cubicBezTo>
                <a:cubicBezTo>
                  <a:pt x="23" y="80"/>
                  <a:pt x="23" y="80"/>
                  <a:pt x="23" y="80"/>
                </a:cubicBezTo>
                <a:cubicBezTo>
                  <a:pt x="10" y="80"/>
                  <a:pt x="10" y="80"/>
                  <a:pt x="10" y="80"/>
                </a:cubicBezTo>
                <a:close/>
                <a:moveTo>
                  <a:pt x="103" y="45"/>
                </a:moveTo>
                <a:cubicBezTo>
                  <a:pt x="103" y="45"/>
                  <a:pt x="103" y="45"/>
                  <a:pt x="103" y="45"/>
                </a:cubicBezTo>
                <a:cubicBezTo>
                  <a:pt x="104" y="45"/>
                  <a:pt x="106" y="47"/>
                  <a:pt x="106" y="48"/>
                </a:cubicBezTo>
                <a:cubicBezTo>
                  <a:pt x="106" y="50"/>
                  <a:pt x="104" y="51"/>
                  <a:pt x="103" y="51"/>
                </a:cubicBezTo>
                <a:cubicBezTo>
                  <a:pt x="63" y="51"/>
                  <a:pt x="63" y="51"/>
                  <a:pt x="63" y="51"/>
                </a:cubicBezTo>
                <a:cubicBezTo>
                  <a:pt x="61" y="51"/>
                  <a:pt x="60" y="50"/>
                  <a:pt x="60" y="48"/>
                </a:cubicBezTo>
                <a:cubicBezTo>
                  <a:pt x="60" y="47"/>
                  <a:pt x="61" y="45"/>
                  <a:pt x="63" y="45"/>
                </a:cubicBezTo>
                <a:cubicBezTo>
                  <a:pt x="103" y="45"/>
                  <a:pt x="103" y="45"/>
                  <a:pt x="103" y="45"/>
                </a:cubicBezTo>
                <a:close/>
                <a:moveTo>
                  <a:pt x="92" y="83"/>
                </a:moveTo>
                <a:cubicBezTo>
                  <a:pt x="92" y="83"/>
                  <a:pt x="92" y="83"/>
                  <a:pt x="92" y="83"/>
                </a:cubicBezTo>
                <a:cubicBezTo>
                  <a:pt x="93" y="83"/>
                  <a:pt x="94" y="84"/>
                  <a:pt x="94" y="85"/>
                </a:cubicBezTo>
                <a:cubicBezTo>
                  <a:pt x="94" y="87"/>
                  <a:pt x="93" y="88"/>
                  <a:pt x="92" y="88"/>
                </a:cubicBezTo>
                <a:cubicBezTo>
                  <a:pt x="63" y="88"/>
                  <a:pt x="63" y="88"/>
                  <a:pt x="63" y="88"/>
                </a:cubicBezTo>
                <a:cubicBezTo>
                  <a:pt x="61" y="88"/>
                  <a:pt x="60" y="87"/>
                  <a:pt x="60" y="85"/>
                </a:cubicBezTo>
                <a:cubicBezTo>
                  <a:pt x="60" y="84"/>
                  <a:pt x="61" y="83"/>
                  <a:pt x="63" y="83"/>
                </a:cubicBezTo>
                <a:cubicBezTo>
                  <a:pt x="92" y="83"/>
                  <a:pt x="92" y="83"/>
                  <a:pt x="92" y="83"/>
                </a:cubicBezTo>
                <a:close/>
                <a:moveTo>
                  <a:pt x="103" y="58"/>
                </a:moveTo>
                <a:cubicBezTo>
                  <a:pt x="103" y="58"/>
                  <a:pt x="103" y="58"/>
                  <a:pt x="103" y="58"/>
                </a:cubicBezTo>
                <a:cubicBezTo>
                  <a:pt x="104" y="58"/>
                  <a:pt x="106" y="59"/>
                  <a:pt x="106" y="61"/>
                </a:cubicBezTo>
                <a:cubicBezTo>
                  <a:pt x="106" y="62"/>
                  <a:pt x="104" y="63"/>
                  <a:pt x="103" y="63"/>
                </a:cubicBezTo>
                <a:cubicBezTo>
                  <a:pt x="63" y="63"/>
                  <a:pt x="63" y="63"/>
                  <a:pt x="63" y="63"/>
                </a:cubicBezTo>
                <a:cubicBezTo>
                  <a:pt x="61" y="63"/>
                  <a:pt x="60" y="62"/>
                  <a:pt x="60" y="61"/>
                </a:cubicBezTo>
                <a:cubicBezTo>
                  <a:pt x="60" y="59"/>
                  <a:pt x="61" y="58"/>
                  <a:pt x="63" y="58"/>
                </a:cubicBezTo>
                <a:cubicBezTo>
                  <a:pt x="103" y="58"/>
                  <a:pt x="103" y="58"/>
                  <a:pt x="103" y="58"/>
                </a:cubicBezTo>
                <a:close/>
                <a:moveTo>
                  <a:pt x="103" y="70"/>
                </a:moveTo>
                <a:cubicBezTo>
                  <a:pt x="103" y="70"/>
                  <a:pt x="103" y="70"/>
                  <a:pt x="103" y="70"/>
                </a:cubicBezTo>
                <a:cubicBezTo>
                  <a:pt x="104" y="70"/>
                  <a:pt x="106" y="71"/>
                  <a:pt x="106" y="73"/>
                </a:cubicBezTo>
                <a:cubicBezTo>
                  <a:pt x="106" y="75"/>
                  <a:pt x="104" y="76"/>
                  <a:pt x="103" y="76"/>
                </a:cubicBezTo>
                <a:cubicBezTo>
                  <a:pt x="63" y="76"/>
                  <a:pt x="63" y="76"/>
                  <a:pt x="63" y="76"/>
                </a:cubicBezTo>
                <a:cubicBezTo>
                  <a:pt x="61" y="76"/>
                  <a:pt x="60" y="75"/>
                  <a:pt x="60" y="73"/>
                </a:cubicBezTo>
                <a:cubicBezTo>
                  <a:pt x="60" y="71"/>
                  <a:pt x="61" y="70"/>
                  <a:pt x="63" y="70"/>
                </a:cubicBezTo>
                <a:cubicBezTo>
                  <a:pt x="103" y="70"/>
                  <a:pt x="103" y="70"/>
                  <a:pt x="103" y="70"/>
                </a:cubicBezTo>
                <a:close/>
                <a:moveTo>
                  <a:pt x="106" y="15"/>
                </a:moveTo>
                <a:cubicBezTo>
                  <a:pt x="106" y="15"/>
                  <a:pt x="106" y="15"/>
                  <a:pt x="106" y="15"/>
                </a:cubicBezTo>
                <a:cubicBezTo>
                  <a:pt x="108" y="15"/>
                  <a:pt x="111" y="17"/>
                  <a:pt x="111" y="19"/>
                </a:cubicBezTo>
                <a:cubicBezTo>
                  <a:pt x="111" y="22"/>
                  <a:pt x="108" y="24"/>
                  <a:pt x="106" y="24"/>
                </a:cubicBezTo>
                <a:cubicBezTo>
                  <a:pt x="103" y="24"/>
                  <a:pt x="101" y="22"/>
                  <a:pt x="101" y="19"/>
                </a:cubicBezTo>
                <a:cubicBezTo>
                  <a:pt x="101" y="17"/>
                  <a:pt x="103" y="15"/>
                  <a:pt x="106" y="15"/>
                </a:cubicBezTo>
                <a:close/>
                <a:moveTo>
                  <a:pt x="94" y="15"/>
                </a:moveTo>
                <a:cubicBezTo>
                  <a:pt x="94" y="15"/>
                  <a:pt x="94" y="15"/>
                  <a:pt x="94" y="15"/>
                </a:cubicBezTo>
                <a:cubicBezTo>
                  <a:pt x="97" y="15"/>
                  <a:pt x="99" y="17"/>
                  <a:pt x="99" y="19"/>
                </a:cubicBezTo>
                <a:cubicBezTo>
                  <a:pt x="99" y="22"/>
                  <a:pt x="97" y="24"/>
                  <a:pt x="94" y="24"/>
                </a:cubicBezTo>
                <a:cubicBezTo>
                  <a:pt x="92" y="24"/>
                  <a:pt x="90" y="22"/>
                  <a:pt x="90" y="19"/>
                </a:cubicBezTo>
                <a:cubicBezTo>
                  <a:pt x="90" y="17"/>
                  <a:pt x="92" y="15"/>
                  <a:pt x="94" y="15"/>
                </a:cubicBezTo>
                <a:close/>
                <a:moveTo>
                  <a:pt x="83" y="15"/>
                </a:moveTo>
                <a:cubicBezTo>
                  <a:pt x="83" y="15"/>
                  <a:pt x="83" y="15"/>
                  <a:pt x="83" y="15"/>
                </a:cubicBezTo>
                <a:cubicBezTo>
                  <a:pt x="85" y="15"/>
                  <a:pt x="88" y="17"/>
                  <a:pt x="88" y="19"/>
                </a:cubicBezTo>
                <a:cubicBezTo>
                  <a:pt x="88" y="22"/>
                  <a:pt x="85" y="24"/>
                  <a:pt x="83" y="24"/>
                </a:cubicBezTo>
                <a:cubicBezTo>
                  <a:pt x="80" y="24"/>
                  <a:pt x="78" y="22"/>
                  <a:pt x="78" y="19"/>
                </a:cubicBezTo>
                <a:cubicBezTo>
                  <a:pt x="78" y="17"/>
                  <a:pt x="80" y="15"/>
                  <a:pt x="83" y="15"/>
                </a:cubicBezTo>
                <a:close/>
                <a:moveTo>
                  <a:pt x="10" y="29"/>
                </a:moveTo>
                <a:cubicBezTo>
                  <a:pt x="10" y="29"/>
                  <a:pt x="10" y="29"/>
                  <a:pt x="10" y="29"/>
                </a:cubicBezTo>
                <a:cubicBezTo>
                  <a:pt x="113" y="29"/>
                  <a:pt x="113" y="29"/>
                  <a:pt x="113" y="29"/>
                </a:cubicBezTo>
                <a:cubicBezTo>
                  <a:pt x="113" y="10"/>
                  <a:pt x="113" y="10"/>
                  <a:pt x="113" y="10"/>
                </a:cubicBezTo>
                <a:cubicBezTo>
                  <a:pt x="10" y="10"/>
                  <a:pt x="10" y="10"/>
                  <a:pt x="10" y="10"/>
                </a:cubicBezTo>
                <a:cubicBezTo>
                  <a:pt x="10" y="29"/>
                  <a:pt x="10" y="29"/>
                  <a:pt x="10" y="29"/>
                </a:cubicBezTo>
                <a:close/>
              </a:path>
            </a:pathLst>
          </a:custGeom>
          <a:solidFill>
            <a:schemeClr val="bg1"/>
          </a:solidFill>
          <a:ln>
            <a:noFill/>
          </a:ln>
        </p:spPr>
        <p:txBody>
          <a:bodyPr/>
          <a:lstStyle/>
          <a:p>
            <a:endParaRPr lang="zh-CN" altLang="en-US" sz="2400">
              <a:solidFill>
                <a:srgbClr val="4F2600"/>
              </a:solidFill>
              <a:cs typeface="+mn-ea"/>
              <a:sym typeface="+mn-lt"/>
            </a:endParaRPr>
          </a:p>
        </p:txBody>
      </p:sp>
      <p:sp>
        <p:nvSpPr>
          <p:cNvPr id="27" name="Freeform 41">
            <a:extLst>
              <a:ext uri="{FF2B5EF4-FFF2-40B4-BE49-F238E27FC236}">
                <a16:creationId xmlns:a16="http://schemas.microsoft.com/office/drawing/2014/main" id="{C5CDF16B-3422-4CDA-8E1D-1E87D6B75A4F}"/>
              </a:ext>
            </a:extLst>
          </p:cNvPr>
          <p:cNvSpPr>
            <a:spLocks noEditPoints="1"/>
          </p:cNvSpPr>
          <p:nvPr/>
        </p:nvSpPr>
        <p:spPr bwMode="auto">
          <a:xfrm>
            <a:off x="8185436" y="2587242"/>
            <a:ext cx="338700" cy="292129"/>
          </a:xfrm>
          <a:custGeom>
            <a:avLst/>
            <a:gdLst>
              <a:gd name="T0" fmla="*/ 101 w 122"/>
              <a:gd name="T1" fmla="*/ 17 h 106"/>
              <a:gd name="T2" fmla="*/ 15 w 122"/>
              <a:gd name="T3" fmla="*/ 48 h 106"/>
              <a:gd name="T4" fmla="*/ 9 w 122"/>
              <a:gd name="T5" fmla="*/ 58 h 106"/>
              <a:gd name="T6" fmla="*/ 17 w 122"/>
              <a:gd name="T7" fmla="*/ 59 h 106"/>
              <a:gd name="T8" fmla="*/ 107 w 122"/>
              <a:gd name="T9" fmla="*/ 96 h 106"/>
              <a:gd name="T10" fmla="*/ 107 w 122"/>
              <a:gd name="T11" fmla="*/ 97 h 106"/>
              <a:gd name="T12" fmla="*/ 112 w 122"/>
              <a:gd name="T13" fmla="*/ 97 h 106"/>
              <a:gd name="T14" fmla="*/ 112 w 122"/>
              <a:gd name="T15" fmla="*/ 97 h 106"/>
              <a:gd name="T16" fmla="*/ 113 w 122"/>
              <a:gd name="T17" fmla="*/ 96 h 106"/>
              <a:gd name="T18" fmla="*/ 113 w 122"/>
              <a:gd name="T19" fmla="*/ 9 h 106"/>
              <a:gd name="T20" fmla="*/ 112 w 122"/>
              <a:gd name="T21" fmla="*/ 9 h 106"/>
              <a:gd name="T22" fmla="*/ 107 w 122"/>
              <a:gd name="T23" fmla="*/ 9 h 106"/>
              <a:gd name="T24" fmla="*/ 107 w 122"/>
              <a:gd name="T25" fmla="*/ 10 h 106"/>
              <a:gd name="T26" fmla="*/ 107 w 122"/>
              <a:gd name="T27" fmla="*/ 11 h 106"/>
              <a:gd name="T28" fmla="*/ 107 w 122"/>
              <a:gd name="T29" fmla="*/ 96 h 106"/>
              <a:gd name="T30" fmla="*/ 92 w 122"/>
              <a:gd name="T31" fmla="*/ 24 h 106"/>
              <a:gd name="T32" fmla="*/ 94 w 122"/>
              <a:gd name="T33" fmla="*/ 30 h 106"/>
              <a:gd name="T34" fmla="*/ 25 w 122"/>
              <a:gd name="T35" fmla="*/ 51 h 106"/>
              <a:gd name="T36" fmla="*/ 92 w 122"/>
              <a:gd name="T37" fmla="*/ 24 h 106"/>
              <a:gd name="T38" fmla="*/ 34 w 122"/>
              <a:gd name="T39" fmla="*/ 75 h 106"/>
              <a:gd name="T40" fmla="*/ 32 w 122"/>
              <a:gd name="T41" fmla="*/ 83 h 106"/>
              <a:gd name="T42" fmla="*/ 58 w 122"/>
              <a:gd name="T43" fmla="*/ 93 h 106"/>
              <a:gd name="T44" fmla="*/ 62 w 122"/>
              <a:gd name="T45" fmla="*/ 93 h 106"/>
              <a:gd name="T46" fmla="*/ 64 w 122"/>
              <a:gd name="T47" fmla="*/ 91 h 106"/>
              <a:gd name="T48" fmla="*/ 66 w 122"/>
              <a:gd name="T49" fmla="*/ 86 h 106"/>
              <a:gd name="T50" fmla="*/ 74 w 122"/>
              <a:gd name="T51" fmla="*/ 90 h 106"/>
              <a:gd name="T52" fmla="*/ 73 w 122"/>
              <a:gd name="T53" fmla="*/ 94 h 106"/>
              <a:gd name="T54" fmla="*/ 66 w 122"/>
              <a:gd name="T55" fmla="*/ 102 h 106"/>
              <a:gd name="T56" fmla="*/ 55 w 122"/>
              <a:gd name="T57" fmla="*/ 102 h 106"/>
              <a:gd name="T58" fmla="*/ 32 w 122"/>
              <a:gd name="T59" fmla="*/ 94 h 106"/>
              <a:gd name="T60" fmla="*/ 23 w 122"/>
              <a:gd name="T61" fmla="*/ 76 h 106"/>
              <a:gd name="T62" fmla="*/ 14 w 122"/>
              <a:gd name="T63" fmla="*/ 68 h 106"/>
              <a:gd name="T64" fmla="*/ 2 w 122"/>
              <a:gd name="T65" fmla="*/ 65 h 106"/>
              <a:gd name="T66" fmla="*/ 0 w 122"/>
              <a:gd name="T67" fmla="*/ 60 h 106"/>
              <a:gd name="T68" fmla="*/ 2 w 122"/>
              <a:gd name="T69" fmla="*/ 41 h 106"/>
              <a:gd name="T70" fmla="*/ 8 w 122"/>
              <a:gd name="T71" fmla="*/ 38 h 106"/>
              <a:gd name="T72" fmla="*/ 98 w 122"/>
              <a:gd name="T73" fmla="*/ 8 h 106"/>
              <a:gd name="T74" fmla="*/ 101 w 122"/>
              <a:gd name="T75" fmla="*/ 2 h 106"/>
              <a:gd name="T76" fmla="*/ 112 w 122"/>
              <a:gd name="T77" fmla="*/ 0 h 106"/>
              <a:gd name="T78" fmla="*/ 120 w 122"/>
              <a:gd name="T79" fmla="*/ 3 h 106"/>
              <a:gd name="T80" fmla="*/ 122 w 122"/>
              <a:gd name="T81" fmla="*/ 96 h 106"/>
              <a:gd name="T82" fmla="*/ 119 w 122"/>
              <a:gd name="T83" fmla="*/ 104 h 106"/>
              <a:gd name="T84" fmla="*/ 112 w 122"/>
              <a:gd name="T85" fmla="*/ 106 h 106"/>
              <a:gd name="T86" fmla="*/ 101 w 122"/>
              <a:gd name="T87" fmla="*/ 103 h 106"/>
              <a:gd name="T88" fmla="*/ 74 w 122"/>
              <a:gd name="T89" fmla="*/ 90 h 106"/>
              <a:gd name="T90" fmla="*/ 101 w 122"/>
              <a:gd name="T91" fmla="*/ 2 h 106"/>
              <a:gd name="T92" fmla="*/ 101 w 122"/>
              <a:gd name="T93" fmla="*/ 2 h 1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22" h="105">
                <a:moveTo>
                  <a:pt x="101" y="89"/>
                </a:moveTo>
                <a:cubicBezTo>
                  <a:pt x="101" y="17"/>
                  <a:pt x="101" y="17"/>
                  <a:pt x="101" y="17"/>
                </a:cubicBezTo>
                <a:cubicBezTo>
                  <a:pt x="17" y="47"/>
                  <a:pt x="17" y="47"/>
                  <a:pt x="17" y="47"/>
                </a:cubicBezTo>
                <a:cubicBezTo>
                  <a:pt x="16" y="48"/>
                  <a:pt x="16" y="48"/>
                  <a:pt x="15" y="48"/>
                </a:cubicBezTo>
                <a:cubicBezTo>
                  <a:pt x="9" y="48"/>
                  <a:pt x="9" y="48"/>
                  <a:pt x="9" y="48"/>
                </a:cubicBezTo>
                <a:cubicBezTo>
                  <a:pt x="9" y="58"/>
                  <a:pt x="9" y="58"/>
                  <a:pt x="9" y="58"/>
                </a:cubicBezTo>
                <a:cubicBezTo>
                  <a:pt x="15" y="58"/>
                  <a:pt x="15" y="58"/>
                  <a:pt x="15" y="58"/>
                </a:cubicBezTo>
                <a:cubicBezTo>
                  <a:pt x="16" y="58"/>
                  <a:pt x="16" y="58"/>
                  <a:pt x="17" y="59"/>
                </a:cubicBezTo>
                <a:cubicBezTo>
                  <a:pt x="45" y="69"/>
                  <a:pt x="73" y="79"/>
                  <a:pt x="101" y="89"/>
                </a:cubicBezTo>
                <a:close/>
                <a:moveTo>
                  <a:pt x="107" y="96"/>
                </a:moveTo>
                <a:cubicBezTo>
                  <a:pt x="107" y="96"/>
                  <a:pt x="107" y="96"/>
                  <a:pt x="107" y="96"/>
                </a:cubicBezTo>
                <a:cubicBezTo>
                  <a:pt x="107" y="96"/>
                  <a:pt x="107" y="96"/>
                  <a:pt x="107" y="97"/>
                </a:cubicBezTo>
                <a:cubicBezTo>
                  <a:pt x="107" y="97"/>
                  <a:pt x="108" y="97"/>
                  <a:pt x="108" y="97"/>
                </a:cubicBezTo>
                <a:cubicBezTo>
                  <a:pt x="112" y="97"/>
                  <a:pt x="112" y="97"/>
                  <a:pt x="112" y="97"/>
                </a:cubicBezTo>
                <a:cubicBezTo>
                  <a:pt x="112" y="97"/>
                  <a:pt x="112" y="97"/>
                  <a:pt x="112" y="97"/>
                </a:cubicBezTo>
                <a:cubicBezTo>
                  <a:pt x="112" y="97"/>
                  <a:pt x="112" y="97"/>
                  <a:pt x="112" y="97"/>
                </a:cubicBezTo>
                <a:cubicBezTo>
                  <a:pt x="113" y="97"/>
                  <a:pt x="113" y="97"/>
                  <a:pt x="113" y="97"/>
                </a:cubicBezTo>
                <a:cubicBezTo>
                  <a:pt x="113" y="96"/>
                  <a:pt x="113" y="96"/>
                  <a:pt x="113" y="96"/>
                </a:cubicBezTo>
                <a:cubicBezTo>
                  <a:pt x="113" y="10"/>
                  <a:pt x="113" y="10"/>
                  <a:pt x="113" y="10"/>
                </a:cubicBezTo>
                <a:cubicBezTo>
                  <a:pt x="113" y="10"/>
                  <a:pt x="113" y="10"/>
                  <a:pt x="113" y="9"/>
                </a:cubicBezTo>
                <a:cubicBezTo>
                  <a:pt x="113" y="9"/>
                  <a:pt x="113" y="9"/>
                  <a:pt x="113" y="9"/>
                </a:cubicBezTo>
                <a:cubicBezTo>
                  <a:pt x="112" y="9"/>
                  <a:pt x="112" y="9"/>
                  <a:pt x="112" y="9"/>
                </a:cubicBezTo>
                <a:cubicBezTo>
                  <a:pt x="108" y="9"/>
                  <a:pt x="108" y="9"/>
                  <a:pt x="108" y="9"/>
                </a:cubicBezTo>
                <a:cubicBezTo>
                  <a:pt x="108" y="9"/>
                  <a:pt x="108" y="9"/>
                  <a:pt x="107" y="9"/>
                </a:cubicBezTo>
                <a:cubicBezTo>
                  <a:pt x="107" y="9"/>
                  <a:pt x="107" y="9"/>
                  <a:pt x="107" y="9"/>
                </a:cubicBezTo>
                <a:cubicBezTo>
                  <a:pt x="107" y="10"/>
                  <a:pt x="107" y="10"/>
                  <a:pt x="107" y="10"/>
                </a:cubicBezTo>
                <a:cubicBezTo>
                  <a:pt x="107" y="11"/>
                  <a:pt x="107" y="11"/>
                  <a:pt x="107" y="11"/>
                </a:cubicBezTo>
                <a:cubicBezTo>
                  <a:pt x="107" y="11"/>
                  <a:pt x="107" y="11"/>
                  <a:pt x="107" y="11"/>
                </a:cubicBezTo>
                <a:cubicBezTo>
                  <a:pt x="107" y="11"/>
                  <a:pt x="107" y="11"/>
                  <a:pt x="107" y="11"/>
                </a:cubicBezTo>
                <a:cubicBezTo>
                  <a:pt x="107" y="39"/>
                  <a:pt x="107" y="68"/>
                  <a:pt x="107" y="96"/>
                </a:cubicBezTo>
                <a:close/>
                <a:moveTo>
                  <a:pt x="92" y="24"/>
                </a:moveTo>
                <a:cubicBezTo>
                  <a:pt x="92" y="24"/>
                  <a:pt x="92" y="24"/>
                  <a:pt x="92" y="24"/>
                </a:cubicBezTo>
                <a:cubicBezTo>
                  <a:pt x="94" y="24"/>
                  <a:pt x="95" y="24"/>
                  <a:pt x="96" y="26"/>
                </a:cubicBezTo>
                <a:cubicBezTo>
                  <a:pt x="96" y="27"/>
                  <a:pt x="96" y="29"/>
                  <a:pt x="94" y="30"/>
                </a:cubicBezTo>
                <a:cubicBezTo>
                  <a:pt x="29" y="53"/>
                  <a:pt x="29" y="53"/>
                  <a:pt x="29" y="53"/>
                </a:cubicBezTo>
                <a:cubicBezTo>
                  <a:pt x="28" y="54"/>
                  <a:pt x="26" y="53"/>
                  <a:pt x="25" y="51"/>
                </a:cubicBezTo>
                <a:cubicBezTo>
                  <a:pt x="25" y="50"/>
                  <a:pt x="26" y="48"/>
                  <a:pt x="27" y="48"/>
                </a:cubicBezTo>
                <a:cubicBezTo>
                  <a:pt x="92" y="24"/>
                  <a:pt x="92" y="24"/>
                  <a:pt x="92" y="24"/>
                </a:cubicBezTo>
                <a:close/>
                <a:moveTo>
                  <a:pt x="34" y="75"/>
                </a:moveTo>
                <a:cubicBezTo>
                  <a:pt x="34" y="75"/>
                  <a:pt x="34" y="75"/>
                  <a:pt x="34" y="75"/>
                </a:cubicBezTo>
                <a:cubicBezTo>
                  <a:pt x="32" y="79"/>
                  <a:pt x="32" y="79"/>
                  <a:pt x="32" y="79"/>
                </a:cubicBezTo>
                <a:cubicBezTo>
                  <a:pt x="32" y="80"/>
                  <a:pt x="32" y="81"/>
                  <a:pt x="32" y="83"/>
                </a:cubicBezTo>
                <a:cubicBezTo>
                  <a:pt x="33" y="84"/>
                  <a:pt x="34" y="84"/>
                  <a:pt x="35" y="85"/>
                </a:cubicBezTo>
                <a:cubicBezTo>
                  <a:pt x="58" y="93"/>
                  <a:pt x="58" y="93"/>
                  <a:pt x="58" y="93"/>
                </a:cubicBezTo>
                <a:cubicBezTo>
                  <a:pt x="58" y="93"/>
                  <a:pt x="59" y="93"/>
                  <a:pt x="59" y="93"/>
                </a:cubicBezTo>
                <a:cubicBezTo>
                  <a:pt x="60" y="94"/>
                  <a:pt x="61" y="94"/>
                  <a:pt x="62" y="93"/>
                </a:cubicBezTo>
                <a:cubicBezTo>
                  <a:pt x="62" y="93"/>
                  <a:pt x="62" y="93"/>
                  <a:pt x="62" y="93"/>
                </a:cubicBezTo>
                <a:cubicBezTo>
                  <a:pt x="63" y="93"/>
                  <a:pt x="64" y="92"/>
                  <a:pt x="64" y="91"/>
                </a:cubicBezTo>
                <a:cubicBezTo>
                  <a:pt x="64" y="91"/>
                  <a:pt x="64" y="91"/>
                  <a:pt x="64" y="90"/>
                </a:cubicBezTo>
                <a:cubicBezTo>
                  <a:pt x="66" y="86"/>
                  <a:pt x="66" y="86"/>
                  <a:pt x="66" y="86"/>
                </a:cubicBezTo>
                <a:cubicBezTo>
                  <a:pt x="34" y="75"/>
                  <a:pt x="34" y="75"/>
                  <a:pt x="34" y="75"/>
                </a:cubicBezTo>
                <a:close/>
                <a:moveTo>
                  <a:pt x="74" y="90"/>
                </a:moveTo>
                <a:cubicBezTo>
                  <a:pt x="74" y="90"/>
                  <a:pt x="74" y="90"/>
                  <a:pt x="74" y="90"/>
                </a:cubicBezTo>
                <a:cubicBezTo>
                  <a:pt x="73" y="94"/>
                  <a:pt x="73" y="94"/>
                  <a:pt x="73" y="94"/>
                </a:cubicBezTo>
                <a:cubicBezTo>
                  <a:pt x="73" y="94"/>
                  <a:pt x="73" y="94"/>
                  <a:pt x="73" y="94"/>
                </a:cubicBezTo>
                <a:cubicBezTo>
                  <a:pt x="72" y="98"/>
                  <a:pt x="69" y="100"/>
                  <a:pt x="66" y="102"/>
                </a:cubicBezTo>
                <a:cubicBezTo>
                  <a:pt x="66" y="102"/>
                  <a:pt x="66" y="102"/>
                  <a:pt x="66" y="102"/>
                </a:cubicBezTo>
                <a:cubicBezTo>
                  <a:pt x="63" y="103"/>
                  <a:pt x="59" y="103"/>
                  <a:pt x="55" y="102"/>
                </a:cubicBezTo>
                <a:cubicBezTo>
                  <a:pt x="55" y="102"/>
                  <a:pt x="55" y="102"/>
                  <a:pt x="55" y="102"/>
                </a:cubicBezTo>
                <a:cubicBezTo>
                  <a:pt x="32" y="94"/>
                  <a:pt x="32" y="94"/>
                  <a:pt x="32" y="94"/>
                </a:cubicBezTo>
                <a:cubicBezTo>
                  <a:pt x="28" y="92"/>
                  <a:pt x="25" y="90"/>
                  <a:pt x="24" y="86"/>
                </a:cubicBezTo>
                <a:cubicBezTo>
                  <a:pt x="22" y="83"/>
                  <a:pt x="22" y="80"/>
                  <a:pt x="23" y="76"/>
                </a:cubicBezTo>
                <a:cubicBezTo>
                  <a:pt x="25" y="72"/>
                  <a:pt x="25" y="72"/>
                  <a:pt x="25" y="72"/>
                </a:cubicBezTo>
                <a:cubicBezTo>
                  <a:pt x="14" y="68"/>
                  <a:pt x="14" y="68"/>
                  <a:pt x="14" y="68"/>
                </a:cubicBezTo>
                <a:cubicBezTo>
                  <a:pt x="8" y="68"/>
                  <a:pt x="8" y="68"/>
                  <a:pt x="8" y="68"/>
                </a:cubicBezTo>
                <a:cubicBezTo>
                  <a:pt x="6" y="68"/>
                  <a:pt x="4" y="67"/>
                  <a:pt x="2" y="65"/>
                </a:cubicBezTo>
                <a:cubicBezTo>
                  <a:pt x="2" y="65"/>
                  <a:pt x="2" y="65"/>
                  <a:pt x="2" y="65"/>
                </a:cubicBezTo>
                <a:cubicBezTo>
                  <a:pt x="1" y="64"/>
                  <a:pt x="0" y="62"/>
                  <a:pt x="0" y="60"/>
                </a:cubicBezTo>
                <a:cubicBezTo>
                  <a:pt x="0" y="46"/>
                  <a:pt x="0" y="46"/>
                  <a:pt x="0" y="46"/>
                </a:cubicBezTo>
                <a:cubicBezTo>
                  <a:pt x="0" y="44"/>
                  <a:pt x="1" y="42"/>
                  <a:pt x="2" y="41"/>
                </a:cubicBezTo>
                <a:cubicBezTo>
                  <a:pt x="3" y="40"/>
                  <a:pt x="3" y="40"/>
                  <a:pt x="3" y="40"/>
                </a:cubicBezTo>
                <a:cubicBezTo>
                  <a:pt x="4" y="39"/>
                  <a:pt x="6" y="38"/>
                  <a:pt x="8" y="38"/>
                </a:cubicBezTo>
                <a:cubicBezTo>
                  <a:pt x="14" y="38"/>
                  <a:pt x="14" y="38"/>
                  <a:pt x="14" y="38"/>
                </a:cubicBezTo>
                <a:cubicBezTo>
                  <a:pt x="98" y="8"/>
                  <a:pt x="98" y="8"/>
                  <a:pt x="98" y="8"/>
                </a:cubicBezTo>
                <a:cubicBezTo>
                  <a:pt x="98" y="6"/>
                  <a:pt x="99" y="4"/>
                  <a:pt x="101" y="3"/>
                </a:cubicBezTo>
                <a:cubicBezTo>
                  <a:pt x="101" y="2"/>
                  <a:pt x="101" y="2"/>
                  <a:pt x="101" y="2"/>
                </a:cubicBezTo>
                <a:cubicBezTo>
                  <a:pt x="103" y="1"/>
                  <a:pt x="105" y="0"/>
                  <a:pt x="108" y="0"/>
                </a:cubicBezTo>
                <a:cubicBezTo>
                  <a:pt x="112" y="0"/>
                  <a:pt x="112" y="0"/>
                  <a:pt x="112" y="0"/>
                </a:cubicBezTo>
                <a:cubicBezTo>
                  <a:pt x="115" y="0"/>
                  <a:pt x="117" y="1"/>
                  <a:pt x="119" y="3"/>
                </a:cubicBezTo>
                <a:cubicBezTo>
                  <a:pt x="120" y="3"/>
                  <a:pt x="120" y="3"/>
                  <a:pt x="120" y="3"/>
                </a:cubicBezTo>
                <a:cubicBezTo>
                  <a:pt x="121" y="5"/>
                  <a:pt x="122" y="7"/>
                  <a:pt x="122" y="10"/>
                </a:cubicBezTo>
                <a:cubicBezTo>
                  <a:pt x="122" y="96"/>
                  <a:pt x="122" y="96"/>
                  <a:pt x="122" y="96"/>
                </a:cubicBezTo>
                <a:cubicBezTo>
                  <a:pt x="122" y="99"/>
                  <a:pt x="121" y="101"/>
                  <a:pt x="119" y="103"/>
                </a:cubicBezTo>
                <a:cubicBezTo>
                  <a:pt x="119" y="104"/>
                  <a:pt x="119" y="104"/>
                  <a:pt x="119" y="104"/>
                </a:cubicBezTo>
                <a:cubicBezTo>
                  <a:pt x="117" y="105"/>
                  <a:pt x="114" y="106"/>
                  <a:pt x="112" y="106"/>
                </a:cubicBezTo>
                <a:cubicBezTo>
                  <a:pt x="112" y="106"/>
                  <a:pt x="112" y="106"/>
                  <a:pt x="112" y="106"/>
                </a:cubicBezTo>
                <a:cubicBezTo>
                  <a:pt x="108" y="106"/>
                  <a:pt x="108" y="106"/>
                  <a:pt x="108" y="106"/>
                </a:cubicBezTo>
                <a:cubicBezTo>
                  <a:pt x="105" y="106"/>
                  <a:pt x="103" y="105"/>
                  <a:pt x="101" y="103"/>
                </a:cubicBezTo>
                <a:cubicBezTo>
                  <a:pt x="99" y="102"/>
                  <a:pt x="98" y="100"/>
                  <a:pt x="98" y="98"/>
                </a:cubicBezTo>
                <a:cubicBezTo>
                  <a:pt x="74" y="90"/>
                  <a:pt x="74" y="90"/>
                  <a:pt x="74" y="90"/>
                </a:cubicBezTo>
                <a:close/>
                <a:moveTo>
                  <a:pt x="101" y="2"/>
                </a:moveTo>
                <a:cubicBezTo>
                  <a:pt x="101" y="2"/>
                  <a:pt x="101" y="2"/>
                  <a:pt x="101" y="2"/>
                </a:cubicBezTo>
                <a:cubicBezTo>
                  <a:pt x="103" y="1"/>
                  <a:pt x="106" y="1"/>
                  <a:pt x="107" y="3"/>
                </a:cubicBezTo>
                <a:cubicBezTo>
                  <a:pt x="101" y="2"/>
                  <a:pt x="101" y="2"/>
                  <a:pt x="101" y="2"/>
                </a:cubicBezTo>
                <a:close/>
              </a:path>
            </a:pathLst>
          </a:custGeom>
          <a:solidFill>
            <a:schemeClr val="bg1"/>
          </a:solidFill>
          <a:ln>
            <a:noFill/>
          </a:ln>
        </p:spPr>
        <p:txBody>
          <a:bodyPr/>
          <a:lstStyle/>
          <a:p>
            <a:endParaRPr lang="zh-CN" altLang="en-US" sz="2400">
              <a:solidFill>
                <a:srgbClr val="4F2600"/>
              </a:solidFill>
              <a:cs typeface="+mn-ea"/>
              <a:sym typeface="+mn-lt"/>
            </a:endParaRPr>
          </a:p>
        </p:txBody>
      </p:sp>
    </p:spTree>
    <p:extLst>
      <p:ext uri="{BB962C8B-B14F-4D97-AF65-F5344CB8AC3E}">
        <p14:creationId xmlns:p14="http://schemas.microsoft.com/office/powerpoint/2010/main" val="486854612"/>
      </p:ext>
    </p:extLst>
  </p:cSld>
  <p:clrMapOvr>
    <a:masterClrMapping/>
  </p:clrMapOvr>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E0631899-49AE-4769-A52A-F9E18723982D}"/>
              </a:ext>
            </a:extLst>
          </p:cNvPr>
          <p:cNvSpPr txBox="1"/>
          <p:nvPr/>
        </p:nvSpPr>
        <p:spPr>
          <a:xfrm>
            <a:off x="4132630" y="325678"/>
            <a:ext cx="3939534" cy="615549"/>
          </a:xfrm>
          <a:prstGeom prst="rect">
            <a:avLst/>
          </a:prstGeom>
          <a:noFill/>
        </p:spPr>
        <p:txBody>
          <a:bodyPr wrap="none" lIns="121917" tIns="60958" rIns="121917" bIns="60958" rtlCol="0">
            <a:spAutoFit/>
          </a:bodyPr>
          <a:lstStyle/>
          <a:p>
            <a:pPr marL="0" lvl="1"/>
            <a:r>
              <a:rPr lang="zh-CN" altLang="en-US" sz="3200" b="1" spc="400" dirty="0">
                <a:cs typeface="+mn-ea"/>
                <a:sym typeface="+mn-lt"/>
              </a:rPr>
              <a:t>点击输入您的标题</a:t>
            </a:r>
          </a:p>
        </p:txBody>
      </p:sp>
      <p:grpSp>
        <p:nvGrpSpPr>
          <p:cNvPr id="3" name="组合 2">
            <a:extLst>
              <a:ext uri="{FF2B5EF4-FFF2-40B4-BE49-F238E27FC236}">
                <a16:creationId xmlns:a16="http://schemas.microsoft.com/office/drawing/2014/main" id="{62808170-9205-4D83-A2F8-CB67E1106D0E}"/>
              </a:ext>
            </a:extLst>
          </p:cNvPr>
          <p:cNvGrpSpPr/>
          <p:nvPr/>
        </p:nvGrpSpPr>
        <p:grpSpPr>
          <a:xfrm>
            <a:off x="1331248" y="1517334"/>
            <a:ext cx="9529503" cy="4557739"/>
            <a:chOff x="1334704" y="1631634"/>
            <a:chExt cx="9529503" cy="4557739"/>
          </a:xfrm>
        </p:grpSpPr>
        <p:pic>
          <p:nvPicPr>
            <p:cNvPr id="4" name="图片 3">
              <a:extLst>
                <a:ext uri="{FF2B5EF4-FFF2-40B4-BE49-F238E27FC236}">
                  <a16:creationId xmlns:a16="http://schemas.microsoft.com/office/drawing/2014/main" id="{C9784B62-7053-4458-86B9-5CCC0F77E842}"/>
                </a:ext>
              </a:extLst>
            </p:cNvPr>
            <p:cNvPicPr>
              <a:picLocks noChangeAspect="1"/>
            </p:cNvPicPr>
            <p:nvPr/>
          </p:nvPicPr>
          <p:blipFill>
            <a:blip r:embed="rId2" cstate="print">
              <a:extLst>
                <a:ext uri="{28A0092B-C50C-407E-A947-70E740481C1C}">
                  <a14:useLocalDpi xmlns:a14="http://schemas.microsoft.com/office/drawing/2010/main" val="0"/>
                </a:ext>
              </a:extLst>
            </a:blip>
            <a:srcRect t="10789" b="10789"/>
            <a:stretch>
              <a:fillRect/>
            </a:stretch>
          </p:blipFill>
          <p:spPr>
            <a:xfrm>
              <a:off x="1334704" y="1631634"/>
              <a:ext cx="4377600" cy="2282400"/>
            </a:xfrm>
            <a:prstGeom prst="rect">
              <a:avLst/>
            </a:prstGeom>
          </p:spPr>
        </p:pic>
        <p:pic>
          <p:nvPicPr>
            <p:cNvPr id="5" name="图片 4">
              <a:extLst>
                <a:ext uri="{FF2B5EF4-FFF2-40B4-BE49-F238E27FC236}">
                  <a16:creationId xmlns:a16="http://schemas.microsoft.com/office/drawing/2014/main" id="{FEA5BCB7-0E05-4B04-B6CD-7047418DB92B}"/>
                </a:ext>
              </a:extLst>
            </p:cNvPr>
            <p:cNvPicPr>
              <a:picLocks noChangeAspect="1"/>
            </p:cNvPicPr>
            <p:nvPr/>
          </p:nvPicPr>
          <p:blipFill>
            <a:blip r:embed="rId3" cstate="print">
              <a:extLst>
                <a:ext uri="{28A0092B-C50C-407E-A947-70E740481C1C}">
                  <a14:useLocalDpi xmlns:a14="http://schemas.microsoft.com/office/drawing/2010/main" val="0"/>
                </a:ext>
              </a:extLst>
            </a:blip>
            <a:srcRect t="10278" b="10278"/>
            <a:stretch>
              <a:fillRect/>
            </a:stretch>
          </p:blipFill>
          <p:spPr>
            <a:xfrm>
              <a:off x="6486607" y="3906973"/>
              <a:ext cx="4377600" cy="2282400"/>
            </a:xfrm>
            <a:prstGeom prst="rect">
              <a:avLst/>
            </a:prstGeom>
          </p:spPr>
        </p:pic>
      </p:grpSp>
      <p:cxnSp>
        <p:nvCxnSpPr>
          <p:cNvPr id="6" name="Straight Connector 13">
            <a:extLst>
              <a:ext uri="{FF2B5EF4-FFF2-40B4-BE49-F238E27FC236}">
                <a16:creationId xmlns:a16="http://schemas.microsoft.com/office/drawing/2014/main" id="{81968344-B47A-421E-A162-4E3DB73D8E45}"/>
              </a:ext>
            </a:extLst>
          </p:cNvPr>
          <p:cNvCxnSpPr/>
          <p:nvPr/>
        </p:nvCxnSpPr>
        <p:spPr>
          <a:xfrm rot="16200000" flipH="1">
            <a:off x="3806654" y="3790928"/>
            <a:ext cx="4571784" cy="3"/>
          </a:xfrm>
          <a:prstGeom prst="line">
            <a:avLst/>
          </a:prstGeom>
          <a:ln w="9525">
            <a:solidFill>
              <a:schemeClr val="bg1">
                <a:lumMod val="65000"/>
              </a:schemeClr>
            </a:solidFill>
            <a:prstDash val="sysDot"/>
          </a:ln>
        </p:spPr>
        <p:style>
          <a:lnRef idx="1">
            <a:schemeClr val="accent1"/>
          </a:lnRef>
          <a:fillRef idx="0">
            <a:schemeClr val="accent1"/>
          </a:fillRef>
          <a:effectRef idx="0">
            <a:schemeClr val="accent1"/>
          </a:effectRef>
          <a:fontRef idx="minor">
            <a:schemeClr val="tx1"/>
          </a:fontRef>
        </p:style>
      </p:cxnSp>
      <p:grpSp>
        <p:nvGrpSpPr>
          <p:cNvPr id="7" name="Group 16">
            <a:extLst>
              <a:ext uri="{FF2B5EF4-FFF2-40B4-BE49-F238E27FC236}">
                <a16:creationId xmlns:a16="http://schemas.microsoft.com/office/drawing/2014/main" id="{79556C0A-ED3B-42AC-89E6-DABEBF0020F9}"/>
              </a:ext>
            </a:extLst>
          </p:cNvPr>
          <p:cNvGrpSpPr/>
          <p:nvPr/>
        </p:nvGrpSpPr>
        <p:grpSpPr>
          <a:xfrm>
            <a:off x="6373050" y="1404901"/>
            <a:ext cx="4476535" cy="1926937"/>
            <a:chOff x="4786314" y="1643056"/>
            <a:chExt cx="3357586" cy="1445282"/>
          </a:xfrm>
        </p:grpSpPr>
        <p:sp>
          <p:nvSpPr>
            <p:cNvPr id="8" name="Rectangle 19">
              <a:extLst>
                <a:ext uri="{FF2B5EF4-FFF2-40B4-BE49-F238E27FC236}">
                  <a16:creationId xmlns:a16="http://schemas.microsoft.com/office/drawing/2014/main" id="{15206FC6-9C00-46E2-A235-5C1963A03198}"/>
                </a:ext>
              </a:extLst>
            </p:cNvPr>
            <p:cNvSpPr/>
            <p:nvPr/>
          </p:nvSpPr>
          <p:spPr>
            <a:xfrm>
              <a:off x="4786314" y="2078391"/>
              <a:ext cx="3357586" cy="1009947"/>
            </a:xfrm>
            <a:prstGeom prst="rect">
              <a:avLst/>
            </a:prstGeom>
          </p:spPr>
          <p:txBody>
            <a:bodyPr wrap="square">
              <a:spAutoFit/>
            </a:bodyPr>
            <a:lstStyle/>
            <a:p>
              <a:pPr>
                <a:lnSpc>
                  <a:spcPct val="150000"/>
                </a:lnSpc>
              </a:pPr>
              <a:r>
                <a:rPr lang="zh-CN" altLang="en-US" sz="1400" dirty="0">
                  <a:solidFill>
                    <a:schemeClr val="tx1">
                      <a:lumMod val="75000"/>
                    </a:schemeClr>
                  </a:solidFill>
                  <a:cs typeface="+mn-ea"/>
                  <a:sym typeface="+mn-lt"/>
                </a:rPr>
                <a:t>请替换文字内容，点击添加相关标题文字，修改文字内容，也可以直接复制你的内容到此。请替换文字内容，点击添加相关标题文字，修改文字内容，也可以直接复制你的内容到此。</a:t>
              </a:r>
            </a:p>
          </p:txBody>
        </p:sp>
        <p:sp>
          <p:nvSpPr>
            <p:cNvPr id="9" name="Rectangle 20">
              <a:extLst>
                <a:ext uri="{FF2B5EF4-FFF2-40B4-BE49-F238E27FC236}">
                  <a16:creationId xmlns:a16="http://schemas.microsoft.com/office/drawing/2014/main" id="{295AA843-5C9B-492F-8FB4-602F887A6321}"/>
                </a:ext>
              </a:extLst>
            </p:cNvPr>
            <p:cNvSpPr/>
            <p:nvPr/>
          </p:nvSpPr>
          <p:spPr>
            <a:xfrm>
              <a:off x="4786314" y="1643056"/>
              <a:ext cx="2216113" cy="435335"/>
            </a:xfrm>
            <a:prstGeom prst="rect">
              <a:avLst/>
            </a:prstGeom>
          </p:spPr>
          <p:txBody>
            <a:bodyPr wrap="none">
              <a:spAutoFit/>
            </a:bodyPr>
            <a:lstStyle/>
            <a:p>
              <a:pPr>
                <a:lnSpc>
                  <a:spcPct val="150000"/>
                </a:lnSpc>
              </a:pPr>
              <a:r>
                <a:rPr lang="zh-CN" altLang="en-US" sz="2400" dirty="0">
                  <a:solidFill>
                    <a:schemeClr val="tx1">
                      <a:lumMod val="75000"/>
                    </a:schemeClr>
                  </a:solidFill>
                  <a:cs typeface="+mn-ea"/>
                  <a:sym typeface="+mn-lt"/>
                </a:rPr>
                <a:t>点击请替换文字内容</a:t>
              </a:r>
            </a:p>
          </p:txBody>
        </p:sp>
      </p:grpSp>
      <p:grpSp>
        <p:nvGrpSpPr>
          <p:cNvPr id="10" name="Group 17">
            <a:extLst>
              <a:ext uri="{FF2B5EF4-FFF2-40B4-BE49-F238E27FC236}">
                <a16:creationId xmlns:a16="http://schemas.microsoft.com/office/drawing/2014/main" id="{92DFE2E1-D002-421C-BEF6-DAFADD0BAC53}"/>
              </a:ext>
            </a:extLst>
          </p:cNvPr>
          <p:cNvGrpSpPr/>
          <p:nvPr/>
        </p:nvGrpSpPr>
        <p:grpSpPr>
          <a:xfrm>
            <a:off x="1235027" y="3981418"/>
            <a:ext cx="4476535" cy="1926937"/>
            <a:chOff x="928662" y="3071816"/>
            <a:chExt cx="3357586" cy="1445282"/>
          </a:xfrm>
        </p:grpSpPr>
        <p:sp>
          <p:nvSpPr>
            <p:cNvPr id="11" name="Rectangle 21">
              <a:extLst>
                <a:ext uri="{FF2B5EF4-FFF2-40B4-BE49-F238E27FC236}">
                  <a16:creationId xmlns:a16="http://schemas.microsoft.com/office/drawing/2014/main" id="{8DFE1211-9174-4259-A8E6-831DDB7E56B1}"/>
                </a:ext>
              </a:extLst>
            </p:cNvPr>
            <p:cNvSpPr/>
            <p:nvPr/>
          </p:nvSpPr>
          <p:spPr>
            <a:xfrm>
              <a:off x="928662" y="3507151"/>
              <a:ext cx="3357586" cy="1009947"/>
            </a:xfrm>
            <a:prstGeom prst="rect">
              <a:avLst/>
            </a:prstGeom>
          </p:spPr>
          <p:txBody>
            <a:bodyPr wrap="square">
              <a:spAutoFit/>
            </a:bodyPr>
            <a:lstStyle/>
            <a:p>
              <a:pPr>
                <a:lnSpc>
                  <a:spcPct val="150000"/>
                </a:lnSpc>
              </a:pPr>
              <a:r>
                <a:rPr lang="zh-CN" altLang="en-US" sz="1400" dirty="0">
                  <a:solidFill>
                    <a:schemeClr val="tx1">
                      <a:lumMod val="75000"/>
                    </a:schemeClr>
                  </a:solidFill>
                  <a:cs typeface="+mn-ea"/>
                  <a:sym typeface="+mn-lt"/>
                </a:rPr>
                <a:t>请替换文字内容，点击添加相关标题文字，修改文字内容，也可以直接复制你的内容到此。请替换文字内容，点击添加相关标题文字，修改文字内容，也可以直接复制你的内容到此。</a:t>
              </a:r>
            </a:p>
          </p:txBody>
        </p:sp>
        <p:sp>
          <p:nvSpPr>
            <p:cNvPr id="12" name="Rectangle 22">
              <a:extLst>
                <a:ext uri="{FF2B5EF4-FFF2-40B4-BE49-F238E27FC236}">
                  <a16:creationId xmlns:a16="http://schemas.microsoft.com/office/drawing/2014/main" id="{3C3A1B9B-833D-48D2-A17A-EF645C85F8EC}"/>
                </a:ext>
              </a:extLst>
            </p:cNvPr>
            <p:cNvSpPr/>
            <p:nvPr/>
          </p:nvSpPr>
          <p:spPr>
            <a:xfrm>
              <a:off x="928662" y="3071816"/>
              <a:ext cx="2216113" cy="435335"/>
            </a:xfrm>
            <a:prstGeom prst="rect">
              <a:avLst/>
            </a:prstGeom>
          </p:spPr>
          <p:txBody>
            <a:bodyPr wrap="none">
              <a:spAutoFit/>
            </a:bodyPr>
            <a:lstStyle/>
            <a:p>
              <a:pPr>
                <a:lnSpc>
                  <a:spcPct val="150000"/>
                </a:lnSpc>
              </a:pPr>
              <a:r>
                <a:rPr lang="zh-CN" altLang="en-US" sz="2400" dirty="0">
                  <a:solidFill>
                    <a:schemeClr val="tx1">
                      <a:lumMod val="75000"/>
                    </a:schemeClr>
                  </a:solidFill>
                  <a:cs typeface="+mn-ea"/>
                  <a:sym typeface="+mn-lt"/>
                </a:rPr>
                <a:t>点击请替换文字内容</a:t>
              </a:r>
            </a:p>
          </p:txBody>
        </p:sp>
      </p:grpSp>
    </p:spTree>
    <p:extLst>
      <p:ext uri="{BB962C8B-B14F-4D97-AF65-F5344CB8AC3E}">
        <p14:creationId xmlns:p14="http://schemas.microsoft.com/office/powerpoint/2010/main" val="31913845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slide(fromTop)">
                                      <p:cBhvr>
                                        <p:cTn id="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648860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643603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2" name="图片 1"/>
          <p:cNvPicPr>
            <a:picLocks noChangeAspect="1"/>
          </p:cNvPicPr>
          <p:nvPr/>
        </p:nvPicPr>
        <p:blipFill rotWithShape="1">
          <a:blip r:embed="rId3" cstate="print">
            <a:extLst>
              <a:ext uri="{28A0092B-C50C-407E-A947-70E740481C1C}">
                <a14:useLocalDpi xmlns:a14="http://schemas.microsoft.com/office/drawing/2010/main" val="0"/>
              </a:ext>
            </a:extLst>
          </a:blip>
          <a:srcRect t="1" r="6939" b="-1"/>
          <a:stretch/>
        </p:blipFill>
        <p:spPr>
          <a:xfrm>
            <a:off x="-1" y="1597795"/>
            <a:ext cx="5952663" cy="4519506"/>
          </a:xfrm>
          <a:prstGeom prst="rect">
            <a:avLst/>
          </a:prstGeom>
        </p:spPr>
      </p:pic>
      <p:sp>
        <p:nvSpPr>
          <p:cNvPr id="26" name="矩形 25"/>
          <p:cNvSpPr/>
          <p:nvPr/>
        </p:nvSpPr>
        <p:spPr>
          <a:xfrm>
            <a:off x="5952662" y="1604799"/>
            <a:ext cx="6239338" cy="45125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27" name="TextBox 26"/>
          <p:cNvSpPr txBox="1"/>
          <p:nvPr/>
        </p:nvSpPr>
        <p:spPr bwMode="auto">
          <a:xfrm>
            <a:off x="6359161" y="2477498"/>
            <a:ext cx="5546164" cy="3299872"/>
          </a:xfrm>
          <a:prstGeom prst="rect">
            <a:avLst/>
          </a:prstGeom>
          <a:noFill/>
        </p:spPr>
        <p:txBody>
          <a:bodyPr wrap="square" lIns="121914" tIns="60957" rIns="121914" bIns="60957">
            <a:spAutoFit/>
          </a:bodyPr>
          <a:lstStyle/>
          <a:p>
            <a:pPr>
              <a:lnSpc>
                <a:spcPct val="150000"/>
              </a:lnSpc>
            </a:pPr>
            <a:r>
              <a:rPr lang="zh-CN" altLang="en-US" sz="2000" dirty="0">
                <a:solidFill>
                  <a:schemeClr val="bg1"/>
                </a:solidFill>
                <a:cs typeface="+mn-ea"/>
                <a:sym typeface="+mn-lt"/>
              </a:rPr>
              <a:t>广西中医药大学创建于</a:t>
            </a:r>
            <a:r>
              <a:rPr lang="en-US" altLang="zh-CN" sz="2000" dirty="0">
                <a:solidFill>
                  <a:schemeClr val="bg1"/>
                </a:solidFill>
                <a:cs typeface="+mn-ea"/>
                <a:sym typeface="+mn-lt"/>
              </a:rPr>
              <a:t>1956</a:t>
            </a:r>
            <a:r>
              <a:rPr lang="zh-CN" altLang="en-US" sz="2000" dirty="0">
                <a:solidFill>
                  <a:schemeClr val="bg1"/>
                </a:solidFill>
                <a:cs typeface="+mn-ea"/>
                <a:sym typeface="+mn-lt"/>
              </a:rPr>
              <a:t>年，其前身是</a:t>
            </a:r>
            <a:r>
              <a:rPr lang="en-US" altLang="zh-CN" sz="2000" dirty="0">
                <a:solidFill>
                  <a:schemeClr val="bg1"/>
                </a:solidFill>
                <a:cs typeface="+mn-ea"/>
                <a:sym typeface="+mn-lt"/>
              </a:rPr>
              <a:t>1934</a:t>
            </a:r>
            <a:r>
              <a:rPr lang="zh-CN" altLang="en-US" sz="2000" dirty="0">
                <a:solidFill>
                  <a:schemeClr val="bg1"/>
                </a:solidFill>
                <a:cs typeface="+mn-ea"/>
                <a:sym typeface="+mn-lt"/>
              </a:rPr>
              <a:t>年成立的广西省立南宁区医药研究所，是我国</a:t>
            </a:r>
            <a:r>
              <a:rPr lang="en-US" altLang="zh-CN" sz="2000" dirty="0">
                <a:solidFill>
                  <a:schemeClr val="bg1"/>
                </a:solidFill>
                <a:cs typeface="+mn-ea"/>
                <a:sym typeface="+mn-lt"/>
              </a:rPr>
              <a:t>5</a:t>
            </a:r>
            <a:r>
              <a:rPr lang="zh-CN" altLang="en-US" sz="2000" dirty="0">
                <a:solidFill>
                  <a:schemeClr val="bg1"/>
                </a:solidFill>
                <a:cs typeface="+mn-ea"/>
                <a:sym typeface="+mn-lt"/>
              </a:rPr>
              <a:t>个少数民族自治区中唯一独立建制的高等中医药院校。</a:t>
            </a:r>
            <a:r>
              <a:rPr lang="en-US" altLang="zh-CN" sz="2000" dirty="0">
                <a:solidFill>
                  <a:schemeClr val="bg1"/>
                </a:solidFill>
                <a:cs typeface="+mn-ea"/>
                <a:sym typeface="+mn-lt"/>
              </a:rPr>
              <a:t>2012</a:t>
            </a:r>
            <a:r>
              <a:rPr lang="zh-CN" altLang="en-US" sz="2000" dirty="0">
                <a:solidFill>
                  <a:schemeClr val="bg1"/>
                </a:solidFill>
                <a:cs typeface="+mn-ea"/>
                <a:sym typeface="+mn-lt"/>
              </a:rPr>
              <a:t>年</a:t>
            </a:r>
            <a:r>
              <a:rPr lang="en-US" altLang="zh-CN" sz="2000" dirty="0">
                <a:solidFill>
                  <a:schemeClr val="bg1"/>
                </a:solidFill>
                <a:cs typeface="+mn-ea"/>
                <a:sym typeface="+mn-lt"/>
              </a:rPr>
              <a:t>3</a:t>
            </a:r>
            <a:r>
              <a:rPr lang="zh-CN" altLang="en-US" sz="2000" dirty="0">
                <a:solidFill>
                  <a:schemeClr val="bg1"/>
                </a:solidFill>
                <a:cs typeface="+mn-ea"/>
                <a:sym typeface="+mn-lt"/>
              </a:rPr>
              <a:t>月经国家教育部批准正式更名为广西中医药大学，也是国家中西部基础能力建设高校及国家中医药管理局与广西壮族自治区共建高校。</a:t>
            </a:r>
          </a:p>
        </p:txBody>
      </p:sp>
      <p:sp>
        <p:nvSpPr>
          <p:cNvPr id="28" name="矩形 27"/>
          <p:cNvSpPr/>
          <p:nvPr/>
        </p:nvSpPr>
        <p:spPr bwMode="auto">
          <a:xfrm>
            <a:off x="4877963" y="580049"/>
            <a:ext cx="2694516" cy="738658"/>
          </a:xfrm>
          <a:prstGeom prst="rect">
            <a:avLst/>
          </a:prstGeom>
        </p:spPr>
        <p:txBody>
          <a:bodyPr lIns="121914" tIns="60957" rIns="121914" bIns="60957">
            <a:spAutoFit/>
          </a:bodyPr>
          <a:lstStyle/>
          <a:p>
            <a:pPr>
              <a:defRPr/>
            </a:pPr>
            <a:r>
              <a:rPr lang="zh-CN" altLang="en-US" sz="4000" b="1" dirty="0">
                <a:cs typeface="+mn-ea"/>
                <a:sym typeface="+mn-lt"/>
              </a:rPr>
              <a:t>历史介绍</a:t>
            </a:r>
          </a:p>
        </p:txBody>
      </p:sp>
      <p:sp>
        <p:nvSpPr>
          <p:cNvPr id="30" name="矩形 29"/>
          <p:cNvSpPr/>
          <p:nvPr/>
        </p:nvSpPr>
        <p:spPr bwMode="auto">
          <a:xfrm>
            <a:off x="6359161" y="1916502"/>
            <a:ext cx="3546770" cy="553992"/>
          </a:xfrm>
          <a:prstGeom prst="rect">
            <a:avLst/>
          </a:prstGeom>
        </p:spPr>
        <p:txBody>
          <a:bodyPr wrap="square" lIns="121914" tIns="60957" rIns="121914" bIns="60957">
            <a:spAutoFit/>
          </a:bodyPr>
          <a:lstStyle/>
          <a:p>
            <a:pPr>
              <a:defRPr/>
            </a:pPr>
            <a:r>
              <a:rPr lang="zh-CN" altLang="en-US" sz="2800" b="1" dirty="0">
                <a:solidFill>
                  <a:schemeClr val="bg1"/>
                </a:solidFill>
                <a:cs typeface="+mn-ea"/>
                <a:sym typeface="+mn-lt"/>
              </a:rPr>
              <a:t>中医药大学发展史</a:t>
            </a:r>
          </a:p>
        </p:txBody>
      </p:sp>
    </p:spTree>
    <p:extLst>
      <p:ext uri="{BB962C8B-B14F-4D97-AF65-F5344CB8AC3E}">
        <p14:creationId xmlns:p14="http://schemas.microsoft.com/office/powerpoint/2010/main" val="163699274"/>
      </p:ext>
    </p:extLst>
  </p:cSld>
  <p:clrMapOvr>
    <a:masterClrMapping/>
  </p:clrMapOvr>
  <mc:AlternateContent xmlns:mc="http://schemas.openxmlformats.org/markup-compatibility/2006" xmlns:p14="http://schemas.microsoft.com/office/powerpoint/2010/main">
    <mc:Choice Requires="p14">
      <p:transition spd="slow" p14:dur="1200" advClick="0">
        <p14:prism/>
      </p:transition>
    </mc:Choice>
    <mc:Fallback xmlns="" xmlns:p15="http://schemas.microsoft.com/office/powerpoint/2012/main">
      <p:transition spd="slow" advClick="0">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1000"/>
                                        <p:tgtEl>
                                          <p:spTgt spid="28"/>
                                        </p:tgtEl>
                                      </p:cBhvr>
                                    </p:animEffect>
                                    <p:anim calcmode="lin" valueType="num">
                                      <p:cBhvr>
                                        <p:cTn id="8" dur="1000" fill="hold"/>
                                        <p:tgtEl>
                                          <p:spTgt spid="28"/>
                                        </p:tgtEl>
                                        <p:attrNameLst>
                                          <p:attrName>ppt_x</p:attrName>
                                        </p:attrNameLst>
                                      </p:cBhvr>
                                      <p:tavLst>
                                        <p:tav tm="0">
                                          <p:val>
                                            <p:strVal val="#ppt_x"/>
                                          </p:val>
                                        </p:tav>
                                        <p:tav tm="100000">
                                          <p:val>
                                            <p:strVal val="#ppt_x"/>
                                          </p:val>
                                        </p:tav>
                                      </p:tavLst>
                                    </p:anim>
                                    <p:anim calcmode="lin" valueType="num">
                                      <p:cBhvr>
                                        <p:cTn id="9" dur="1000" fill="hold"/>
                                        <p:tgtEl>
                                          <p:spTgt spid="28"/>
                                        </p:tgtEl>
                                        <p:attrNameLst>
                                          <p:attrName>ppt_y</p:attrName>
                                        </p:attrNameLst>
                                      </p:cBhvr>
                                      <p:tavLst>
                                        <p:tav tm="0">
                                          <p:val>
                                            <p:strVal val="#ppt_y+.1"/>
                                          </p:val>
                                        </p:tav>
                                        <p:tav tm="100000">
                                          <p:val>
                                            <p:strVal val="#ppt_y"/>
                                          </p:val>
                                        </p:tav>
                                      </p:tavLst>
                                    </p:anim>
                                  </p:childTnLst>
                                </p:cTn>
                              </p:par>
                            </p:childTnLst>
                          </p:cTn>
                        </p:par>
                        <p:par>
                          <p:cTn id="10" fill="hold" nodeType="afterGroup">
                            <p:stCondLst>
                              <p:cond delay="1000"/>
                            </p:stCondLst>
                            <p:childTnLst>
                              <p:par>
                                <p:cTn id="11" presetID="22" presetClass="entr" presetSubtype="8" fill="hold" grpId="0" nodeType="afterEffect">
                                  <p:stCondLst>
                                    <p:cond delay="0"/>
                                  </p:stCondLst>
                                  <p:childTnLst>
                                    <p:set>
                                      <p:cBhvr>
                                        <p:cTn id="12" dur="1" fill="hold">
                                          <p:stCondLst>
                                            <p:cond delay="0"/>
                                          </p:stCondLst>
                                        </p:cTn>
                                        <p:tgtEl>
                                          <p:spTgt spid="26"/>
                                        </p:tgtEl>
                                        <p:attrNameLst>
                                          <p:attrName>style.visibility</p:attrName>
                                        </p:attrNameLst>
                                      </p:cBhvr>
                                      <p:to>
                                        <p:strVal val="visible"/>
                                      </p:to>
                                    </p:set>
                                    <p:animEffect transition="in" filter="wipe(left)">
                                      <p:cBhvr>
                                        <p:cTn id="13" dur="500"/>
                                        <p:tgtEl>
                                          <p:spTgt spid="26"/>
                                        </p:tgtEl>
                                      </p:cBhvr>
                                    </p:animEffect>
                                  </p:childTnLst>
                                </p:cTn>
                              </p:par>
                              <p:par>
                                <p:cTn id="14" presetID="42" presetClass="entr" presetSubtype="0" fill="hold" grpId="0" nodeType="withEffect">
                                  <p:stCondLst>
                                    <p:cond delay="0"/>
                                  </p:stCondLst>
                                  <p:childTnLst>
                                    <p:set>
                                      <p:cBhvr>
                                        <p:cTn id="15" dur="1" fill="hold">
                                          <p:stCondLst>
                                            <p:cond delay="0"/>
                                          </p:stCondLst>
                                        </p:cTn>
                                        <p:tgtEl>
                                          <p:spTgt spid="30"/>
                                        </p:tgtEl>
                                        <p:attrNameLst>
                                          <p:attrName>style.visibility</p:attrName>
                                        </p:attrNameLst>
                                      </p:cBhvr>
                                      <p:to>
                                        <p:strVal val="visible"/>
                                      </p:to>
                                    </p:set>
                                    <p:animEffect transition="in" filter="fade">
                                      <p:cBhvr>
                                        <p:cTn id="16" dur="1000"/>
                                        <p:tgtEl>
                                          <p:spTgt spid="30"/>
                                        </p:tgtEl>
                                      </p:cBhvr>
                                    </p:animEffect>
                                    <p:anim calcmode="lin" valueType="num">
                                      <p:cBhvr>
                                        <p:cTn id="17" dur="1000" fill="hold"/>
                                        <p:tgtEl>
                                          <p:spTgt spid="30"/>
                                        </p:tgtEl>
                                        <p:attrNameLst>
                                          <p:attrName>ppt_x</p:attrName>
                                        </p:attrNameLst>
                                      </p:cBhvr>
                                      <p:tavLst>
                                        <p:tav tm="0">
                                          <p:val>
                                            <p:strVal val="#ppt_x"/>
                                          </p:val>
                                        </p:tav>
                                        <p:tav tm="100000">
                                          <p:val>
                                            <p:strVal val="#ppt_x"/>
                                          </p:val>
                                        </p:tav>
                                      </p:tavLst>
                                    </p:anim>
                                    <p:anim calcmode="lin" valueType="num">
                                      <p:cBhvr>
                                        <p:cTn id="18" dur="1000" fill="hold"/>
                                        <p:tgtEl>
                                          <p:spTgt spid="30"/>
                                        </p:tgtEl>
                                        <p:attrNameLst>
                                          <p:attrName>ppt_y</p:attrName>
                                        </p:attrNameLst>
                                      </p:cBhvr>
                                      <p:tavLst>
                                        <p:tav tm="0">
                                          <p:val>
                                            <p:strVal val="#ppt_y+.1"/>
                                          </p:val>
                                        </p:tav>
                                        <p:tav tm="100000">
                                          <p:val>
                                            <p:strVal val="#ppt_y"/>
                                          </p:val>
                                        </p:tav>
                                      </p:tavLst>
                                    </p:anim>
                                  </p:childTnLst>
                                </p:cTn>
                              </p:par>
                              <p:par>
                                <p:cTn id="19" presetID="42" presetClass="entr" presetSubtype="0" fill="hold" grpId="0" nodeType="withEffect">
                                  <p:stCondLst>
                                    <p:cond delay="0"/>
                                  </p:stCondLst>
                                  <p:childTnLst>
                                    <p:set>
                                      <p:cBhvr>
                                        <p:cTn id="20" dur="1" fill="hold">
                                          <p:stCondLst>
                                            <p:cond delay="0"/>
                                          </p:stCondLst>
                                        </p:cTn>
                                        <p:tgtEl>
                                          <p:spTgt spid="27"/>
                                        </p:tgtEl>
                                        <p:attrNameLst>
                                          <p:attrName>style.visibility</p:attrName>
                                        </p:attrNameLst>
                                      </p:cBhvr>
                                      <p:to>
                                        <p:strVal val="visible"/>
                                      </p:to>
                                    </p:set>
                                    <p:animEffect transition="in" filter="fade">
                                      <p:cBhvr>
                                        <p:cTn id="21" dur="1000"/>
                                        <p:tgtEl>
                                          <p:spTgt spid="27"/>
                                        </p:tgtEl>
                                      </p:cBhvr>
                                    </p:animEffect>
                                    <p:anim calcmode="lin" valueType="num">
                                      <p:cBhvr>
                                        <p:cTn id="22" dur="1000" fill="hold"/>
                                        <p:tgtEl>
                                          <p:spTgt spid="27"/>
                                        </p:tgtEl>
                                        <p:attrNameLst>
                                          <p:attrName>ppt_x</p:attrName>
                                        </p:attrNameLst>
                                      </p:cBhvr>
                                      <p:tavLst>
                                        <p:tav tm="0">
                                          <p:val>
                                            <p:strVal val="#ppt_x"/>
                                          </p:val>
                                        </p:tav>
                                        <p:tav tm="100000">
                                          <p:val>
                                            <p:strVal val="#ppt_x"/>
                                          </p:val>
                                        </p:tav>
                                      </p:tavLst>
                                    </p:anim>
                                    <p:anim calcmode="lin" valueType="num">
                                      <p:cBhvr>
                                        <p:cTn id="23" dur="1000" fill="hold"/>
                                        <p:tgtEl>
                                          <p:spTgt spid="2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p:bldP spid="28" grpId="0"/>
      <p:bldP spid="3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矩形 16">
            <a:extLst>
              <a:ext uri="{FF2B5EF4-FFF2-40B4-BE49-F238E27FC236}">
                <a16:creationId xmlns:a16="http://schemas.microsoft.com/office/drawing/2014/main" id="{258DD63A-C1AE-4E97-867F-789A13B23340}"/>
              </a:ext>
            </a:extLst>
          </p:cNvPr>
          <p:cNvSpPr/>
          <p:nvPr/>
        </p:nvSpPr>
        <p:spPr>
          <a:xfrm>
            <a:off x="2970735" y="1429821"/>
            <a:ext cx="1890261" cy="369332"/>
          </a:xfrm>
          <a:prstGeom prst="rect">
            <a:avLst/>
          </a:prstGeom>
        </p:spPr>
        <p:txBody>
          <a:bodyPr wrap="none">
            <a:spAutoFit/>
          </a:bodyPr>
          <a:lstStyle/>
          <a:p>
            <a:r>
              <a:rPr lang="zh-CN" altLang="en-US" dirty="0">
                <a:solidFill>
                  <a:schemeClr val="bg1"/>
                </a:solidFill>
              </a:rPr>
              <a:t> </a:t>
            </a:r>
            <a:r>
              <a:rPr lang="en-US" altLang="zh-CN" dirty="0">
                <a:solidFill>
                  <a:schemeClr val="bg1"/>
                </a:solidFill>
              </a:rPr>
              <a:t>1. </a:t>
            </a:r>
            <a:r>
              <a:rPr lang="zh-CN" altLang="en-US" dirty="0">
                <a:solidFill>
                  <a:schemeClr val="bg1"/>
                </a:solidFill>
              </a:rPr>
              <a:t>您的文字内容</a:t>
            </a:r>
          </a:p>
        </p:txBody>
      </p:sp>
      <p:sp>
        <p:nvSpPr>
          <p:cNvPr id="18" name="KSO_Shape">
            <a:extLst>
              <a:ext uri="{FF2B5EF4-FFF2-40B4-BE49-F238E27FC236}">
                <a16:creationId xmlns:a16="http://schemas.microsoft.com/office/drawing/2014/main" id="{F1BC1752-B672-4813-89DF-7E9802D9D7EC}"/>
              </a:ext>
            </a:extLst>
          </p:cNvPr>
          <p:cNvSpPr/>
          <p:nvPr/>
        </p:nvSpPr>
        <p:spPr bwMode="auto">
          <a:xfrm>
            <a:off x="1884769" y="2311879"/>
            <a:ext cx="432069" cy="296687"/>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sp>
        <p:nvSpPr>
          <p:cNvPr id="19" name="KSO_Shape">
            <a:extLst>
              <a:ext uri="{FF2B5EF4-FFF2-40B4-BE49-F238E27FC236}">
                <a16:creationId xmlns:a16="http://schemas.microsoft.com/office/drawing/2014/main" id="{E52B9F1A-143C-470D-86E2-AEBE0A42637C}"/>
              </a:ext>
            </a:extLst>
          </p:cNvPr>
          <p:cNvSpPr/>
          <p:nvPr/>
        </p:nvSpPr>
        <p:spPr bwMode="auto">
          <a:xfrm>
            <a:off x="1932179" y="1429821"/>
            <a:ext cx="359633" cy="306286"/>
          </a:xfrm>
          <a:custGeom>
            <a:avLst/>
            <a:gdLst>
              <a:gd name="T0" fmla="*/ 432030 w 2125663"/>
              <a:gd name="T1" fmla="*/ 1344893 h 1811338"/>
              <a:gd name="T2" fmla="*/ 462740 w 2125663"/>
              <a:gd name="T3" fmla="*/ 1477960 h 1811338"/>
              <a:gd name="T4" fmla="*/ 513638 w 2125663"/>
              <a:gd name="T5" fmla="*/ 1557743 h 1811338"/>
              <a:gd name="T6" fmla="*/ 516481 w 2125663"/>
              <a:gd name="T7" fmla="*/ 1336346 h 1811338"/>
              <a:gd name="T8" fmla="*/ 503401 w 2125663"/>
              <a:gd name="T9" fmla="*/ 1310416 h 1811338"/>
              <a:gd name="T10" fmla="*/ 515913 w 2125663"/>
              <a:gd name="T11" fmla="*/ 1250009 h 1811338"/>
              <a:gd name="T12" fmla="*/ 618846 w 2125663"/>
              <a:gd name="T13" fmla="*/ 1242885 h 1811338"/>
              <a:gd name="T14" fmla="*/ 643583 w 2125663"/>
              <a:gd name="T15" fmla="*/ 1263116 h 1811338"/>
              <a:gd name="T16" fmla="*/ 642446 w 2125663"/>
              <a:gd name="T17" fmla="*/ 1324948 h 1811338"/>
              <a:gd name="T18" fmla="*/ 619414 w 2125663"/>
              <a:gd name="T19" fmla="*/ 1342899 h 1811338"/>
              <a:gd name="T20" fmla="*/ 664057 w 2125663"/>
              <a:gd name="T21" fmla="*/ 1524691 h 1811338"/>
              <a:gd name="T22" fmla="*/ 704434 w 2125663"/>
              <a:gd name="T23" fmla="*/ 1417553 h 1811338"/>
              <a:gd name="T24" fmla="*/ 725191 w 2125663"/>
              <a:gd name="T25" fmla="*/ 1259697 h 1811338"/>
              <a:gd name="T26" fmla="*/ 857412 w 2125663"/>
              <a:gd name="T27" fmla="*/ 1192451 h 1811338"/>
              <a:gd name="T28" fmla="*/ 923096 w 2125663"/>
              <a:gd name="T29" fmla="*/ 1212682 h 1811338"/>
              <a:gd name="T30" fmla="*/ 970013 w 2125663"/>
              <a:gd name="T31" fmla="*/ 1259697 h 1811338"/>
              <a:gd name="T32" fmla="*/ 990201 w 2125663"/>
              <a:gd name="T33" fmla="*/ 1325233 h 1811338"/>
              <a:gd name="T34" fmla="*/ 980818 w 2125663"/>
              <a:gd name="T35" fmla="*/ 1537228 h 1811338"/>
              <a:gd name="T36" fmla="*/ 935891 w 2125663"/>
              <a:gd name="T37" fmla="*/ 1570566 h 1811338"/>
              <a:gd name="T38" fmla="*/ 798837 w 2125663"/>
              <a:gd name="T39" fmla="*/ 1607608 h 1811338"/>
              <a:gd name="T40" fmla="*/ 617424 w 2125663"/>
              <a:gd name="T41" fmla="*/ 1622140 h 1811338"/>
              <a:gd name="T42" fmla="*/ 428049 w 2125663"/>
              <a:gd name="T43" fmla="*/ 1615872 h 1811338"/>
              <a:gd name="T44" fmla="*/ 264551 w 2125663"/>
              <a:gd name="T45" fmla="*/ 1588232 h 1811338"/>
              <a:gd name="T46" fmla="*/ 180669 w 2125663"/>
              <a:gd name="T47" fmla="*/ 1549481 h 1811338"/>
              <a:gd name="T48" fmla="*/ 159912 w 2125663"/>
              <a:gd name="T49" fmla="*/ 1517283 h 1811338"/>
              <a:gd name="T50" fmla="*/ 167873 w 2125663"/>
              <a:gd name="T51" fmla="*/ 1284201 h 1811338"/>
              <a:gd name="T52" fmla="*/ 205123 w 2125663"/>
              <a:gd name="T53" fmla="*/ 1228638 h 1811338"/>
              <a:gd name="T54" fmla="*/ 264266 w 2125663"/>
              <a:gd name="T55" fmla="*/ 1196440 h 1811338"/>
              <a:gd name="T56" fmla="*/ 421225 w 2125663"/>
              <a:gd name="T57" fmla="*/ 1183048 h 1811338"/>
              <a:gd name="T58" fmla="*/ 433514 w 2125663"/>
              <a:gd name="T59" fmla="*/ 761303 h 1811338"/>
              <a:gd name="T60" fmla="*/ 391450 w 2125663"/>
              <a:gd name="T61" fmla="*/ 813630 h 1811338"/>
              <a:gd name="T62" fmla="*/ 379229 w 2125663"/>
              <a:gd name="T63" fmla="*/ 902075 h 1811338"/>
              <a:gd name="T64" fmla="*/ 414756 w 2125663"/>
              <a:gd name="T65" fmla="*/ 1016114 h 1811338"/>
              <a:gd name="T66" fmla="*/ 487516 w 2125663"/>
              <a:gd name="T67" fmla="*/ 1099439 h 1811338"/>
              <a:gd name="T68" fmla="*/ 567666 w 2125663"/>
              <a:gd name="T69" fmla="*/ 1135272 h 1811338"/>
              <a:gd name="T70" fmla="*/ 645542 w 2125663"/>
              <a:gd name="T71" fmla="*/ 1111099 h 1811338"/>
              <a:gd name="T72" fmla="*/ 722282 w 2125663"/>
              <a:gd name="T73" fmla="*/ 1035452 h 1811338"/>
              <a:gd name="T74" fmla="*/ 767757 w 2125663"/>
              <a:gd name="T75" fmla="*/ 926248 h 1811338"/>
              <a:gd name="T76" fmla="*/ 666290 w 2125663"/>
              <a:gd name="T77" fmla="*/ 863967 h 1811338"/>
              <a:gd name="T78" fmla="*/ 546918 w 2125663"/>
              <a:gd name="T79" fmla="*/ 832116 h 1811338"/>
              <a:gd name="T80" fmla="*/ 484389 w 2125663"/>
              <a:gd name="T81" fmla="*/ 790595 h 1811338"/>
              <a:gd name="T82" fmla="*/ 452273 w 2125663"/>
              <a:gd name="T83" fmla="*/ 760734 h 1811338"/>
              <a:gd name="T84" fmla="*/ 568234 w 2125663"/>
              <a:gd name="T85" fmla="*/ 587258 h 1811338"/>
              <a:gd name="T86" fmla="*/ 631616 w 2125663"/>
              <a:gd name="T87" fmla="*/ 594937 h 1811338"/>
              <a:gd name="T88" fmla="*/ 705513 w 2125663"/>
              <a:gd name="T89" fmla="*/ 631054 h 1811338"/>
              <a:gd name="T90" fmla="*/ 790210 w 2125663"/>
              <a:gd name="T91" fmla="*/ 732864 h 1811338"/>
              <a:gd name="T92" fmla="*/ 826306 w 2125663"/>
              <a:gd name="T93" fmla="*/ 873920 h 1811338"/>
              <a:gd name="T94" fmla="*/ 818064 w 2125663"/>
              <a:gd name="T95" fmla="*/ 959237 h 1811338"/>
              <a:gd name="T96" fmla="*/ 780831 w 2125663"/>
              <a:gd name="T97" fmla="*/ 1048534 h 1811338"/>
              <a:gd name="T98" fmla="*/ 687607 w 2125663"/>
              <a:gd name="T99" fmla="*/ 1148922 h 1811338"/>
              <a:gd name="T100" fmla="*/ 588983 w 2125663"/>
              <a:gd name="T101" fmla="*/ 1190727 h 1811338"/>
              <a:gd name="T102" fmla="*/ 525033 w 2125663"/>
              <a:gd name="T103" fmla="*/ 1182480 h 1811338"/>
              <a:gd name="T104" fmla="*/ 421293 w 2125663"/>
              <a:gd name="T105" fmla="*/ 1115081 h 1811338"/>
              <a:gd name="T106" fmla="*/ 345406 w 2125663"/>
              <a:gd name="T107" fmla="*/ 1002463 h 1811338"/>
              <a:gd name="T108" fmla="*/ 325511 w 2125663"/>
              <a:gd name="T109" fmla="*/ 929092 h 1811338"/>
              <a:gd name="T110" fmla="*/ 330627 w 2125663"/>
              <a:gd name="T111" fmla="*/ 813915 h 1811338"/>
              <a:gd name="T112" fmla="*/ 388324 w 2125663"/>
              <a:gd name="T113" fmla="*/ 686510 h 1811338"/>
              <a:gd name="T114" fmla="*/ 482400 w 2125663"/>
              <a:gd name="T115" fmla="*/ 608303 h 1811338"/>
              <a:gd name="T116" fmla="*/ 542939 w 2125663"/>
              <a:gd name="T117" fmla="*/ 589534 h 1811338"/>
              <a:gd name="T118" fmla="*/ 0 w 2125663"/>
              <a:gd name="T119" fmla="*/ 0 h 1811338"/>
              <a:gd name="T120" fmla="*/ 174993 w 2125663"/>
              <a:gd name="T121" fmla="*/ 1118883 h 1811338"/>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Lst>
            <a:ahLst/>
            <a:cxnLst>
              <a:cxn ang="T122">
                <a:pos x="T0" y="T1"/>
              </a:cxn>
              <a:cxn ang="T123">
                <a:pos x="T2" y="T3"/>
              </a:cxn>
              <a:cxn ang="T124">
                <a:pos x="T4" y="T5"/>
              </a:cxn>
              <a:cxn ang="T125">
                <a:pos x="T6" y="T7"/>
              </a:cxn>
              <a:cxn ang="T126">
                <a:pos x="T8" y="T9"/>
              </a:cxn>
              <a:cxn ang="T127">
                <a:pos x="T10" y="T11"/>
              </a:cxn>
              <a:cxn ang="T128">
                <a:pos x="T12" y="T13"/>
              </a:cxn>
              <a:cxn ang="T129">
                <a:pos x="T14" y="T15"/>
              </a:cxn>
              <a:cxn ang="T130">
                <a:pos x="T16" y="T17"/>
              </a:cxn>
              <a:cxn ang="T131">
                <a:pos x="T18" y="T19"/>
              </a:cxn>
              <a:cxn ang="T132">
                <a:pos x="T20" y="T21"/>
              </a:cxn>
              <a:cxn ang="T133">
                <a:pos x="T22" y="T23"/>
              </a:cxn>
              <a:cxn ang="T134">
                <a:pos x="T24" y="T25"/>
              </a:cxn>
              <a:cxn ang="T135">
                <a:pos x="T26" y="T27"/>
              </a:cxn>
              <a:cxn ang="T136">
                <a:pos x="T28" y="T29"/>
              </a:cxn>
              <a:cxn ang="T137">
                <a:pos x="T30" y="T31"/>
              </a:cxn>
              <a:cxn ang="T138">
                <a:pos x="T32" y="T33"/>
              </a:cxn>
              <a:cxn ang="T139">
                <a:pos x="T34" y="T35"/>
              </a:cxn>
              <a:cxn ang="T140">
                <a:pos x="T36" y="T37"/>
              </a:cxn>
              <a:cxn ang="T141">
                <a:pos x="T38" y="T39"/>
              </a:cxn>
              <a:cxn ang="T142">
                <a:pos x="T40" y="T41"/>
              </a:cxn>
              <a:cxn ang="T143">
                <a:pos x="T42" y="T43"/>
              </a:cxn>
              <a:cxn ang="T144">
                <a:pos x="T44" y="T45"/>
              </a:cxn>
              <a:cxn ang="T145">
                <a:pos x="T46" y="T47"/>
              </a:cxn>
              <a:cxn ang="T146">
                <a:pos x="T48" y="T49"/>
              </a:cxn>
              <a:cxn ang="T147">
                <a:pos x="T50" y="T51"/>
              </a:cxn>
              <a:cxn ang="T148">
                <a:pos x="T52" y="T53"/>
              </a:cxn>
              <a:cxn ang="T149">
                <a:pos x="T54" y="T55"/>
              </a:cxn>
              <a:cxn ang="T150">
                <a:pos x="T56" y="T57"/>
              </a:cxn>
              <a:cxn ang="T151">
                <a:pos x="T58" y="T59"/>
              </a:cxn>
              <a:cxn ang="T152">
                <a:pos x="T60" y="T61"/>
              </a:cxn>
              <a:cxn ang="T153">
                <a:pos x="T62" y="T63"/>
              </a:cxn>
              <a:cxn ang="T154">
                <a:pos x="T64" y="T65"/>
              </a:cxn>
              <a:cxn ang="T155">
                <a:pos x="T66" y="T67"/>
              </a:cxn>
              <a:cxn ang="T156">
                <a:pos x="T68" y="T69"/>
              </a:cxn>
              <a:cxn ang="T157">
                <a:pos x="T70" y="T71"/>
              </a:cxn>
              <a:cxn ang="T158">
                <a:pos x="T72" y="T73"/>
              </a:cxn>
              <a:cxn ang="T159">
                <a:pos x="T74" y="T75"/>
              </a:cxn>
              <a:cxn ang="T160">
                <a:pos x="T76" y="T77"/>
              </a:cxn>
              <a:cxn ang="T161">
                <a:pos x="T78" y="T79"/>
              </a:cxn>
              <a:cxn ang="T162">
                <a:pos x="T80" y="T81"/>
              </a:cxn>
              <a:cxn ang="T163">
                <a:pos x="T82" y="T83"/>
              </a:cxn>
              <a:cxn ang="T164">
                <a:pos x="T84" y="T85"/>
              </a:cxn>
              <a:cxn ang="T165">
                <a:pos x="T86" y="T87"/>
              </a:cxn>
              <a:cxn ang="T166">
                <a:pos x="T88" y="T89"/>
              </a:cxn>
              <a:cxn ang="T167">
                <a:pos x="T90" y="T91"/>
              </a:cxn>
              <a:cxn ang="T168">
                <a:pos x="T92" y="T93"/>
              </a:cxn>
              <a:cxn ang="T169">
                <a:pos x="T94" y="T95"/>
              </a:cxn>
              <a:cxn ang="T170">
                <a:pos x="T96" y="T97"/>
              </a:cxn>
              <a:cxn ang="T171">
                <a:pos x="T98" y="T99"/>
              </a:cxn>
              <a:cxn ang="T172">
                <a:pos x="T100" y="T101"/>
              </a:cxn>
              <a:cxn ang="T173">
                <a:pos x="T102" y="T103"/>
              </a:cxn>
              <a:cxn ang="T174">
                <a:pos x="T104" y="T105"/>
              </a:cxn>
              <a:cxn ang="T175">
                <a:pos x="T106" y="T107"/>
              </a:cxn>
              <a:cxn ang="T176">
                <a:pos x="T108" y="T109"/>
              </a:cxn>
              <a:cxn ang="T177">
                <a:pos x="T110" y="T111"/>
              </a:cxn>
              <a:cxn ang="T178">
                <a:pos x="T112" y="T113"/>
              </a:cxn>
              <a:cxn ang="T179">
                <a:pos x="T114" y="T115"/>
              </a:cxn>
              <a:cxn ang="T180">
                <a:pos x="T116" y="T117"/>
              </a:cxn>
              <a:cxn ang="T181">
                <a:pos x="T118" y="T119"/>
              </a:cxn>
              <a:cxn ang="T182">
                <a:pos x="T120" y="T121"/>
              </a:cxn>
            </a:cxnLst>
            <a:rect l="0" t="0" r="r" b="b"/>
            <a:pathLst>
              <a:path w="2125663" h="1811338">
                <a:moveTo>
                  <a:pt x="470017" y="1320800"/>
                </a:moveTo>
                <a:lnTo>
                  <a:pt x="470335" y="1343069"/>
                </a:lnTo>
                <a:lnTo>
                  <a:pt x="471286" y="1364382"/>
                </a:lnTo>
                <a:lnTo>
                  <a:pt x="472238" y="1385696"/>
                </a:lnTo>
                <a:lnTo>
                  <a:pt x="473190" y="1406374"/>
                </a:lnTo>
                <a:lnTo>
                  <a:pt x="474459" y="1426415"/>
                </a:lnTo>
                <a:lnTo>
                  <a:pt x="476363" y="1446139"/>
                </a:lnTo>
                <a:lnTo>
                  <a:pt x="478267" y="1464908"/>
                </a:lnTo>
                <a:lnTo>
                  <a:pt x="480170" y="1483677"/>
                </a:lnTo>
                <a:lnTo>
                  <a:pt x="482074" y="1501491"/>
                </a:lnTo>
                <a:lnTo>
                  <a:pt x="484612" y="1518988"/>
                </a:lnTo>
                <a:lnTo>
                  <a:pt x="487468" y="1535530"/>
                </a:lnTo>
                <a:lnTo>
                  <a:pt x="490323" y="1552072"/>
                </a:lnTo>
                <a:lnTo>
                  <a:pt x="493179" y="1567660"/>
                </a:lnTo>
                <a:lnTo>
                  <a:pt x="496352" y="1582611"/>
                </a:lnTo>
                <a:lnTo>
                  <a:pt x="500159" y="1597563"/>
                </a:lnTo>
                <a:lnTo>
                  <a:pt x="503649" y="1611560"/>
                </a:lnTo>
                <a:lnTo>
                  <a:pt x="507774" y="1624921"/>
                </a:lnTo>
                <a:lnTo>
                  <a:pt x="511899" y="1637646"/>
                </a:lnTo>
                <a:lnTo>
                  <a:pt x="516341" y="1650052"/>
                </a:lnTo>
                <a:lnTo>
                  <a:pt x="520783" y="1661505"/>
                </a:lnTo>
                <a:lnTo>
                  <a:pt x="525859" y="1672639"/>
                </a:lnTo>
                <a:lnTo>
                  <a:pt x="530936" y="1683137"/>
                </a:lnTo>
                <a:lnTo>
                  <a:pt x="536329" y="1692998"/>
                </a:lnTo>
                <a:lnTo>
                  <a:pt x="541723" y="1702224"/>
                </a:lnTo>
                <a:lnTo>
                  <a:pt x="547752" y="1710813"/>
                </a:lnTo>
                <a:lnTo>
                  <a:pt x="553463" y="1718766"/>
                </a:lnTo>
                <a:lnTo>
                  <a:pt x="559808" y="1726083"/>
                </a:lnTo>
                <a:lnTo>
                  <a:pt x="566154" y="1732763"/>
                </a:lnTo>
                <a:lnTo>
                  <a:pt x="573134" y="1739125"/>
                </a:lnTo>
                <a:lnTo>
                  <a:pt x="580114" y="1744215"/>
                </a:lnTo>
                <a:lnTo>
                  <a:pt x="587412" y="1749305"/>
                </a:lnTo>
                <a:lnTo>
                  <a:pt x="594709" y="1753123"/>
                </a:lnTo>
                <a:lnTo>
                  <a:pt x="594709" y="1499901"/>
                </a:lnTo>
                <a:lnTo>
                  <a:pt x="591537" y="1499264"/>
                </a:lnTo>
                <a:lnTo>
                  <a:pt x="588047" y="1498310"/>
                </a:lnTo>
                <a:lnTo>
                  <a:pt x="584874" y="1497038"/>
                </a:lnTo>
                <a:lnTo>
                  <a:pt x="582018" y="1495765"/>
                </a:lnTo>
                <a:lnTo>
                  <a:pt x="579163" y="1494175"/>
                </a:lnTo>
                <a:lnTo>
                  <a:pt x="576307" y="1491948"/>
                </a:lnTo>
                <a:lnTo>
                  <a:pt x="573769" y="1489721"/>
                </a:lnTo>
                <a:lnTo>
                  <a:pt x="571548" y="1487494"/>
                </a:lnTo>
                <a:lnTo>
                  <a:pt x="569327" y="1484949"/>
                </a:lnTo>
                <a:lnTo>
                  <a:pt x="567106" y="1482404"/>
                </a:lnTo>
                <a:lnTo>
                  <a:pt x="565519" y="1479223"/>
                </a:lnTo>
                <a:lnTo>
                  <a:pt x="564250" y="1476360"/>
                </a:lnTo>
                <a:lnTo>
                  <a:pt x="563298" y="1473179"/>
                </a:lnTo>
                <a:lnTo>
                  <a:pt x="562347" y="1469998"/>
                </a:lnTo>
                <a:lnTo>
                  <a:pt x="562029" y="1466180"/>
                </a:lnTo>
                <a:lnTo>
                  <a:pt x="561712" y="1462999"/>
                </a:lnTo>
                <a:lnTo>
                  <a:pt x="561712" y="1425143"/>
                </a:lnTo>
                <a:lnTo>
                  <a:pt x="562029" y="1421007"/>
                </a:lnTo>
                <a:lnTo>
                  <a:pt x="562664" y="1417508"/>
                </a:lnTo>
                <a:lnTo>
                  <a:pt x="563616" y="1414009"/>
                </a:lnTo>
                <a:lnTo>
                  <a:pt x="564885" y="1410191"/>
                </a:lnTo>
                <a:lnTo>
                  <a:pt x="566154" y="1407010"/>
                </a:lnTo>
                <a:lnTo>
                  <a:pt x="568375" y="1403829"/>
                </a:lnTo>
                <a:lnTo>
                  <a:pt x="570596" y="1400966"/>
                </a:lnTo>
                <a:lnTo>
                  <a:pt x="572817" y="1398103"/>
                </a:lnTo>
                <a:lnTo>
                  <a:pt x="575673" y="1395558"/>
                </a:lnTo>
                <a:lnTo>
                  <a:pt x="578528" y="1393649"/>
                </a:lnTo>
                <a:lnTo>
                  <a:pt x="581701" y="1391741"/>
                </a:lnTo>
                <a:lnTo>
                  <a:pt x="584874" y="1390150"/>
                </a:lnTo>
                <a:lnTo>
                  <a:pt x="588364" y="1388878"/>
                </a:lnTo>
                <a:lnTo>
                  <a:pt x="592171" y="1387605"/>
                </a:lnTo>
                <a:lnTo>
                  <a:pt x="595979" y="1386969"/>
                </a:lnTo>
                <a:lnTo>
                  <a:pt x="599786" y="1386969"/>
                </a:lnTo>
                <a:lnTo>
                  <a:pt x="682597" y="1386969"/>
                </a:lnTo>
                <a:lnTo>
                  <a:pt x="686721" y="1386969"/>
                </a:lnTo>
                <a:lnTo>
                  <a:pt x="690529" y="1387605"/>
                </a:lnTo>
                <a:lnTo>
                  <a:pt x="694019" y="1388878"/>
                </a:lnTo>
                <a:lnTo>
                  <a:pt x="697826" y="1390150"/>
                </a:lnTo>
                <a:lnTo>
                  <a:pt x="700999" y="1391741"/>
                </a:lnTo>
                <a:lnTo>
                  <a:pt x="704172" y="1393649"/>
                </a:lnTo>
                <a:lnTo>
                  <a:pt x="707345" y="1395558"/>
                </a:lnTo>
                <a:lnTo>
                  <a:pt x="709883" y="1398103"/>
                </a:lnTo>
                <a:lnTo>
                  <a:pt x="712104" y="1400966"/>
                </a:lnTo>
                <a:lnTo>
                  <a:pt x="714325" y="1403829"/>
                </a:lnTo>
                <a:lnTo>
                  <a:pt x="716229" y="1407010"/>
                </a:lnTo>
                <a:lnTo>
                  <a:pt x="718132" y="1410191"/>
                </a:lnTo>
                <a:lnTo>
                  <a:pt x="719402" y="1414009"/>
                </a:lnTo>
                <a:lnTo>
                  <a:pt x="720353" y="1417508"/>
                </a:lnTo>
                <a:lnTo>
                  <a:pt x="720671" y="1421007"/>
                </a:lnTo>
                <a:lnTo>
                  <a:pt x="720988" y="1425143"/>
                </a:lnTo>
                <a:lnTo>
                  <a:pt x="720988" y="1462999"/>
                </a:lnTo>
                <a:lnTo>
                  <a:pt x="720988" y="1466180"/>
                </a:lnTo>
                <a:lnTo>
                  <a:pt x="720353" y="1469998"/>
                </a:lnTo>
                <a:lnTo>
                  <a:pt x="719719" y="1473179"/>
                </a:lnTo>
                <a:lnTo>
                  <a:pt x="718450" y="1476360"/>
                </a:lnTo>
                <a:lnTo>
                  <a:pt x="716863" y="1479223"/>
                </a:lnTo>
                <a:lnTo>
                  <a:pt x="715277" y="1482404"/>
                </a:lnTo>
                <a:lnTo>
                  <a:pt x="713373" y="1484949"/>
                </a:lnTo>
                <a:lnTo>
                  <a:pt x="711469" y="1487494"/>
                </a:lnTo>
                <a:lnTo>
                  <a:pt x="708931" y="1489721"/>
                </a:lnTo>
                <a:lnTo>
                  <a:pt x="706710" y="1491948"/>
                </a:lnTo>
                <a:lnTo>
                  <a:pt x="703537" y="1494175"/>
                </a:lnTo>
                <a:lnTo>
                  <a:pt x="700682" y="1495765"/>
                </a:lnTo>
                <a:lnTo>
                  <a:pt x="697826" y="1497038"/>
                </a:lnTo>
                <a:lnTo>
                  <a:pt x="694653" y="1498310"/>
                </a:lnTo>
                <a:lnTo>
                  <a:pt x="691163" y="1499264"/>
                </a:lnTo>
                <a:lnTo>
                  <a:pt x="687991" y="1499901"/>
                </a:lnTo>
                <a:lnTo>
                  <a:pt x="687991" y="1753123"/>
                </a:lnTo>
                <a:lnTo>
                  <a:pt x="695605" y="1749305"/>
                </a:lnTo>
                <a:lnTo>
                  <a:pt x="702586" y="1744215"/>
                </a:lnTo>
                <a:lnTo>
                  <a:pt x="709566" y="1739125"/>
                </a:lnTo>
                <a:lnTo>
                  <a:pt x="716229" y="1732763"/>
                </a:lnTo>
                <a:lnTo>
                  <a:pt x="722892" y="1726083"/>
                </a:lnTo>
                <a:lnTo>
                  <a:pt x="729237" y="1718766"/>
                </a:lnTo>
                <a:lnTo>
                  <a:pt x="734948" y="1710813"/>
                </a:lnTo>
                <a:lnTo>
                  <a:pt x="740977" y="1702224"/>
                </a:lnTo>
                <a:lnTo>
                  <a:pt x="746371" y="1692998"/>
                </a:lnTo>
                <a:lnTo>
                  <a:pt x="751447" y="1683137"/>
                </a:lnTo>
                <a:lnTo>
                  <a:pt x="756841" y="1672639"/>
                </a:lnTo>
                <a:lnTo>
                  <a:pt x="761600" y="1661505"/>
                </a:lnTo>
                <a:lnTo>
                  <a:pt x="766359" y="1650052"/>
                </a:lnTo>
                <a:lnTo>
                  <a:pt x="770801" y="1637646"/>
                </a:lnTo>
                <a:lnTo>
                  <a:pt x="774926" y="1624921"/>
                </a:lnTo>
                <a:lnTo>
                  <a:pt x="779051" y="1611560"/>
                </a:lnTo>
                <a:lnTo>
                  <a:pt x="782541" y="1597563"/>
                </a:lnTo>
                <a:lnTo>
                  <a:pt x="786031" y="1582611"/>
                </a:lnTo>
                <a:lnTo>
                  <a:pt x="789521" y="1567660"/>
                </a:lnTo>
                <a:lnTo>
                  <a:pt x="792377" y="1552072"/>
                </a:lnTo>
                <a:lnTo>
                  <a:pt x="795232" y="1535530"/>
                </a:lnTo>
                <a:lnTo>
                  <a:pt x="797770" y="1518988"/>
                </a:lnTo>
                <a:lnTo>
                  <a:pt x="800626" y="1501491"/>
                </a:lnTo>
                <a:lnTo>
                  <a:pt x="802530" y="1483677"/>
                </a:lnTo>
                <a:lnTo>
                  <a:pt x="804751" y="1464908"/>
                </a:lnTo>
                <a:lnTo>
                  <a:pt x="806337" y="1446139"/>
                </a:lnTo>
                <a:lnTo>
                  <a:pt x="807923" y="1426415"/>
                </a:lnTo>
                <a:lnTo>
                  <a:pt x="809193" y="1406374"/>
                </a:lnTo>
                <a:lnTo>
                  <a:pt x="810779" y="1385696"/>
                </a:lnTo>
                <a:lnTo>
                  <a:pt x="811731" y="1364382"/>
                </a:lnTo>
                <a:lnTo>
                  <a:pt x="812365" y="1343069"/>
                </a:lnTo>
                <a:lnTo>
                  <a:pt x="813000" y="1320800"/>
                </a:lnTo>
                <a:lnTo>
                  <a:pt x="840921" y="1322709"/>
                </a:lnTo>
                <a:lnTo>
                  <a:pt x="866621" y="1324300"/>
                </a:lnTo>
                <a:lnTo>
                  <a:pt x="909771" y="1327481"/>
                </a:lnTo>
                <a:lnTo>
                  <a:pt x="938644" y="1330026"/>
                </a:lnTo>
                <a:lnTo>
                  <a:pt x="948797" y="1330980"/>
                </a:lnTo>
                <a:lnTo>
                  <a:pt x="956729" y="1331298"/>
                </a:lnTo>
                <a:lnTo>
                  <a:pt x="964661" y="1331934"/>
                </a:lnTo>
                <a:lnTo>
                  <a:pt x="972593" y="1332889"/>
                </a:lnTo>
                <a:lnTo>
                  <a:pt x="980208" y="1334161"/>
                </a:lnTo>
                <a:lnTo>
                  <a:pt x="987823" y="1335752"/>
                </a:lnTo>
                <a:lnTo>
                  <a:pt x="995437" y="1337979"/>
                </a:lnTo>
                <a:lnTo>
                  <a:pt x="1002418" y="1340205"/>
                </a:lnTo>
                <a:lnTo>
                  <a:pt x="1009715" y="1343387"/>
                </a:lnTo>
                <a:lnTo>
                  <a:pt x="1016378" y="1346250"/>
                </a:lnTo>
                <a:lnTo>
                  <a:pt x="1023358" y="1349749"/>
                </a:lnTo>
                <a:lnTo>
                  <a:pt x="1030021" y="1353885"/>
                </a:lnTo>
                <a:lnTo>
                  <a:pt x="1036050" y="1357702"/>
                </a:lnTo>
                <a:lnTo>
                  <a:pt x="1042395" y="1361837"/>
                </a:lnTo>
                <a:lnTo>
                  <a:pt x="1048106" y="1366927"/>
                </a:lnTo>
                <a:lnTo>
                  <a:pt x="1053817" y="1371699"/>
                </a:lnTo>
                <a:lnTo>
                  <a:pt x="1059211" y="1377107"/>
                </a:lnTo>
                <a:lnTo>
                  <a:pt x="1064605" y="1382197"/>
                </a:lnTo>
                <a:lnTo>
                  <a:pt x="1069364" y="1388241"/>
                </a:lnTo>
                <a:lnTo>
                  <a:pt x="1073806" y="1393967"/>
                </a:lnTo>
                <a:lnTo>
                  <a:pt x="1078248" y="1400012"/>
                </a:lnTo>
                <a:lnTo>
                  <a:pt x="1082373" y="1406374"/>
                </a:lnTo>
                <a:lnTo>
                  <a:pt x="1085863" y="1413054"/>
                </a:lnTo>
                <a:lnTo>
                  <a:pt x="1089670" y="1419735"/>
                </a:lnTo>
                <a:lnTo>
                  <a:pt x="1092843" y="1426734"/>
                </a:lnTo>
                <a:lnTo>
                  <a:pt x="1095381" y="1433732"/>
                </a:lnTo>
                <a:lnTo>
                  <a:pt x="1097920" y="1441049"/>
                </a:lnTo>
                <a:lnTo>
                  <a:pt x="1100141" y="1448684"/>
                </a:lnTo>
                <a:lnTo>
                  <a:pt x="1101727" y="1456000"/>
                </a:lnTo>
                <a:lnTo>
                  <a:pt x="1103314" y="1463635"/>
                </a:lnTo>
                <a:lnTo>
                  <a:pt x="1104265" y="1471588"/>
                </a:lnTo>
                <a:lnTo>
                  <a:pt x="1104900" y="1479541"/>
                </a:lnTo>
                <a:lnTo>
                  <a:pt x="1104900" y="1487494"/>
                </a:lnTo>
                <a:lnTo>
                  <a:pt x="1104900" y="1686000"/>
                </a:lnTo>
                <a:lnTo>
                  <a:pt x="1104900" y="1690135"/>
                </a:lnTo>
                <a:lnTo>
                  <a:pt x="1104265" y="1693953"/>
                </a:lnTo>
                <a:lnTo>
                  <a:pt x="1103631" y="1697770"/>
                </a:lnTo>
                <a:lnTo>
                  <a:pt x="1102362" y="1701906"/>
                </a:lnTo>
                <a:lnTo>
                  <a:pt x="1101093" y="1705405"/>
                </a:lnTo>
                <a:lnTo>
                  <a:pt x="1099189" y="1709222"/>
                </a:lnTo>
                <a:lnTo>
                  <a:pt x="1096968" y="1713040"/>
                </a:lnTo>
                <a:lnTo>
                  <a:pt x="1094430" y="1716221"/>
                </a:lnTo>
                <a:lnTo>
                  <a:pt x="1091891" y="1719720"/>
                </a:lnTo>
                <a:lnTo>
                  <a:pt x="1089036" y="1722901"/>
                </a:lnTo>
                <a:lnTo>
                  <a:pt x="1085546" y="1726719"/>
                </a:lnTo>
                <a:lnTo>
                  <a:pt x="1082056" y="1729900"/>
                </a:lnTo>
                <a:lnTo>
                  <a:pt x="1078248" y="1732763"/>
                </a:lnTo>
                <a:lnTo>
                  <a:pt x="1074124" y="1736262"/>
                </a:lnTo>
                <a:lnTo>
                  <a:pt x="1069682" y="1739125"/>
                </a:lnTo>
                <a:lnTo>
                  <a:pt x="1065240" y="1741989"/>
                </a:lnTo>
                <a:lnTo>
                  <a:pt x="1055404" y="1748033"/>
                </a:lnTo>
                <a:lnTo>
                  <a:pt x="1044299" y="1753441"/>
                </a:lnTo>
                <a:lnTo>
                  <a:pt x="1032560" y="1758531"/>
                </a:lnTo>
                <a:lnTo>
                  <a:pt x="1019868" y="1763939"/>
                </a:lnTo>
                <a:lnTo>
                  <a:pt x="1005908" y="1768392"/>
                </a:lnTo>
                <a:lnTo>
                  <a:pt x="991630" y="1773164"/>
                </a:lnTo>
                <a:lnTo>
                  <a:pt x="976718" y="1777300"/>
                </a:lnTo>
                <a:lnTo>
                  <a:pt x="960854" y="1781117"/>
                </a:lnTo>
                <a:lnTo>
                  <a:pt x="944038" y="1784934"/>
                </a:lnTo>
                <a:lnTo>
                  <a:pt x="927222" y="1788434"/>
                </a:lnTo>
                <a:lnTo>
                  <a:pt x="909454" y="1791615"/>
                </a:lnTo>
                <a:lnTo>
                  <a:pt x="891369" y="1794796"/>
                </a:lnTo>
                <a:lnTo>
                  <a:pt x="872332" y="1797341"/>
                </a:lnTo>
                <a:lnTo>
                  <a:pt x="853295" y="1799886"/>
                </a:lnTo>
                <a:lnTo>
                  <a:pt x="833941" y="1801795"/>
                </a:lnTo>
                <a:lnTo>
                  <a:pt x="813952" y="1804022"/>
                </a:lnTo>
                <a:lnTo>
                  <a:pt x="793328" y="1805930"/>
                </a:lnTo>
                <a:lnTo>
                  <a:pt x="773022" y="1807203"/>
                </a:lnTo>
                <a:lnTo>
                  <a:pt x="752399" y="1808475"/>
                </a:lnTo>
                <a:lnTo>
                  <a:pt x="731458" y="1809748"/>
                </a:lnTo>
                <a:lnTo>
                  <a:pt x="710200" y="1810384"/>
                </a:lnTo>
                <a:lnTo>
                  <a:pt x="688942" y="1811020"/>
                </a:lnTo>
                <a:lnTo>
                  <a:pt x="667684" y="1811338"/>
                </a:lnTo>
                <a:lnTo>
                  <a:pt x="646427" y="1811338"/>
                </a:lnTo>
                <a:lnTo>
                  <a:pt x="625486" y="1811338"/>
                </a:lnTo>
                <a:lnTo>
                  <a:pt x="603911" y="1811020"/>
                </a:lnTo>
                <a:lnTo>
                  <a:pt x="582653" y="1810384"/>
                </a:lnTo>
                <a:lnTo>
                  <a:pt x="561395" y="1809748"/>
                </a:lnTo>
                <a:lnTo>
                  <a:pt x="540137" y="1808475"/>
                </a:lnTo>
                <a:lnTo>
                  <a:pt x="518879" y="1807203"/>
                </a:lnTo>
                <a:lnTo>
                  <a:pt x="498573" y="1805930"/>
                </a:lnTo>
                <a:lnTo>
                  <a:pt x="477632" y="1804022"/>
                </a:lnTo>
                <a:lnTo>
                  <a:pt x="457326" y="1801795"/>
                </a:lnTo>
                <a:lnTo>
                  <a:pt x="437337" y="1799886"/>
                </a:lnTo>
                <a:lnTo>
                  <a:pt x="417983" y="1797341"/>
                </a:lnTo>
                <a:lnTo>
                  <a:pt x="398629" y="1794796"/>
                </a:lnTo>
                <a:lnTo>
                  <a:pt x="379909" y="1791615"/>
                </a:lnTo>
                <a:lnTo>
                  <a:pt x="361824" y="1788434"/>
                </a:lnTo>
                <a:lnTo>
                  <a:pt x="344056" y="1784934"/>
                </a:lnTo>
                <a:lnTo>
                  <a:pt x="327240" y="1781117"/>
                </a:lnTo>
                <a:lnTo>
                  <a:pt x="310741" y="1777300"/>
                </a:lnTo>
                <a:lnTo>
                  <a:pt x="295195" y="1773164"/>
                </a:lnTo>
                <a:lnTo>
                  <a:pt x="280600" y="1768392"/>
                </a:lnTo>
                <a:lnTo>
                  <a:pt x="266322" y="1763939"/>
                </a:lnTo>
                <a:lnTo>
                  <a:pt x="252996" y="1758531"/>
                </a:lnTo>
                <a:lnTo>
                  <a:pt x="240622" y="1753441"/>
                </a:lnTo>
                <a:lnTo>
                  <a:pt x="229517" y="1748033"/>
                </a:lnTo>
                <a:lnTo>
                  <a:pt x="219047" y="1741989"/>
                </a:lnTo>
                <a:lnTo>
                  <a:pt x="214288" y="1739125"/>
                </a:lnTo>
                <a:lnTo>
                  <a:pt x="209846" y="1736262"/>
                </a:lnTo>
                <a:lnTo>
                  <a:pt x="205404" y="1732763"/>
                </a:lnTo>
                <a:lnTo>
                  <a:pt x="201596" y="1729900"/>
                </a:lnTo>
                <a:lnTo>
                  <a:pt x="198106" y="1726719"/>
                </a:lnTo>
                <a:lnTo>
                  <a:pt x="194299" y="1722901"/>
                </a:lnTo>
                <a:lnTo>
                  <a:pt x="191443" y="1719720"/>
                </a:lnTo>
                <a:lnTo>
                  <a:pt x="188588" y="1716221"/>
                </a:lnTo>
                <a:lnTo>
                  <a:pt x="186367" y="1713040"/>
                </a:lnTo>
                <a:lnTo>
                  <a:pt x="183828" y="1709222"/>
                </a:lnTo>
                <a:lnTo>
                  <a:pt x="181925" y="1705405"/>
                </a:lnTo>
                <a:lnTo>
                  <a:pt x="180338" y="1701906"/>
                </a:lnTo>
                <a:lnTo>
                  <a:pt x="179386" y="1697770"/>
                </a:lnTo>
                <a:lnTo>
                  <a:pt x="178435" y="1693953"/>
                </a:lnTo>
                <a:lnTo>
                  <a:pt x="177800" y="1690135"/>
                </a:lnTo>
                <a:lnTo>
                  <a:pt x="177800" y="1686000"/>
                </a:lnTo>
                <a:lnTo>
                  <a:pt x="177800" y="1487494"/>
                </a:lnTo>
                <a:lnTo>
                  <a:pt x="178117" y="1479541"/>
                </a:lnTo>
                <a:lnTo>
                  <a:pt x="178435" y="1471588"/>
                </a:lnTo>
                <a:lnTo>
                  <a:pt x="179386" y="1463635"/>
                </a:lnTo>
                <a:lnTo>
                  <a:pt x="180973" y="1456000"/>
                </a:lnTo>
                <a:lnTo>
                  <a:pt x="182559" y="1448684"/>
                </a:lnTo>
                <a:lnTo>
                  <a:pt x="184463" y="1441049"/>
                </a:lnTo>
                <a:lnTo>
                  <a:pt x="187318" y="1433732"/>
                </a:lnTo>
                <a:lnTo>
                  <a:pt x="190174" y="1426734"/>
                </a:lnTo>
                <a:lnTo>
                  <a:pt x="193030" y="1419735"/>
                </a:lnTo>
                <a:lnTo>
                  <a:pt x="196520" y="1413054"/>
                </a:lnTo>
                <a:lnTo>
                  <a:pt x="200327" y="1406374"/>
                </a:lnTo>
                <a:lnTo>
                  <a:pt x="204452" y="1400012"/>
                </a:lnTo>
                <a:lnTo>
                  <a:pt x="208576" y="1393967"/>
                </a:lnTo>
                <a:lnTo>
                  <a:pt x="213336" y="1388241"/>
                </a:lnTo>
                <a:lnTo>
                  <a:pt x="218095" y="1382197"/>
                </a:lnTo>
                <a:lnTo>
                  <a:pt x="223489" y="1377107"/>
                </a:lnTo>
                <a:lnTo>
                  <a:pt x="228883" y="1371699"/>
                </a:lnTo>
                <a:lnTo>
                  <a:pt x="234594" y="1366927"/>
                </a:lnTo>
                <a:lnTo>
                  <a:pt x="240305" y="1361837"/>
                </a:lnTo>
                <a:lnTo>
                  <a:pt x="246650" y="1357702"/>
                </a:lnTo>
                <a:lnTo>
                  <a:pt x="252679" y="1353885"/>
                </a:lnTo>
                <a:lnTo>
                  <a:pt x="259659" y="1349749"/>
                </a:lnTo>
                <a:lnTo>
                  <a:pt x="266005" y="1346250"/>
                </a:lnTo>
                <a:lnTo>
                  <a:pt x="272985" y="1343387"/>
                </a:lnTo>
                <a:lnTo>
                  <a:pt x="280282" y="1340205"/>
                </a:lnTo>
                <a:lnTo>
                  <a:pt x="287263" y="1337979"/>
                </a:lnTo>
                <a:lnTo>
                  <a:pt x="294877" y="1335752"/>
                </a:lnTo>
                <a:lnTo>
                  <a:pt x="302492" y="1334161"/>
                </a:lnTo>
                <a:lnTo>
                  <a:pt x="310107" y="1332889"/>
                </a:lnTo>
                <a:lnTo>
                  <a:pt x="318039" y="1331934"/>
                </a:lnTo>
                <a:lnTo>
                  <a:pt x="325971" y="1331298"/>
                </a:lnTo>
                <a:lnTo>
                  <a:pt x="333903" y="1330980"/>
                </a:lnTo>
                <a:lnTo>
                  <a:pt x="344056" y="1330026"/>
                </a:lnTo>
                <a:lnTo>
                  <a:pt x="372929" y="1327481"/>
                </a:lnTo>
                <a:lnTo>
                  <a:pt x="415762" y="1324300"/>
                </a:lnTo>
                <a:lnTo>
                  <a:pt x="441779" y="1322709"/>
                </a:lnTo>
                <a:lnTo>
                  <a:pt x="470017" y="1320800"/>
                </a:lnTo>
                <a:close/>
                <a:moveTo>
                  <a:pt x="1004887" y="995363"/>
                </a:moveTo>
                <a:lnTo>
                  <a:pt x="1176337" y="995363"/>
                </a:lnTo>
                <a:lnTo>
                  <a:pt x="1176337" y="1265238"/>
                </a:lnTo>
                <a:lnTo>
                  <a:pt x="1004887" y="1265238"/>
                </a:lnTo>
                <a:lnTo>
                  <a:pt x="1004887" y="995363"/>
                </a:lnTo>
                <a:close/>
                <a:moveTo>
                  <a:pt x="493561" y="847408"/>
                </a:moveTo>
                <a:lnTo>
                  <a:pt x="491024" y="847726"/>
                </a:lnTo>
                <a:lnTo>
                  <a:pt x="488804" y="848043"/>
                </a:lnTo>
                <a:lnTo>
                  <a:pt x="485950" y="848996"/>
                </a:lnTo>
                <a:lnTo>
                  <a:pt x="483730" y="849948"/>
                </a:lnTo>
                <a:lnTo>
                  <a:pt x="481510" y="851218"/>
                </a:lnTo>
                <a:lnTo>
                  <a:pt x="479290" y="852806"/>
                </a:lnTo>
                <a:lnTo>
                  <a:pt x="475167" y="856933"/>
                </a:lnTo>
                <a:lnTo>
                  <a:pt x="470727" y="861061"/>
                </a:lnTo>
                <a:lnTo>
                  <a:pt x="466604" y="865823"/>
                </a:lnTo>
                <a:lnTo>
                  <a:pt x="462482" y="871221"/>
                </a:lnTo>
                <a:lnTo>
                  <a:pt x="454553" y="882651"/>
                </a:lnTo>
                <a:lnTo>
                  <a:pt x="448527" y="890906"/>
                </a:lnTo>
                <a:lnTo>
                  <a:pt x="442819" y="899478"/>
                </a:lnTo>
                <a:lnTo>
                  <a:pt x="436793" y="908368"/>
                </a:lnTo>
                <a:lnTo>
                  <a:pt x="431402" y="917893"/>
                </a:lnTo>
                <a:lnTo>
                  <a:pt x="429499" y="926783"/>
                </a:lnTo>
                <a:lnTo>
                  <a:pt x="427596" y="935673"/>
                </a:lnTo>
                <a:lnTo>
                  <a:pt x="426010" y="945198"/>
                </a:lnTo>
                <a:lnTo>
                  <a:pt x="424742" y="954406"/>
                </a:lnTo>
                <a:lnTo>
                  <a:pt x="423790" y="963931"/>
                </a:lnTo>
                <a:lnTo>
                  <a:pt x="423156" y="973773"/>
                </a:lnTo>
                <a:lnTo>
                  <a:pt x="422839" y="982981"/>
                </a:lnTo>
                <a:lnTo>
                  <a:pt x="422839" y="992823"/>
                </a:lnTo>
                <a:lnTo>
                  <a:pt x="423156" y="1007111"/>
                </a:lnTo>
                <a:lnTo>
                  <a:pt x="424107" y="1020764"/>
                </a:lnTo>
                <a:lnTo>
                  <a:pt x="426010" y="1034099"/>
                </a:lnTo>
                <a:lnTo>
                  <a:pt x="428547" y="1047434"/>
                </a:lnTo>
                <a:lnTo>
                  <a:pt x="432036" y="1060769"/>
                </a:lnTo>
                <a:lnTo>
                  <a:pt x="435525" y="1073469"/>
                </a:lnTo>
                <a:lnTo>
                  <a:pt x="439965" y="1086169"/>
                </a:lnTo>
                <a:lnTo>
                  <a:pt x="445039" y="1098551"/>
                </a:lnTo>
                <a:lnTo>
                  <a:pt x="450430" y="1110934"/>
                </a:lnTo>
                <a:lnTo>
                  <a:pt x="456456" y="1122999"/>
                </a:lnTo>
                <a:lnTo>
                  <a:pt x="462799" y="1134429"/>
                </a:lnTo>
                <a:lnTo>
                  <a:pt x="469459" y="1145541"/>
                </a:lnTo>
                <a:lnTo>
                  <a:pt x="477070" y="1156019"/>
                </a:lnTo>
                <a:lnTo>
                  <a:pt x="484364" y="1166496"/>
                </a:lnTo>
                <a:lnTo>
                  <a:pt x="492293" y="1176656"/>
                </a:lnTo>
                <a:lnTo>
                  <a:pt x="500539" y="1186181"/>
                </a:lnTo>
                <a:lnTo>
                  <a:pt x="508784" y="1195389"/>
                </a:lnTo>
                <a:lnTo>
                  <a:pt x="517347" y="1204279"/>
                </a:lnTo>
                <a:lnTo>
                  <a:pt x="526227" y="1212216"/>
                </a:lnTo>
                <a:lnTo>
                  <a:pt x="535107" y="1220154"/>
                </a:lnTo>
                <a:lnTo>
                  <a:pt x="543987" y="1227456"/>
                </a:lnTo>
                <a:lnTo>
                  <a:pt x="553184" y="1234124"/>
                </a:lnTo>
                <a:lnTo>
                  <a:pt x="562381" y="1240474"/>
                </a:lnTo>
                <a:lnTo>
                  <a:pt x="571578" y="1245871"/>
                </a:lnTo>
                <a:lnTo>
                  <a:pt x="580775" y="1250951"/>
                </a:lnTo>
                <a:lnTo>
                  <a:pt x="589655" y="1255079"/>
                </a:lnTo>
                <a:lnTo>
                  <a:pt x="598853" y="1258889"/>
                </a:lnTo>
                <a:lnTo>
                  <a:pt x="607732" y="1262381"/>
                </a:lnTo>
                <a:lnTo>
                  <a:pt x="616612" y="1264604"/>
                </a:lnTo>
                <a:lnTo>
                  <a:pt x="624858" y="1266509"/>
                </a:lnTo>
                <a:lnTo>
                  <a:pt x="633421" y="1267461"/>
                </a:lnTo>
                <a:lnTo>
                  <a:pt x="641349" y="1267779"/>
                </a:lnTo>
                <a:lnTo>
                  <a:pt x="649595" y="1267461"/>
                </a:lnTo>
                <a:lnTo>
                  <a:pt x="657524" y="1266509"/>
                </a:lnTo>
                <a:lnTo>
                  <a:pt x="666404" y="1264604"/>
                </a:lnTo>
                <a:lnTo>
                  <a:pt x="674967" y="1262381"/>
                </a:lnTo>
                <a:lnTo>
                  <a:pt x="684164" y="1258889"/>
                </a:lnTo>
                <a:lnTo>
                  <a:pt x="692726" y="1255079"/>
                </a:lnTo>
                <a:lnTo>
                  <a:pt x="701924" y="1250951"/>
                </a:lnTo>
                <a:lnTo>
                  <a:pt x="711121" y="1245871"/>
                </a:lnTo>
                <a:lnTo>
                  <a:pt x="720318" y="1240474"/>
                </a:lnTo>
                <a:lnTo>
                  <a:pt x="729515" y="1234124"/>
                </a:lnTo>
                <a:lnTo>
                  <a:pt x="738395" y="1227456"/>
                </a:lnTo>
                <a:lnTo>
                  <a:pt x="747592" y="1220154"/>
                </a:lnTo>
                <a:lnTo>
                  <a:pt x="756472" y="1212216"/>
                </a:lnTo>
                <a:lnTo>
                  <a:pt x="765352" y="1204279"/>
                </a:lnTo>
                <a:lnTo>
                  <a:pt x="773915" y="1195389"/>
                </a:lnTo>
                <a:lnTo>
                  <a:pt x="782160" y="1186181"/>
                </a:lnTo>
                <a:lnTo>
                  <a:pt x="790406" y="1176656"/>
                </a:lnTo>
                <a:lnTo>
                  <a:pt x="798652" y="1166496"/>
                </a:lnTo>
                <a:lnTo>
                  <a:pt x="805946" y="1156019"/>
                </a:lnTo>
                <a:lnTo>
                  <a:pt x="813240" y="1145541"/>
                </a:lnTo>
                <a:lnTo>
                  <a:pt x="819900" y="1134429"/>
                </a:lnTo>
                <a:lnTo>
                  <a:pt x="826243" y="1122999"/>
                </a:lnTo>
                <a:lnTo>
                  <a:pt x="831952" y="1110934"/>
                </a:lnTo>
                <a:lnTo>
                  <a:pt x="837660" y="1098551"/>
                </a:lnTo>
                <a:lnTo>
                  <a:pt x="842417" y="1086169"/>
                </a:lnTo>
                <a:lnTo>
                  <a:pt x="847174" y="1073469"/>
                </a:lnTo>
                <a:lnTo>
                  <a:pt x="850980" y="1060769"/>
                </a:lnTo>
                <a:lnTo>
                  <a:pt x="853834" y="1047434"/>
                </a:lnTo>
                <a:lnTo>
                  <a:pt x="856689" y="1034099"/>
                </a:lnTo>
                <a:lnTo>
                  <a:pt x="858592" y="1020764"/>
                </a:lnTo>
                <a:lnTo>
                  <a:pt x="859543" y="1007111"/>
                </a:lnTo>
                <a:lnTo>
                  <a:pt x="860177" y="992823"/>
                </a:lnTo>
                <a:lnTo>
                  <a:pt x="859860" y="984886"/>
                </a:lnTo>
                <a:lnTo>
                  <a:pt x="859543" y="976313"/>
                </a:lnTo>
                <a:lnTo>
                  <a:pt x="837343" y="975361"/>
                </a:lnTo>
                <a:lnTo>
                  <a:pt x="814509" y="973773"/>
                </a:lnTo>
                <a:lnTo>
                  <a:pt x="791040" y="970916"/>
                </a:lnTo>
                <a:lnTo>
                  <a:pt x="767255" y="968058"/>
                </a:lnTo>
                <a:lnTo>
                  <a:pt x="743469" y="964566"/>
                </a:lnTo>
                <a:lnTo>
                  <a:pt x="719366" y="960438"/>
                </a:lnTo>
                <a:lnTo>
                  <a:pt x="695898" y="955041"/>
                </a:lnTo>
                <a:lnTo>
                  <a:pt x="684481" y="952501"/>
                </a:lnTo>
                <a:lnTo>
                  <a:pt x="673064" y="949643"/>
                </a:lnTo>
                <a:lnTo>
                  <a:pt x="661964" y="946468"/>
                </a:lnTo>
                <a:lnTo>
                  <a:pt x="651181" y="943293"/>
                </a:lnTo>
                <a:lnTo>
                  <a:pt x="640398" y="940118"/>
                </a:lnTo>
                <a:lnTo>
                  <a:pt x="629932" y="936308"/>
                </a:lnTo>
                <a:lnTo>
                  <a:pt x="620101" y="932816"/>
                </a:lnTo>
                <a:lnTo>
                  <a:pt x="610270" y="929006"/>
                </a:lnTo>
                <a:lnTo>
                  <a:pt x="601073" y="924878"/>
                </a:lnTo>
                <a:lnTo>
                  <a:pt x="592510" y="921068"/>
                </a:lnTo>
                <a:lnTo>
                  <a:pt x="583947" y="916941"/>
                </a:lnTo>
                <a:lnTo>
                  <a:pt x="576018" y="912178"/>
                </a:lnTo>
                <a:lnTo>
                  <a:pt x="568724" y="907733"/>
                </a:lnTo>
                <a:lnTo>
                  <a:pt x="561747" y="903288"/>
                </a:lnTo>
                <a:lnTo>
                  <a:pt x="555404" y="898208"/>
                </a:lnTo>
                <a:lnTo>
                  <a:pt x="550013" y="893128"/>
                </a:lnTo>
                <a:lnTo>
                  <a:pt x="544938" y="887731"/>
                </a:lnTo>
                <a:lnTo>
                  <a:pt x="540498" y="882651"/>
                </a:lnTo>
                <a:lnTo>
                  <a:pt x="536376" y="876936"/>
                </a:lnTo>
                <a:lnTo>
                  <a:pt x="532253" y="872173"/>
                </a:lnTo>
                <a:lnTo>
                  <a:pt x="528447" y="867728"/>
                </a:lnTo>
                <a:lnTo>
                  <a:pt x="524641" y="863601"/>
                </a:lnTo>
                <a:lnTo>
                  <a:pt x="520836" y="860426"/>
                </a:lnTo>
                <a:lnTo>
                  <a:pt x="517347" y="857251"/>
                </a:lnTo>
                <a:lnTo>
                  <a:pt x="514176" y="854393"/>
                </a:lnTo>
                <a:lnTo>
                  <a:pt x="511004" y="852488"/>
                </a:lnTo>
                <a:lnTo>
                  <a:pt x="507833" y="850583"/>
                </a:lnTo>
                <a:lnTo>
                  <a:pt x="504661" y="849313"/>
                </a:lnTo>
                <a:lnTo>
                  <a:pt x="501807" y="848361"/>
                </a:lnTo>
                <a:lnTo>
                  <a:pt x="499270" y="847726"/>
                </a:lnTo>
                <a:lnTo>
                  <a:pt x="496099" y="847408"/>
                </a:lnTo>
                <a:lnTo>
                  <a:pt x="493561" y="847408"/>
                </a:lnTo>
                <a:close/>
                <a:moveTo>
                  <a:pt x="1304925" y="828675"/>
                </a:moveTo>
                <a:lnTo>
                  <a:pt x="1476375" y="828675"/>
                </a:lnTo>
                <a:lnTo>
                  <a:pt x="1476375" y="1252538"/>
                </a:lnTo>
                <a:lnTo>
                  <a:pt x="1304925" y="1252538"/>
                </a:lnTo>
                <a:lnTo>
                  <a:pt x="1304925" y="828675"/>
                </a:lnTo>
                <a:close/>
                <a:moveTo>
                  <a:pt x="634055" y="655638"/>
                </a:moveTo>
                <a:lnTo>
                  <a:pt x="641349" y="655638"/>
                </a:lnTo>
                <a:lnTo>
                  <a:pt x="648644" y="655638"/>
                </a:lnTo>
                <a:lnTo>
                  <a:pt x="655938" y="655956"/>
                </a:lnTo>
                <a:lnTo>
                  <a:pt x="662915" y="656591"/>
                </a:lnTo>
                <a:lnTo>
                  <a:pt x="669892" y="657226"/>
                </a:lnTo>
                <a:lnTo>
                  <a:pt x="677187" y="658178"/>
                </a:lnTo>
                <a:lnTo>
                  <a:pt x="684164" y="659766"/>
                </a:lnTo>
                <a:lnTo>
                  <a:pt x="691141" y="661036"/>
                </a:lnTo>
                <a:lnTo>
                  <a:pt x="698118" y="662623"/>
                </a:lnTo>
                <a:lnTo>
                  <a:pt x="704778" y="664211"/>
                </a:lnTo>
                <a:lnTo>
                  <a:pt x="711438" y="666433"/>
                </a:lnTo>
                <a:lnTo>
                  <a:pt x="718415" y="668338"/>
                </a:lnTo>
                <a:lnTo>
                  <a:pt x="724758" y="670878"/>
                </a:lnTo>
                <a:lnTo>
                  <a:pt x="731418" y="673418"/>
                </a:lnTo>
                <a:lnTo>
                  <a:pt x="737761" y="676276"/>
                </a:lnTo>
                <a:lnTo>
                  <a:pt x="744421" y="679133"/>
                </a:lnTo>
                <a:lnTo>
                  <a:pt x="750446" y="682308"/>
                </a:lnTo>
                <a:lnTo>
                  <a:pt x="763132" y="688976"/>
                </a:lnTo>
                <a:lnTo>
                  <a:pt x="775500" y="696596"/>
                </a:lnTo>
                <a:lnTo>
                  <a:pt x="787235" y="704533"/>
                </a:lnTo>
                <a:lnTo>
                  <a:pt x="798652" y="713423"/>
                </a:lnTo>
                <a:lnTo>
                  <a:pt x="809435" y="722631"/>
                </a:lnTo>
                <a:lnTo>
                  <a:pt x="819900" y="732791"/>
                </a:lnTo>
                <a:lnTo>
                  <a:pt x="830049" y="743586"/>
                </a:lnTo>
                <a:lnTo>
                  <a:pt x="839880" y="754698"/>
                </a:lnTo>
                <a:lnTo>
                  <a:pt x="849394" y="766446"/>
                </a:lnTo>
                <a:lnTo>
                  <a:pt x="858274" y="778511"/>
                </a:lnTo>
                <a:lnTo>
                  <a:pt x="866520" y="791211"/>
                </a:lnTo>
                <a:lnTo>
                  <a:pt x="874449" y="804546"/>
                </a:lnTo>
                <a:lnTo>
                  <a:pt x="881743" y="818198"/>
                </a:lnTo>
                <a:lnTo>
                  <a:pt x="888403" y="832168"/>
                </a:lnTo>
                <a:lnTo>
                  <a:pt x="894746" y="847091"/>
                </a:lnTo>
                <a:lnTo>
                  <a:pt x="900137" y="861696"/>
                </a:lnTo>
                <a:lnTo>
                  <a:pt x="905529" y="876936"/>
                </a:lnTo>
                <a:lnTo>
                  <a:pt x="909651" y="892811"/>
                </a:lnTo>
                <a:lnTo>
                  <a:pt x="913457" y="908686"/>
                </a:lnTo>
                <a:lnTo>
                  <a:pt x="916946" y="924878"/>
                </a:lnTo>
                <a:lnTo>
                  <a:pt x="919166" y="941706"/>
                </a:lnTo>
                <a:lnTo>
                  <a:pt x="921068" y="958533"/>
                </a:lnTo>
                <a:lnTo>
                  <a:pt x="922020" y="975678"/>
                </a:lnTo>
                <a:lnTo>
                  <a:pt x="922337" y="992823"/>
                </a:lnTo>
                <a:lnTo>
                  <a:pt x="922337" y="1002031"/>
                </a:lnTo>
                <a:lnTo>
                  <a:pt x="922020" y="1010921"/>
                </a:lnTo>
                <a:lnTo>
                  <a:pt x="921386" y="1019811"/>
                </a:lnTo>
                <a:lnTo>
                  <a:pt x="920434" y="1028384"/>
                </a:lnTo>
                <a:lnTo>
                  <a:pt x="919483" y="1037274"/>
                </a:lnTo>
                <a:lnTo>
                  <a:pt x="918214" y="1045846"/>
                </a:lnTo>
                <a:lnTo>
                  <a:pt x="916628" y="1054419"/>
                </a:lnTo>
                <a:lnTo>
                  <a:pt x="915043" y="1062674"/>
                </a:lnTo>
                <a:lnTo>
                  <a:pt x="912823" y="1070929"/>
                </a:lnTo>
                <a:lnTo>
                  <a:pt x="910603" y="1079501"/>
                </a:lnTo>
                <a:lnTo>
                  <a:pt x="908383" y="1087756"/>
                </a:lnTo>
                <a:lnTo>
                  <a:pt x="906163" y="1095694"/>
                </a:lnTo>
                <a:lnTo>
                  <a:pt x="903309" y="1103631"/>
                </a:lnTo>
                <a:lnTo>
                  <a:pt x="900137" y="1111569"/>
                </a:lnTo>
                <a:lnTo>
                  <a:pt x="897283" y="1119189"/>
                </a:lnTo>
                <a:lnTo>
                  <a:pt x="894111" y="1126809"/>
                </a:lnTo>
                <a:lnTo>
                  <a:pt x="887134" y="1141731"/>
                </a:lnTo>
                <a:lnTo>
                  <a:pt x="879523" y="1156336"/>
                </a:lnTo>
                <a:lnTo>
                  <a:pt x="871277" y="1170624"/>
                </a:lnTo>
                <a:lnTo>
                  <a:pt x="862714" y="1184276"/>
                </a:lnTo>
                <a:lnTo>
                  <a:pt x="853517" y="1197611"/>
                </a:lnTo>
                <a:lnTo>
                  <a:pt x="843686" y="1209994"/>
                </a:lnTo>
                <a:lnTo>
                  <a:pt x="833854" y="1222376"/>
                </a:lnTo>
                <a:lnTo>
                  <a:pt x="823389" y="1233806"/>
                </a:lnTo>
                <a:lnTo>
                  <a:pt x="812606" y="1244919"/>
                </a:lnTo>
                <a:lnTo>
                  <a:pt x="801823" y="1255396"/>
                </a:lnTo>
                <a:lnTo>
                  <a:pt x="790406" y="1265239"/>
                </a:lnTo>
                <a:lnTo>
                  <a:pt x="778989" y="1274446"/>
                </a:lnTo>
                <a:lnTo>
                  <a:pt x="767255" y="1282701"/>
                </a:lnTo>
                <a:lnTo>
                  <a:pt x="755521" y="1290956"/>
                </a:lnTo>
                <a:lnTo>
                  <a:pt x="743786" y="1298259"/>
                </a:lnTo>
                <a:lnTo>
                  <a:pt x="732052" y="1304609"/>
                </a:lnTo>
                <a:lnTo>
                  <a:pt x="720318" y="1310641"/>
                </a:lnTo>
                <a:lnTo>
                  <a:pt x="708584" y="1315721"/>
                </a:lnTo>
                <a:lnTo>
                  <a:pt x="696849" y="1320166"/>
                </a:lnTo>
                <a:lnTo>
                  <a:pt x="685432" y="1323659"/>
                </a:lnTo>
                <a:lnTo>
                  <a:pt x="674015" y="1326516"/>
                </a:lnTo>
                <a:lnTo>
                  <a:pt x="662915" y="1328421"/>
                </a:lnTo>
                <a:lnTo>
                  <a:pt x="657207" y="1329374"/>
                </a:lnTo>
                <a:lnTo>
                  <a:pt x="652132" y="1329691"/>
                </a:lnTo>
                <a:lnTo>
                  <a:pt x="646424" y="1330009"/>
                </a:lnTo>
                <a:lnTo>
                  <a:pt x="641349" y="1330326"/>
                </a:lnTo>
                <a:lnTo>
                  <a:pt x="635958" y="1330009"/>
                </a:lnTo>
                <a:lnTo>
                  <a:pt x="630884" y="1329691"/>
                </a:lnTo>
                <a:lnTo>
                  <a:pt x="625492" y="1329374"/>
                </a:lnTo>
                <a:lnTo>
                  <a:pt x="620101" y="1328421"/>
                </a:lnTo>
                <a:lnTo>
                  <a:pt x="609001" y="1326516"/>
                </a:lnTo>
                <a:lnTo>
                  <a:pt x="597584" y="1323659"/>
                </a:lnTo>
                <a:lnTo>
                  <a:pt x="585850" y="1320166"/>
                </a:lnTo>
                <a:lnTo>
                  <a:pt x="574433" y="1315721"/>
                </a:lnTo>
                <a:lnTo>
                  <a:pt x="562698" y="1310641"/>
                </a:lnTo>
                <a:lnTo>
                  <a:pt x="550647" y="1304609"/>
                </a:lnTo>
                <a:lnTo>
                  <a:pt x="538913" y="1298259"/>
                </a:lnTo>
                <a:lnTo>
                  <a:pt x="527179" y="1290956"/>
                </a:lnTo>
                <a:lnTo>
                  <a:pt x="515444" y="1282701"/>
                </a:lnTo>
                <a:lnTo>
                  <a:pt x="503710" y="1274446"/>
                </a:lnTo>
                <a:lnTo>
                  <a:pt x="492293" y="1265239"/>
                </a:lnTo>
                <a:lnTo>
                  <a:pt x="481193" y="1255396"/>
                </a:lnTo>
                <a:lnTo>
                  <a:pt x="470093" y="1244919"/>
                </a:lnTo>
                <a:lnTo>
                  <a:pt x="459310" y="1233806"/>
                </a:lnTo>
                <a:lnTo>
                  <a:pt x="448845" y="1222376"/>
                </a:lnTo>
                <a:lnTo>
                  <a:pt x="438696" y="1209994"/>
                </a:lnTo>
                <a:lnTo>
                  <a:pt x="429499" y="1197611"/>
                </a:lnTo>
                <a:lnTo>
                  <a:pt x="419985" y="1184276"/>
                </a:lnTo>
                <a:lnTo>
                  <a:pt x="411422" y="1170624"/>
                </a:lnTo>
                <a:lnTo>
                  <a:pt x="403176" y="1156336"/>
                </a:lnTo>
                <a:lnTo>
                  <a:pt x="395565" y="1141731"/>
                </a:lnTo>
                <a:lnTo>
                  <a:pt x="388588" y="1126809"/>
                </a:lnTo>
                <a:lnTo>
                  <a:pt x="385416" y="1119189"/>
                </a:lnTo>
                <a:lnTo>
                  <a:pt x="382245" y="1111569"/>
                </a:lnTo>
                <a:lnTo>
                  <a:pt x="379390" y="1103631"/>
                </a:lnTo>
                <a:lnTo>
                  <a:pt x="376853" y="1095694"/>
                </a:lnTo>
                <a:lnTo>
                  <a:pt x="374316" y="1087756"/>
                </a:lnTo>
                <a:lnTo>
                  <a:pt x="372096" y="1079501"/>
                </a:lnTo>
                <a:lnTo>
                  <a:pt x="369559" y="1070929"/>
                </a:lnTo>
                <a:lnTo>
                  <a:pt x="367656" y="1062674"/>
                </a:lnTo>
                <a:lnTo>
                  <a:pt x="366071" y="1054419"/>
                </a:lnTo>
                <a:lnTo>
                  <a:pt x="364485" y="1045846"/>
                </a:lnTo>
                <a:lnTo>
                  <a:pt x="363216" y="1037274"/>
                </a:lnTo>
                <a:lnTo>
                  <a:pt x="362265" y="1028384"/>
                </a:lnTo>
                <a:lnTo>
                  <a:pt x="361313" y="1019811"/>
                </a:lnTo>
                <a:lnTo>
                  <a:pt x="360996" y="1010921"/>
                </a:lnTo>
                <a:lnTo>
                  <a:pt x="360362" y="1002031"/>
                </a:lnTo>
                <a:lnTo>
                  <a:pt x="360362" y="992823"/>
                </a:lnTo>
                <a:lnTo>
                  <a:pt x="360679" y="975678"/>
                </a:lnTo>
                <a:lnTo>
                  <a:pt x="361948" y="958533"/>
                </a:lnTo>
                <a:lnTo>
                  <a:pt x="363533" y="941706"/>
                </a:lnTo>
                <a:lnTo>
                  <a:pt x="366071" y="924878"/>
                </a:lnTo>
                <a:lnTo>
                  <a:pt x="368925" y="908686"/>
                </a:lnTo>
                <a:lnTo>
                  <a:pt x="373048" y="892811"/>
                </a:lnTo>
                <a:lnTo>
                  <a:pt x="377171" y="876936"/>
                </a:lnTo>
                <a:lnTo>
                  <a:pt x="382245" y="861696"/>
                </a:lnTo>
                <a:lnTo>
                  <a:pt x="387953" y="847091"/>
                </a:lnTo>
                <a:lnTo>
                  <a:pt x="393979" y="832168"/>
                </a:lnTo>
                <a:lnTo>
                  <a:pt x="400956" y="818198"/>
                </a:lnTo>
                <a:lnTo>
                  <a:pt x="408568" y="804546"/>
                </a:lnTo>
                <a:lnTo>
                  <a:pt x="416179" y="791211"/>
                </a:lnTo>
                <a:lnTo>
                  <a:pt x="424425" y="778511"/>
                </a:lnTo>
                <a:lnTo>
                  <a:pt x="433305" y="766446"/>
                </a:lnTo>
                <a:lnTo>
                  <a:pt x="442819" y="754698"/>
                </a:lnTo>
                <a:lnTo>
                  <a:pt x="452650" y="743586"/>
                </a:lnTo>
                <a:lnTo>
                  <a:pt x="462482" y="732791"/>
                </a:lnTo>
                <a:lnTo>
                  <a:pt x="473264" y="722631"/>
                </a:lnTo>
                <a:lnTo>
                  <a:pt x="484047" y="713423"/>
                </a:lnTo>
                <a:lnTo>
                  <a:pt x="495464" y="704533"/>
                </a:lnTo>
                <a:lnTo>
                  <a:pt x="507516" y="696596"/>
                </a:lnTo>
                <a:lnTo>
                  <a:pt x="519567" y="688976"/>
                </a:lnTo>
                <a:lnTo>
                  <a:pt x="531936" y="682308"/>
                </a:lnTo>
                <a:lnTo>
                  <a:pt x="538278" y="679133"/>
                </a:lnTo>
                <a:lnTo>
                  <a:pt x="544938" y="676276"/>
                </a:lnTo>
                <a:lnTo>
                  <a:pt x="551281" y="673418"/>
                </a:lnTo>
                <a:lnTo>
                  <a:pt x="557941" y="670878"/>
                </a:lnTo>
                <a:lnTo>
                  <a:pt x="564284" y="668338"/>
                </a:lnTo>
                <a:lnTo>
                  <a:pt x="571261" y="666433"/>
                </a:lnTo>
                <a:lnTo>
                  <a:pt x="577921" y="664211"/>
                </a:lnTo>
                <a:lnTo>
                  <a:pt x="584898" y="662623"/>
                </a:lnTo>
                <a:lnTo>
                  <a:pt x="591875" y="661036"/>
                </a:lnTo>
                <a:lnTo>
                  <a:pt x="598535" y="659766"/>
                </a:lnTo>
                <a:lnTo>
                  <a:pt x="605830" y="658178"/>
                </a:lnTo>
                <a:lnTo>
                  <a:pt x="612490" y="657226"/>
                </a:lnTo>
                <a:lnTo>
                  <a:pt x="619784" y="656591"/>
                </a:lnTo>
                <a:lnTo>
                  <a:pt x="627078" y="655956"/>
                </a:lnTo>
                <a:lnTo>
                  <a:pt x="634055" y="655638"/>
                </a:lnTo>
                <a:close/>
                <a:moveTo>
                  <a:pt x="1604962" y="463550"/>
                </a:moveTo>
                <a:lnTo>
                  <a:pt x="1776412" y="463550"/>
                </a:lnTo>
                <a:lnTo>
                  <a:pt x="1776412" y="1252538"/>
                </a:lnTo>
                <a:lnTo>
                  <a:pt x="1604962" y="1252538"/>
                </a:lnTo>
                <a:lnTo>
                  <a:pt x="1604962" y="463550"/>
                </a:lnTo>
                <a:close/>
                <a:moveTo>
                  <a:pt x="0" y="0"/>
                </a:moveTo>
                <a:lnTo>
                  <a:pt x="2125663" y="0"/>
                </a:lnTo>
                <a:lnTo>
                  <a:pt x="2125663" y="171553"/>
                </a:lnTo>
                <a:lnTo>
                  <a:pt x="2039621" y="171553"/>
                </a:lnTo>
                <a:lnTo>
                  <a:pt x="2039621" y="1577975"/>
                </a:lnTo>
                <a:lnTo>
                  <a:pt x="1252220" y="1577975"/>
                </a:lnTo>
                <a:lnTo>
                  <a:pt x="1252220" y="1449310"/>
                </a:lnTo>
                <a:lnTo>
                  <a:pt x="1911033" y="1449310"/>
                </a:lnTo>
                <a:lnTo>
                  <a:pt x="1911033" y="171553"/>
                </a:lnTo>
                <a:lnTo>
                  <a:pt x="195263" y="171553"/>
                </a:lnTo>
                <a:lnTo>
                  <a:pt x="195263" y="1249164"/>
                </a:lnTo>
                <a:lnTo>
                  <a:pt x="66675" y="1249164"/>
                </a:lnTo>
                <a:lnTo>
                  <a:pt x="66675" y="171553"/>
                </a:lnTo>
                <a:lnTo>
                  <a:pt x="0" y="171553"/>
                </a:lnTo>
                <a:lnTo>
                  <a:pt x="0"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sp>
        <p:nvSpPr>
          <p:cNvPr id="20" name="KSO_Shape">
            <a:extLst>
              <a:ext uri="{FF2B5EF4-FFF2-40B4-BE49-F238E27FC236}">
                <a16:creationId xmlns:a16="http://schemas.microsoft.com/office/drawing/2014/main" id="{129BD853-F694-4FBB-AA59-C7299F873C2B}"/>
              </a:ext>
            </a:extLst>
          </p:cNvPr>
          <p:cNvSpPr/>
          <p:nvPr/>
        </p:nvSpPr>
        <p:spPr bwMode="auto">
          <a:xfrm>
            <a:off x="1925248" y="3205960"/>
            <a:ext cx="373497" cy="369762"/>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sp>
        <p:nvSpPr>
          <p:cNvPr id="21" name="KSO_Shape">
            <a:extLst>
              <a:ext uri="{FF2B5EF4-FFF2-40B4-BE49-F238E27FC236}">
                <a16:creationId xmlns:a16="http://schemas.microsoft.com/office/drawing/2014/main" id="{B0E0B95E-4A84-4A7D-8B2D-013278F72EB2}"/>
              </a:ext>
            </a:extLst>
          </p:cNvPr>
          <p:cNvSpPr/>
          <p:nvPr/>
        </p:nvSpPr>
        <p:spPr bwMode="auto">
          <a:xfrm>
            <a:off x="1941358" y="4105387"/>
            <a:ext cx="363667" cy="309116"/>
          </a:xfrm>
          <a:custGeom>
            <a:avLst/>
            <a:gdLst>
              <a:gd name="T0" fmla="*/ 1221908 w 2276475"/>
              <a:gd name="T1" fmla="*/ 1328927 h 1936751"/>
              <a:gd name="T2" fmla="*/ 1196654 w 2276475"/>
              <a:gd name="T3" fmla="*/ 1388292 h 1936751"/>
              <a:gd name="T4" fmla="*/ 691864 w 2276475"/>
              <a:gd name="T5" fmla="*/ 1376845 h 1936751"/>
              <a:gd name="T6" fmla="*/ 695585 w 2276475"/>
              <a:gd name="T7" fmla="*/ 1314285 h 1936751"/>
              <a:gd name="T8" fmla="*/ 1104489 w 2276475"/>
              <a:gd name="T9" fmla="*/ 1115137 h 1936751"/>
              <a:gd name="T10" fmla="*/ 1117497 w 2276475"/>
              <a:gd name="T11" fmla="*/ 1168850 h 1936751"/>
              <a:gd name="T12" fmla="*/ 811396 w 2276475"/>
              <a:gd name="T13" fmla="*/ 1188695 h 1936751"/>
              <a:gd name="T14" fmla="*/ 783254 w 2276475"/>
              <a:gd name="T15" fmla="*/ 1141068 h 1936751"/>
              <a:gd name="T16" fmla="*/ 309026 w 2276475"/>
              <a:gd name="T17" fmla="*/ 898551 h 1936751"/>
              <a:gd name="T18" fmla="*/ 798665 w 2276475"/>
              <a:gd name="T19" fmla="*/ 935449 h 1936751"/>
              <a:gd name="T20" fmla="*/ 759855 w 2276475"/>
              <a:gd name="T21" fmla="*/ 989335 h 1936751"/>
              <a:gd name="T22" fmla="*/ 259317 w 2276475"/>
              <a:gd name="T23" fmla="*/ 967303 h 1936751"/>
              <a:gd name="T24" fmla="*/ 277393 w 2276475"/>
              <a:gd name="T25" fmla="*/ 906514 h 1936751"/>
              <a:gd name="T26" fmla="*/ 1086287 w 2276475"/>
              <a:gd name="T27" fmla="*/ 817903 h 1936751"/>
              <a:gd name="T28" fmla="*/ 1028372 w 2276475"/>
              <a:gd name="T29" fmla="*/ 919230 h 1936751"/>
              <a:gd name="T30" fmla="*/ 999280 w 2276475"/>
              <a:gd name="T31" fmla="*/ 917630 h 1936751"/>
              <a:gd name="T32" fmla="*/ 289574 w 2276475"/>
              <a:gd name="T33" fmla="*/ 706099 h 1936751"/>
              <a:gd name="T34" fmla="*/ 590631 w 2276475"/>
              <a:gd name="T35" fmla="*/ 735033 h 1936751"/>
              <a:gd name="T36" fmla="*/ 567535 w 2276475"/>
              <a:gd name="T37" fmla="*/ 784938 h 1936751"/>
              <a:gd name="T38" fmla="*/ 259309 w 2276475"/>
              <a:gd name="T39" fmla="*/ 770073 h 1936751"/>
              <a:gd name="T40" fmla="*/ 267273 w 2276475"/>
              <a:gd name="T41" fmla="*/ 715124 h 1936751"/>
              <a:gd name="T42" fmla="*/ 836933 w 2276475"/>
              <a:gd name="T43" fmla="*/ 505684 h 1936751"/>
              <a:gd name="T44" fmla="*/ 846494 w 2276475"/>
              <a:gd name="T45" fmla="*/ 574170 h 1936751"/>
              <a:gd name="T46" fmla="*/ 268069 w 2276475"/>
              <a:gd name="T47" fmla="*/ 592752 h 1936751"/>
              <a:gd name="T48" fmla="*/ 238855 w 2276475"/>
              <a:gd name="T49" fmla="*/ 530105 h 1936751"/>
              <a:gd name="T50" fmla="*/ 1467818 w 2276475"/>
              <a:gd name="T51" fmla="*/ 344025 h 1936751"/>
              <a:gd name="T52" fmla="*/ 1566759 w 2276475"/>
              <a:gd name="T53" fmla="*/ 428438 h 1936751"/>
              <a:gd name="T54" fmla="*/ 1578461 w 2276475"/>
              <a:gd name="T55" fmla="*/ 479936 h 1936751"/>
              <a:gd name="T56" fmla="*/ 1197862 w 2276475"/>
              <a:gd name="T57" fmla="*/ 846789 h 1936751"/>
              <a:gd name="T58" fmla="*/ 1138817 w 2276475"/>
              <a:gd name="T59" fmla="*/ 842806 h 1936751"/>
              <a:gd name="T60" fmla="*/ 1093869 w 2276475"/>
              <a:gd name="T61" fmla="*/ 799538 h 1936751"/>
              <a:gd name="T62" fmla="*/ 1075782 w 2276475"/>
              <a:gd name="T63" fmla="*/ 737423 h 1936751"/>
              <a:gd name="T64" fmla="*/ 1456382 w 2276475"/>
              <a:gd name="T65" fmla="*/ 344821 h 1936751"/>
              <a:gd name="T66" fmla="*/ 199469 w 2276475"/>
              <a:gd name="T67" fmla="*/ 367345 h 1936751"/>
              <a:gd name="T68" fmla="*/ 114475 w 2276475"/>
              <a:gd name="T69" fmla="*/ 448541 h 1936751"/>
              <a:gd name="T70" fmla="*/ 103321 w 2276475"/>
              <a:gd name="T71" fmla="*/ 1407238 h 1936751"/>
              <a:gd name="T72" fmla="*/ 171315 w 2276475"/>
              <a:gd name="T73" fmla="*/ 1503559 h 1936751"/>
              <a:gd name="T74" fmla="*/ 1382734 w 2276475"/>
              <a:gd name="T75" fmla="*/ 1530890 h 1936751"/>
              <a:gd name="T76" fmla="*/ 1488975 w 2276475"/>
              <a:gd name="T77" fmla="*/ 1477289 h 1936751"/>
              <a:gd name="T78" fmla="*/ 1531737 w 2276475"/>
              <a:gd name="T79" fmla="*/ 1365845 h 1936751"/>
              <a:gd name="T80" fmla="*/ 1605841 w 2276475"/>
              <a:gd name="T81" fmla="*/ 1539381 h 1936751"/>
              <a:gd name="T82" fmla="*/ 1513146 w 2276475"/>
              <a:gd name="T83" fmla="*/ 1611821 h 1936751"/>
              <a:gd name="T84" fmla="*/ 101461 w 2276475"/>
              <a:gd name="T85" fmla="*/ 1605982 h 1936751"/>
              <a:gd name="T86" fmla="*/ 16468 w 2276475"/>
              <a:gd name="T87" fmla="*/ 1525317 h 1936751"/>
              <a:gd name="T88" fmla="*/ 5312 w 2276475"/>
              <a:gd name="T89" fmla="*/ 391226 h 1936751"/>
              <a:gd name="T90" fmla="*/ 73307 w 2276475"/>
              <a:gd name="T91" fmla="*/ 295170 h 1936751"/>
              <a:gd name="T92" fmla="*/ 1746529 w 2276475"/>
              <a:gd name="T93" fmla="*/ 88926 h 1936751"/>
              <a:gd name="T94" fmla="*/ 1805153 w 2276475"/>
              <a:gd name="T95" fmla="*/ 114614 h 1936751"/>
              <a:gd name="T96" fmla="*/ 1838312 w 2276475"/>
              <a:gd name="T97" fmla="*/ 176846 h 1936751"/>
              <a:gd name="T98" fmla="*/ 1821600 w 2276475"/>
              <a:gd name="T99" fmla="*/ 237490 h 1936751"/>
              <a:gd name="T100" fmla="*/ 1620792 w 2276475"/>
              <a:gd name="T101" fmla="*/ 421806 h 1936751"/>
              <a:gd name="T102" fmla="*/ 1543068 w 2276475"/>
              <a:gd name="T103" fmla="*/ 339447 h 1936751"/>
              <a:gd name="T104" fmla="*/ 1506460 w 2276475"/>
              <a:gd name="T105" fmla="*/ 289925 h 1936751"/>
              <a:gd name="T106" fmla="*/ 1716818 w 2276475"/>
              <a:gd name="T107" fmla="*/ 92634 h 1936751"/>
              <a:gd name="T108" fmla="*/ 1893521 w 2276475"/>
              <a:gd name="T109" fmla="*/ 35131 h 1936751"/>
              <a:gd name="T110" fmla="*/ 1889783 w 2276475"/>
              <a:gd name="T111" fmla="*/ 106078 h 1936751"/>
              <a:gd name="T112" fmla="*/ 1844400 w 2276475"/>
              <a:gd name="T113" fmla="*/ 105545 h 1936751"/>
              <a:gd name="T114" fmla="*/ 1793944 w 2276475"/>
              <a:gd name="T115" fmla="*/ 59669 h 1936751"/>
              <a:gd name="T116" fmla="*/ 1847069 w 2276475"/>
              <a:gd name="T117" fmla="*/ 16194 h 1936751"/>
              <a:gd name="T118" fmla="*/ 1697756 w 2276475"/>
              <a:gd name="T119" fmla="*/ 22017 h 1936751"/>
              <a:gd name="T120" fmla="*/ 1364698 w 2276475"/>
              <a:gd name="T121" fmla="*/ 383050 h 1936751"/>
              <a:gd name="T122" fmla="*/ 1317840 w 2276475"/>
              <a:gd name="T123" fmla="*/ 375887 h 1936751"/>
              <a:gd name="T124" fmla="*/ 1320237 w 2276475"/>
              <a:gd name="T125" fmla="*/ 329200 h 1936751"/>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2276475" h="1936751">
                <a:moveTo>
                  <a:pt x="872202" y="1555750"/>
                </a:moveTo>
                <a:lnTo>
                  <a:pt x="879190" y="1555750"/>
                </a:lnTo>
                <a:lnTo>
                  <a:pt x="1397284" y="1555750"/>
                </a:lnTo>
                <a:lnTo>
                  <a:pt x="1404272" y="1555750"/>
                </a:lnTo>
                <a:lnTo>
                  <a:pt x="1410943" y="1557024"/>
                </a:lnTo>
                <a:lnTo>
                  <a:pt x="1417614" y="1557979"/>
                </a:lnTo>
                <a:lnTo>
                  <a:pt x="1423649" y="1560208"/>
                </a:lnTo>
                <a:lnTo>
                  <a:pt x="1430002" y="1562437"/>
                </a:lnTo>
                <a:lnTo>
                  <a:pt x="1435403" y="1565303"/>
                </a:lnTo>
                <a:lnTo>
                  <a:pt x="1440485" y="1568168"/>
                </a:lnTo>
                <a:lnTo>
                  <a:pt x="1445567" y="1571989"/>
                </a:lnTo>
                <a:lnTo>
                  <a:pt x="1450015" y="1576128"/>
                </a:lnTo>
                <a:lnTo>
                  <a:pt x="1453509" y="1580268"/>
                </a:lnTo>
                <a:lnTo>
                  <a:pt x="1457321" y="1584726"/>
                </a:lnTo>
                <a:lnTo>
                  <a:pt x="1460180" y="1589502"/>
                </a:lnTo>
                <a:lnTo>
                  <a:pt x="1462403" y="1594915"/>
                </a:lnTo>
                <a:lnTo>
                  <a:pt x="1463674" y="1600009"/>
                </a:lnTo>
                <a:lnTo>
                  <a:pt x="1464944" y="1605741"/>
                </a:lnTo>
                <a:lnTo>
                  <a:pt x="1465262" y="1611472"/>
                </a:lnTo>
                <a:lnTo>
                  <a:pt x="1464944" y="1617203"/>
                </a:lnTo>
                <a:lnTo>
                  <a:pt x="1463674" y="1622935"/>
                </a:lnTo>
                <a:lnTo>
                  <a:pt x="1462403" y="1628029"/>
                </a:lnTo>
                <a:lnTo>
                  <a:pt x="1460180" y="1633124"/>
                </a:lnTo>
                <a:lnTo>
                  <a:pt x="1457321" y="1638218"/>
                </a:lnTo>
                <a:lnTo>
                  <a:pt x="1453509" y="1642358"/>
                </a:lnTo>
                <a:lnTo>
                  <a:pt x="1450015" y="1646815"/>
                </a:lnTo>
                <a:lnTo>
                  <a:pt x="1445567" y="1650955"/>
                </a:lnTo>
                <a:lnTo>
                  <a:pt x="1440485" y="1654457"/>
                </a:lnTo>
                <a:lnTo>
                  <a:pt x="1435403" y="1657641"/>
                </a:lnTo>
                <a:lnTo>
                  <a:pt x="1430002" y="1660507"/>
                </a:lnTo>
                <a:lnTo>
                  <a:pt x="1423649" y="1662736"/>
                </a:lnTo>
                <a:lnTo>
                  <a:pt x="1417614" y="1664328"/>
                </a:lnTo>
                <a:lnTo>
                  <a:pt x="1410943" y="1665920"/>
                </a:lnTo>
                <a:lnTo>
                  <a:pt x="1404272" y="1666875"/>
                </a:lnTo>
                <a:lnTo>
                  <a:pt x="1397284" y="1666875"/>
                </a:lnTo>
                <a:lnTo>
                  <a:pt x="879190" y="1666875"/>
                </a:lnTo>
                <a:lnTo>
                  <a:pt x="872202" y="1666875"/>
                </a:lnTo>
                <a:lnTo>
                  <a:pt x="865531" y="1665920"/>
                </a:lnTo>
                <a:lnTo>
                  <a:pt x="858860" y="1664328"/>
                </a:lnTo>
                <a:lnTo>
                  <a:pt x="852507" y="1662736"/>
                </a:lnTo>
                <a:lnTo>
                  <a:pt x="846790" y="1660507"/>
                </a:lnTo>
                <a:lnTo>
                  <a:pt x="841389" y="1657641"/>
                </a:lnTo>
                <a:lnTo>
                  <a:pt x="835989" y="1654139"/>
                </a:lnTo>
                <a:lnTo>
                  <a:pt x="831224" y="1650955"/>
                </a:lnTo>
                <a:lnTo>
                  <a:pt x="826777" y="1646815"/>
                </a:lnTo>
                <a:lnTo>
                  <a:pt x="822648" y="1642358"/>
                </a:lnTo>
                <a:lnTo>
                  <a:pt x="819471" y="1637900"/>
                </a:lnTo>
                <a:lnTo>
                  <a:pt x="816612" y="1633124"/>
                </a:lnTo>
                <a:lnTo>
                  <a:pt x="814389" y="1628029"/>
                </a:lnTo>
                <a:lnTo>
                  <a:pt x="812483" y="1622935"/>
                </a:lnTo>
                <a:lnTo>
                  <a:pt x="811530" y="1617203"/>
                </a:lnTo>
                <a:lnTo>
                  <a:pt x="811212" y="1611472"/>
                </a:lnTo>
                <a:lnTo>
                  <a:pt x="811530" y="1605741"/>
                </a:lnTo>
                <a:lnTo>
                  <a:pt x="812483" y="1600009"/>
                </a:lnTo>
                <a:lnTo>
                  <a:pt x="814389" y="1594915"/>
                </a:lnTo>
                <a:lnTo>
                  <a:pt x="816612" y="1589820"/>
                </a:lnTo>
                <a:lnTo>
                  <a:pt x="819471" y="1584726"/>
                </a:lnTo>
                <a:lnTo>
                  <a:pt x="822648" y="1580268"/>
                </a:lnTo>
                <a:lnTo>
                  <a:pt x="826777" y="1576128"/>
                </a:lnTo>
                <a:lnTo>
                  <a:pt x="831224" y="1571989"/>
                </a:lnTo>
                <a:lnTo>
                  <a:pt x="835989" y="1568168"/>
                </a:lnTo>
                <a:lnTo>
                  <a:pt x="841389" y="1565303"/>
                </a:lnTo>
                <a:lnTo>
                  <a:pt x="846790" y="1562437"/>
                </a:lnTo>
                <a:lnTo>
                  <a:pt x="852507" y="1560208"/>
                </a:lnTo>
                <a:lnTo>
                  <a:pt x="858860" y="1558298"/>
                </a:lnTo>
                <a:lnTo>
                  <a:pt x="865531" y="1557024"/>
                </a:lnTo>
                <a:lnTo>
                  <a:pt x="872202" y="1555750"/>
                </a:lnTo>
                <a:close/>
                <a:moveTo>
                  <a:pt x="984211" y="1325563"/>
                </a:moveTo>
                <a:lnTo>
                  <a:pt x="1292263" y="1325563"/>
                </a:lnTo>
                <a:lnTo>
                  <a:pt x="1297339" y="1325880"/>
                </a:lnTo>
                <a:lnTo>
                  <a:pt x="1302415" y="1326513"/>
                </a:lnTo>
                <a:lnTo>
                  <a:pt x="1307174" y="1327779"/>
                </a:lnTo>
                <a:lnTo>
                  <a:pt x="1311615" y="1329361"/>
                </a:lnTo>
                <a:lnTo>
                  <a:pt x="1315740" y="1331260"/>
                </a:lnTo>
                <a:lnTo>
                  <a:pt x="1319864" y="1333792"/>
                </a:lnTo>
                <a:lnTo>
                  <a:pt x="1323671" y="1336640"/>
                </a:lnTo>
                <a:lnTo>
                  <a:pt x="1327161" y="1340121"/>
                </a:lnTo>
                <a:lnTo>
                  <a:pt x="1330333" y="1343286"/>
                </a:lnTo>
                <a:lnTo>
                  <a:pt x="1332871" y="1347400"/>
                </a:lnTo>
                <a:lnTo>
                  <a:pt x="1335409" y="1351198"/>
                </a:lnTo>
                <a:lnTo>
                  <a:pt x="1337630" y="1355629"/>
                </a:lnTo>
                <a:lnTo>
                  <a:pt x="1339216" y="1360059"/>
                </a:lnTo>
                <a:lnTo>
                  <a:pt x="1340485" y="1364807"/>
                </a:lnTo>
                <a:lnTo>
                  <a:pt x="1341437" y="1369870"/>
                </a:lnTo>
                <a:lnTo>
                  <a:pt x="1341437" y="1374934"/>
                </a:lnTo>
                <a:lnTo>
                  <a:pt x="1341437" y="1379681"/>
                </a:lnTo>
                <a:lnTo>
                  <a:pt x="1340485" y="1384745"/>
                </a:lnTo>
                <a:lnTo>
                  <a:pt x="1339216" y="1389492"/>
                </a:lnTo>
                <a:lnTo>
                  <a:pt x="1337630" y="1393923"/>
                </a:lnTo>
                <a:lnTo>
                  <a:pt x="1335409" y="1398037"/>
                </a:lnTo>
                <a:lnTo>
                  <a:pt x="1332871" y="1402151"/>
                </a:lnTo>
                <a:lnTo>
                  <a:pt x="1330016" y="1405632"/>
                </a:lnTo>
                <a:lnTo>
                  <a:pt x="1327161" y="1409430"/>
                </a:lnTo>
                <a:lnTo>
                  <a:pt x="1323671" y="1412595"/>
                </a:lnTo>
                <a:lnTo>
                  <a:pt x="1319864" y="1415443"/>
                </a:lnTo>
                <a:lnTo>
                  <a:pt x="1315740" y="1417659"/>
                </a:lnTo>
                <a:lnTo>
                  <a:pt x="1311615" y="1419874"/>
                </a:lnTo>
                <a:lnTo>
                  <a:pt x="1306857" y="1421773"/>
                </a:lnTo>
                <a:lnTo>
                  <a:pt x="1302415" y="1422722"/>
                </a:lnTo>
                <a:lnTo>
                  <a:pt x="1297339" y="1423672"/>
                </a:lnTo>
                <a:lnTo>
                  <a:pt x="1292263" y="1423988"/>
                </a:lnTo>
                <a:lnTo>
                  <a:pt x="984211" y="1423988"/>
                </a:lnTo>
                <a:lnTo>
                  <a:pt x="979453" y="1423672"/>
                </a:lnTo>
                <a:lnTo>
                  <a:pt x="974377" y="1422722"/>
                </a:lnTo>
                <a:lnTo>
                  <a:pt x="969618" y="1421773"/>
                </a:lnTo>
                <a:lnTo>
                  <a:pt x="965176" y="1419874"/>
                </a:lnTo>
                <a:lnTo>
                  <a:pt x="960735" y="1417659"/>
                </a:lnTo>
                <a:lnTo>
                  <a:pt x="956928" y="1415443"/>
                </a:lnTo>
                <a:lnTo>
                  <a:pt x="952803" y="1412595"/>
                </a:lnTo>
                <a:lnTo>
                  <a:pt x="949631" y="1409430"/>
                </a:lnTo>
                <a:lnTo>
                  <a:pt x="946141" y="1405632"/>
                </a:lnTo>
                <a:lnTo>
                  <a:pt x="943286" y="1402151"/>
                </a:lnTo>
                <a:lnTo>
                  <a:pt x="941065" y="1398037"/>
                </a:lnTo>
                <a:lnTo>
                  <a:pt x="938844" y="1393923"/>
                </a:lnTo>
                <a:lnTo>
                  <a:pt x="937258" y="1389492"/>
                </a:lnTo>
                <a:lnTo>
                  <a:pt x="935989" y="1384745"/>
                </a:lnTo>
                <a:lnTo>
                  <a:pt x="935355" y="1379681"/>
                </a:lnTo>
                <a:lnTo>
                  <a:pt x="935037" y="1374934"/>
                </a:lnTo>
                <a:lnTo>
                  <a:pt x="935355" y="1369870"/>
                </a:lnTo>
                <a:lnTo>
                  <a:pt x="935989" y="1364807"/>
                </a:lnTo>
                <a:lnTo>
                  <a:pt x="937258" y="1360059"/>
                </a:lnTo>
                <a:lnTo>
                  <a:pt x="938844" y="1355629"/>
                </a:lnTo>
                <a:lnTo>
                  <a:pt x="940748" y="1351198"/>
                </a:lnTo>
                <a:lnTo>
                  <a:pt x="943286" y="1347400"/>
                </a:lnTo>
                <a:lnTo>
                  <a:pt x="946141" y="1343286"/>
                </a:lnTo>
                <a:lnTo>
                  <a:pt x="949631" y="1340121"/>
                </a:lnTo>
                <a:lnTo>
                  <a:pt x="952803" y="1336640"/>
                </a:lnTo>
                <a:lnTo>
                  <a:pt x="956928" y="1333792"/>
                </a:lnTo>
                <a:lnTo>
                  <a:pt x="960735" y="1331260"/>
                </a:lnTo>
                <a:lnTo>
                  <a:pt x="965176" y="1329361"/>
                </a:lnTo>
                <a:lnTo>
                  <a:pt x="969618" y="1327779"/>
                </a:lnTo>
                <a:lnTo>
                  <a:pt x="974377" y="1326513"/>
                </a:lnTo>
                <a:lnTo>
                  <a:pt x="979453" y="1325880"/>
                </a:lnTo>
                <a:lnTo>
                  <a:pt x="984211" y="1325563"/>
                </a:lnTo>
                <a:close/>
                <a:moveTo>
                  <a:pt x="369286" y="1074738"/>
                </a:moveTo>
                <a:lnTo>
                  <a:pt x="887697" y="1074738"/>
                </a:lnTo>
                <a:lnTo>
                  <a:pt x="894368" y="1075056"/>
                </a:lnTo>
                <a:lnTo>
                  <a:pt x="901356" y="1076008"/>
                </a:lnTo>
                <a:lnTo>
                  <a:pt x="908027" y="1077278"/>
                </a:lnTo>
                <a:lnTo>
                  <a:pt x="914063" y="1079183"/>
                </a:lnTo>
                <a:lnTo>
                  <a:pt x="920098" y="1081406"/>
                </a:lnTo>
                <a:lnTo>
                  <a:pt x="925816" y="1084263"/>
                </a:lnTo>
                <a:lnTo>
                  <a:pt x="930898" y="1087438"/>
                </a:lnTo>
                <a:lnTo>
                  <a:pt x="935663" y="1090931"/>
                </a:lnTo>
                <a:lnTo>
                  <a:pt x="940110" y="1094741"/>
                </a:lnTo>
                <a:lnTo>
                  <a:pt x="944240" y="1099186"/>
                </a:lnTo>
                <a:lnTo>
                  <a:pt x="947416" y="1103948"/>
                </a:lnTo>
                <a:lnTo>
                  <a:pt x="950275" y="1108711"/>
                </a:lnTo>
                <a:lnTo>
                  <a:pt x="952499" y="1113791"/>
                </a:lnTo>
                <a:lnTo>
                  <a:pt x="954405" y="1118871"/>
                </a:lnTo>
                <a:lnTo>
                  <a:pt x="955358" y="1124903"/>
                </a:lnTo>
                <a:lnTo>
                  <a:pt x="955675" y="1130301"/>
                </a:lnTo>
                <a:lnTo>
                  <a:pt x="955358" y="1136016"/>
                </a:lnTo>
                <a:lnTo>
                  <a:pt x="954405" y="1141413"/>
                </a:lnTo>
                <a:lnTo>
                  <a:pt x="952499" y="1147128"/>
                </a:lnTo>
                <a:lnTo>
                  <a:pt x="950275" y="1152208"/>
                </a:lnTo>
                <a:lnTo>
                  <a:pt x="947416" y="1156971"/>
                </a:lnTo>
                <a:lnTo>
                  <a:pt x="944240" y="1161098"/>
                </a:lnTo>
                <a:lnTo>
                  <a:pt x="940110" y="1165543"/>
                </a:lnTo>
                <a:lnTo>
                  <a:pt x="935663" y="1169671"/>
                </a:lnTo>
                <a:lnTo>
                  <a:pt x="930898" y="1173163"/>
                </a:lnTo>
                <a:lnTo>
                  <a:pt x="925816" y="1176656"/>
                </a:lnTo>
                <a:lnTo>
                  <a:pt x="920098" y="1179196"/>
                </a:lnTo>
                <a:lnTo>
                  <a:pt x="914063" y="1181736"/>
                </a:lnTo>
                <a:lnTo>
                  <a:pt x="908027" y="1183323"/>
                </a:lnTo>
                <a:lnTo>
                  <a:pt x="901356" y="1184593"/>
                </a:lnTo>
                <a:lnTo>
                  <a:pt x="894368" y="1185546"/>
                </a:lnTo>
                <a:lnTo>
                  <a:pt x="887697" y="1185863"/>
                </a:lnTo>
                <a:lnTo>
                  <a:pt x="369286" y="1185863"/>
                </a:lnTo>
                <a:lnTo>
                  <a:pt x="362615" y="1185546"/>
                </a:lnTo>
                <a:lnTo>
                  <a:pt x="355944" y="1184593"/>
                </a:lnTo>
                <a:lnTo>
                  <a:pt x="349273" y="1183323"/>
                </a:lnTo>
                <a:lnTo>
                  <a:pt x="343238" y="1181736"/>
                </a:lnTo>
                <a:lnTo>
                  <a:pt x="337203" y="1179196"/>
                </a:lnTo>
                <a:lnTo>
                  <a:pt x="331485" y="1176656"/>
                </a:lnTo>
                <a:lnTo>
                  <a:pt x="326402" y="1173163"/>
                </a:lnTo>
                <a:lnTo>
                  <a:pt x="321637" y="1169671"/>
                </a:lnTo>
                <a:lnTo>
                  <a:pt x="317190" y="1165543"/>
                </a:lnTo>
                <a:lnTo>
                  <a:pt x="313378" y="1161098"/>
                </a:lnTo>
                <a:lnTo>
                  <a:pt x="309884" y="1156971"/>
                </a:lnTo>
                <a:lnTo>
                  <a:pt x="307025" y="1152208"/>
                </a:lnTo>
                <a:lnTo>
                  <a:pt x="304802" y="1147128"/>
                </a:lnTo>
                <a:lnTo>
                  <a:pt x="302896" y="1141413"/>
                </a:lnTo>
                <a:lnTo>
                  <a:pt x="301943" y="1136016"/>
                </a:lnTo>
                <a:lnTo>
                  <a:pt x="301625" y="1130301"/>
                </a:lnTo>
                <a:lnTo>
                  <a:pt x="301943" y="1124903"/>
                </a:lnTo>
                <a:lnTo>
                  <a:pt x="302896" y="1119188"/>
                </a:lnTo>
                <a:lnTo>
                  <a:pt x="304802" y="1113791"/>
                </a:lnTo>
                <a:lnTo>
                  <a:pt x="307025" y="1108711"/>
                </a:lnTo>
                <a:lnTo>
                  <a:pt x="309884" y="1103948"/>
                </a:lnTo>
                <a:lnTo>
                  <a:pt x="313378" y="1099186"/>
                </a:lnTo>
                <a:lnTo>
                  <a:pt x="317190" y="1094741"/>
                </a:lnTo>
                <a:lnTo>
                  <a:pt x="321637" y="1091248"/>
                </a:lnTo>
                <a:lnTo>
                  <a:pt x="326402" y="1087438"/>
                </a:lnTo>
                <a:lnTo>
                  <a:pt x="331485" y="1084263"/>
                </a:lnTo>
                <a:lnTo>
                  <a:pt x="337203" y="1081406"/>
                </a:lnTo>
                <a:lnTo>
                  <a:pt x="343238" y="1079183"/>
                </a:lnTo>
                <a:lnTo>
                  <a:pt x="349273" y="1077278"/>
                </a:lnTo>
                <a:lnTo>
                  <a:pt x="355944" y="1076008"/>
                </a:lnTo>
                <a:lnTo>
                  <a:pt x="362615" y="1075056"/>
                </a:lnTo>
                <a:lnTo>
                  <a:pt x="369286" y="1074738"/>
                </a:lnTo>
                <a:close/>
                <a:moveTo>
                  <a:pt x="1261435" y="965200"/>
                </a:moveTo>
                <a:lnTo>
                  <a:pt x="1264624" y="965200"/>
                </a:lnTo>
                <a:lnTo>
                  <a:pt x="1267814" y="965200"/>
                </a:lnTo>
                <a:lnTo>
                  <a:pt x="1271322" y="965838"/>
                </a:lnTo>
                <a:lnTo>
                  <a:pt x="1275149" y="967114"/>
                </a:lnTo>
                <a:lnTo>
                  <a:pt x="1278977" y="968390"/>
                </a:lnTo>
                <a:lnTo>
                  <a:pt x="1282804" y="969984"/>
                </a:lnTo>
                <a:lnTo>
                  <a:pt x="1290777" y="973811"/>
                </a:lnTo>
                <a:lnTo>
                  <a:pt x="1298113" y="978277"/>
                </a:lnTo>
                <a:lnTo>
                  <a:pt x="1304491" y="982742"/>
                </a:lnTo>
                <a:lnTo>
                  <a:pt x="1308637" y="986250"/>
                </a:lnTo>
                <a:lnTo>
                  <a:pt x="1312784" y="990715"/>
                </a:lnTo>
                <a:lnTo>
                  <a:pt x="1317249" y="997094"/>
                </a:lnTo>
                <a:lnTo>
                  <a:pt x="1321395" y="1004429"/>
                </a:lnTo>
                <a:lnTo>
                  <a:pt x="1325222" y="1012403"/>
                </a:lnTo>
                <a:lnTo>
                  <a:pt x="1326817" y="1016549"/>
                </a:lnTo>
                <a:lnTo>
                  <a:pt x="1328092" y="1020057"/>
                </a:lnTo>
                <a:lnTo>
                  <a:pt x="1329368" y="1024203"/>
                </a:lnTo>
                <a:lnTo>
                  <a:pt x="1330006" y="1027711"/>
                </a:lnTo>
                <a:lnTo>
                  <a:pt x="1330325" y="1030901"/>
                </a:lnTo>
                <a:lnTo>
                  <a:pt x="1330006" y="1034090"/>
                </a:lnTo>
                <a:lnTo>
                  <a:pt x="1329368" y="1036004"/>
                </a:lnTo>
                <a:lnTo>
                  <a:pt x="1327774" y="1038236"/>
                </a:lnTo>
                <a:lnTo>
                  <a:pt x="1228904" y="1099472"/>
                </a:lnTo>
                <a:lnTo>
                  <a:pt x="1226990" y="1101066"/>
                </a:lnTo>
                <a:lnTo>
                  <a:pt x="1225396" y="1102342"/>
                </a:lnTo>
                <a:lnTo>
                  <a:pt x="1223163" y="1103618"/>
                </a:lnTo>
                <a:lnTo>
                  <a:pt x="1220930" y="1104575"/>
                </a:lnTo>
                <a:lnTo>
                  <a:pt x="1219017" y="1105213"/>
                </a:lnTo>
                <a:lnTo>
                  <a:pt x="1216784" y="1105850"/>
                </a:lnTo>
                <a:lnTo>
                  <a:pt x="1212000" y="1106488"/>
                </a:lnTo>
                <a:lnTo>
                  <a:pt x="1207854" y="1105850"/>
                </a:lnTo>
                <a:lnTo>
                  <a:pt x="1205622" y="1105213"/>
                </a:lnTo>
                <a:lnTo>
                  <a:pt x="1203389" y="1104575"/>
                </a:lnTo>
                <a:lnTo>
                  <a:pt x="1201475" y="1103618"/>
                </a:lnTo>
                <a:lnTo>
                  <a:pt x="1199243" y="1102342"/>
                </a:lnTo>
                <a:lnTo>
                  <a:pt x="1197329" y="1101066"/>
                </a:lnTo>
                <a:lnTo>
                  <a:pt x="1195735" y="1099472"/>
                </a:lnTo>
                <a:lnTo>
                  <a:pt x="1194140" y="1097558"/>
                </a:lnTo>
                <a:lnTo>
                  <a:pt x="1192864" y="1095963"/>
                </a:lnTo>
                <a:lnTo>
                  <a:pt x="1191588" y="1093731"/>
                </a:lnTo>
                <a:lnTo>
                  <a:pt x="1190632" y="1091817"/>
                </a:lnTo>
                <a:lnTo>
                  <a:pt x="1189356" y="1087352"/>
                </a:lnTo>
                <a:lnTo>
                  <a:pt x="1189037" y="1082887"/>
                </a:lnTo>
                <a:lnTo>
                  <a:pt x="1189356" y="1078741"/>
                </a:lnTo>
                <a:lnTo>
                  <a:pt x="1190632" y="1074276"/>
                </a:lnTo>
                <a:lnTo>
                  <a:pt x="1191588" y="1072043"/>
                </a:lnTo>
                <a:lnTo>
                  <a:pt x="1192864" y="1070130"/>
                </a:lnTo>
                <a:lnTo>
                  <a:pt x="1194140" y="1068535"/>
                </a:lnTo>
                <a:lnTo>
                  <a:pt x="1195735" y="1066621"/>
                </a:lnTo>
                <a:lnTo>
                  <a:pt x="1257289" y="967433"/>
                </a:lnTo>
                <a:lnTo>
                  <a:pt x="1258884" y="965838"/>
                </a:lnTo>
                <a:lnTo>
                  <a:pt x="1261435" y="965200"/>
                </a:lnTo>
                <a:close/>
                <a:moveTo>
                  <a:pt x="346041" y="844550"/>
                </a:moveTo>
                <a:lnTo>
                  <a:pt x="350799" y="844550"/>
                </a:lnTo>
                <a:lnTo>
                  <a:pt x="658851" y="844550"/>
                </a:lnTo>
                <a:lnTo>
                  <a:pt x="663927" y="844550"/>
                </a:lnTo>
                <a:lnTo>
                  <a:pt x="669003" y="845185"/>
                </a:lnTo>
                <a:lnTo>
                  <a:pt x="673762" y="846773"/>
                </a:lnTo>
                <a:lnTo>
                  <a:pt x="678204" y="848043"/>
                </a:lnTo>
                <a:lnTo>
                  <a:pt x="682645" y="850265"/>
                </a:lnTo>
                <a:lnTo>
                  <a:pt x="686452" y="852805"/>
                </a:lnTo>
                <a:lnTo>
                  <a:pt x="690259" y="855345"/>
                </a:lnTo>
                <a:lnTo>
                  <a:pt x="693749" y="858838"/>
                </a:lnTo>
                <a:lnTo>
                  <a:pt x="697239" y="862330"/>
                </a:lnTo>
                <a:lnTo>
                  <a:pt x="699777" y="865823"/>
                </a:lnTo>
                <a:lnTo>
                  <a:pt x="702315" y="869950"/>
                </a:lnTo>
                <a:lnTo>
                  <a:pt x="704218" y="874395"/>
                </a:lnTo>
                <a:lnTo>
                  <a:pt x="705804" y="879158"/>
                </a:lnTo>
                <a:lnTo>
                  <a:pt x="707391" y="883920"/>
                </a:lnTo>
                <a:lnTo>
                  <a:pt x="708025" y="888683"/>
                </a:lnTo>
                <a:lnTo>
                  <a:pt x="708025" y="893763"/>
                </a:lnTo>
                <a:lnTo>
                  <a:pt x="708025" y="898843"/>
                </a:lnTo>
                <a:lnTo>
                  <a:pt x="707391" y="903605"/>
                </a:lnTo>
                <a:lnTo>
                  <a:pt x="705804" y="908368"/>
                </a:lnTo>
                <a:lnTo>
                  <a:pt x="704218" y="912495"/>
                </a:lnTo>
                <a:lnTo>
                  <a:pt x="702315" y="916940"/>
                </a:lnTo>
                <a:lnTo>
                  <a:pt x="699777" y="921068"/>
                </a:lnTo>
                <a:lnTo>
                  <a:pt x="697239" y="924878"/>
                </a:lnTo>
                <a:lnTo>
                  <a:pt x="693749" y="928370"/>
                </a:lnTo>
                <a:lnTo>
                  <a:pt x="690259" y="931545"/>
                </a:lnTo>
                <a:lnTo>
                  <a:pt x="686452" y="934403"/>
                </a:lnTo>
                <a:lnTo>
                  <a:pt x="682645" y="936943"/>
                </a:lnTo>
                <a:lnTo>
                  <a:pt x="678204" y="938848"/>
                </a:lnTo>
                <a:lnTo>
                  <a:pt x="673762" y="940753"/>
                </a:lnTo>
                <a:lnTo>
                  <a:pt x="669003" y="941705"/>
                </a:lnTo>
                <a:lnTo>
                  <a:pt x="663927" y="942658"/>
                </a:lnTo>
                <a:lnTo>
                  <a:pt x="658851" y="942975"/>
                </a:lnTo>
                <a:lnTo>
                  <a:pt x="350799" y="942975"/>
                </a:lnTo>
                <a:lnTo>
                  <a:pt x="346041" y="942658"/>
                </a:lnTo>
                <a:lnTo>
                  <a:pt x="340965" y="941705"/>
                </a:lnTo>
                <a:lnTo>
                  <a:pt x="336206" y="940753"/>
                </a:lnTo>
                <a:lnTo>
                  <a:pt x="331764" y="938848"/>
                </a:lnTo>
                <a:lnTo>
                  <a:pt x="327323" y="936943"/>
                </a:lnTo>
                <a:lnTo>
                  <a:pt x="323516" y="934403"/>
                </a:lnTo>
                <a:lnTo>
                  <a:pt x="319391" y="931545"/>
                </a:lnTo>
                <a:lnTo>
                  <a:pt x="316219" y="928370"/>
                </a:lnTo>
                <a:lnTo>
                  <a:pt x="312729" y="924878"/>
                </a:lnTo>
                <a:lnTo>
                  <a:pt x="309874" y="921068"/>
                </a:lnTo>
                <a:lnTo>
                  <a:pt x="307653" y="916940"/>
                </a:lnTo>
                <a:lnTo>
                  <a:pt x="305432" y="912495"/>
                </a:lnTo>
                <a:lnTo>
                  <a:pt x="303846" y="908368"/>
                </a:lnTo>
                <a:lnTo>
                  <a:pt x="302577" y="903605"/>
                </a:lnTo>
                <a:lnTo>
                  <a:pt x="301943" y="898843"/>
                </a:lnTo>
                <a:lnTo>
                  <a:pt x="301625" y="893763"/>
                </a:lnTo>
                <a:lnTo>
                  <a:pt x="301943" y="888683"/>
                </a:lnTo>
                <a:lnTo>
                  <a:pt x="302577" y="883920"/>
                </a:lnTo>
                <a:lnTo>
                  <a:pt x="303846" y="879158"/>
                </a:lnTo>
                <a:lnTo>
                  <a:pt x="305432" y="874395"/>
                </a:lnTo>
                <a:lnTo>
                  <a:pt x="307336" y="869950"/>
                </a:lnTo>
                <a:lnTo>
                  <a:pt x="309874" y="865823"/>
                </a:lnTo>
                <a:lnTo>
                  <a:pt x="312729" y="862330"/>
                </a:lnTo>
                <a:lnTo>
                  <a:pt x="316219" y="858838"/>
                </a:lnTo>
                <a:lnTo>
                  <a:pt x="319391" y="855345"/>
                </a:lnTo>
                <a:lnTo>
                  <a:pt x="323516" y="852805"/>
                </a:lnTo>
                <a:lnTo>
                  <a:pt x="327323" y="850265"/>
                </a:lnTo>
                <a:lnTo>
                  <a:pt x="331764" y="848043"/>
                </a:lnTo>
                <a:lnTo>
                  <a:pt x="336206" y="846773"/>
                </a:lnTo>
                <a:lnTo>
                  <a:pt x="340965" y="845185"/>
                </a:lnTo>
                <a:lnTo>
                  <a:pt x="346041" y="844550"/>
                </a:lnTo>
                <a:close/>
                <a:moveTo>
                  <a:pt x="344144" y="590550"/>
                </a:moveTo>
                <a:lnTo>
                  <a:pt x="960782" y="590550"/>
                </a:lnTo>
                <a:lnTo>
                  <a:pt x="966812" y="591185"/>
                </a:lnTo>
                <a:lnTo>
                  <a:pt x="973159" y="592138"/>
                </a:lnTo>
                <a:lnTo>
                  <a:pt x="978871" y="593725"/>
                </a:lnTo>
                <a:lnTo>
                  <a:pt x="984584" y="595630"/>
                </a:lnTo>
                <a:lnTo>
                  <a:pt x="990296" y="598488"/>
                </a:lnTo>
                <a:lnTo>
                  <a:pt x="995374" y="601345"/>
                </a:lnTo>
                <a:lnTo>
                  <a:pt x="1000135" y="604838"/>
                </a:lnTo>
                <a:lnTo>
                  <a:pt x="1004260" y="608965"/>
                </a:lnTo>
                <a:lnTo>
                  <a:pt x="1008386" y="613410"/>
                </a:lnTo>
                <a:lnTo>
                  <a:pt x="1011560" y="617855"/>
                </a:lnTo>
                <a:lnTo>
                  <a:pt x="1015051" y="623253"/>
                </a:lnTo>
                <a:lnTo>
                  <a:pt x="1017590" y="628650"/>
                </a:lnTo>
                <a:lnTo>
                  <a:pt x="1019811" y="634048"/>
                </a:lnTo>
                <a:lnTo>
                  <a:pt x="1021081" y="639763"/>
                </a:lnTo>
                <a:lnTo>
                  <a:pt x="1021715" y="646113"/>
                </a:lnTo>
                <a:lnTo>
                  <a:pt x="1022350" y="652145"/>
                </a:lnTo>
                <a:lnTo>
                  <a:pt x="1021715" y="658813"/>
                </a:lnTo>
                <a:lnTo>
                  <a:pt x="1021081" y="664528"/>
                </a:lnTo>
                <a:lnTo>
                  <a:pt x="1019811" y="670878"/>
                </a:lnTo>
                <a:lnTo>
                  <a:pt x="1017590" y="676275"/>
                </a:lnTo>
                <a:lnTo>
                  <a:pt x="1015051" y="681673"/>
                </a:lnTo>
                <a:lnTo>
                  <a:pt x="1011560" y="686753"/>
                </a:lnTo>
                <a:lnTo>
                  <a:pt x="1008386" y="691515"/>
                </a:lnTo>
                <a:lnTo>
                  <a:pt x="1004260" y="695960"/>
                </a:lnTo>
                <a:lnTo>
                  <a:pt x="1000135" y="700088"/>
                </a:lnTo>
                <a:lnTo>
                  <a:pt x="995374" y="703580"/>
                </a:lnTo>
                <a:lnTo>
                  <a:pt x="990296" y="706438"/>
                </a:lnTo>
                <a:lnTo>
                  <a:pt x="984584" y="708978"/>
                </a:lnTo>
                <a:lnTo>
                  <a:pt x="978871" y="711200"/>
                </a:lnTo>
                <a:lnTo>
                  <a:pt x="973159" y="712788"/>
                </a:lnTo>
                <a:lnTo>
                  <a:pt x="966812" y="713740"/>
                </a:lnTo>
                <a:lnTo>
                  <a:pt x="960782" y="714375"/>
                </a:lnTo>
                <a:lnTo>
                  <a:pt x="344144" y="714375"/>
                </a:lnTo>
                <a:lnTo>
                  <a:pt x="338114" y="713740"/>
                </a:lnTo>
                <a:lnTo>
                  <a:pt x="331767" y="712788"/>
                </a:lnTo>
                <a:lnTo>
                  <a:pt x="326054" y="711200"/>
                </a:lnTo>
                <a:lnTo>
                  <a:pt x="320342" y="708978"/>
                </a:lnTo>
                <a:lnTo>
                  <a:pt x="314946" y="706438"/>
                </a:lnTo>
                <a:lnTo>
                  <a:pt x="309869" y="703580"/>
                </a:lnTo>
                <a:lnTo>
                  <a:pt x="305108" y="700088"/>
                </a:lnTo>
                <a:lnTo>
                  <a:pt x="300982" y="695960"/>
                </a:lnTo>
                <a:lnTo>
                  <a:pt x="296857" y="691515"/>
                </a:lnTo>
                <a:lnTo>
                  <a:pt x="293366" y="686753"/>
                </a:lnTo>
                <a:lnTo>
                  <a:pt x="290192" y="681673"/>
                </a:lnTo>
                <a:lnTo>
                  <a:pt x="287653" y="676275"/>
                </a:lnTo>
                <a:lnTo>
                  <a:pt x="285432" y="670878"/>
                </a:lnTo>
                <a:lnTo>
                  <a:pt x="284162" y="664528"/>
                </a:lnTo>
                <a:lnTo>
                  <a:pt x="282893" y="658813"/>
                </a:lnTo>
                <a:lnTo>
                  <a:pt x="282575" y="652145"/>
                </a:lnTo>
                <a:lnTo>
                  <a:pt x="282893" y="646113"/>
                </a:lnTo>
                <a:lnTo>
                  <a:pt x="284162" y="639763"/>
                </a:lnTo>
                <a:lnTo>
                  <a:pt x="285432" y="634048"/>
                </a:lnTo>
                <a:lnTo>
                  <a:pt x="287653" y="628650"/>
                </a:lnTo>
                <a:lnTo>
                  <a:pt x="290192" y="623253"/>
                </a:lnTo>
                <a:lnTo>
                  <a:pt x="293366" y="617855"/>
                </a:lnTo>
                <a:lnTo>
                  <a:pt x="296857" y="613410"/>
                </a:lnTo>
                <a:lnTo>
                  <a:pt x="300982" y="608965"/>
                </a:lnTo>
                <a:lnTo>
                  <a:pt x="305108" y="604838"/>
                </a:lnTo>
                <a:lnTo>
                  <a:pt x="309869" y="601345"/>
                </a:lnTo>
                <a:lnTo>
                  <a:pt x="314946" y="598488"/>
                </a:lnTo>
                <a:lnTo>
                  <a:pt x="320342" y="595630"/>
                </a:lnTo>
                <a:lnTo>
                  <a:pt x="326054" y="593725"/>
                </a:lnTo>
                <a:lnTo>
                  <a:pt x="331767" y="592138"/>
                </a:lnTo>
                <a:lnTo>
                  <a:pt x="338114" y="591185"/>
                </a:lnTo>
                <a:lnTo>
                  <a:pt x="344144" y="590550"/>
                </a:lnTo>
                <a:close/>
                <a:moveTo>
                  <a:pt x="1750865" y="411163"/>
                </a:moveTo>
                <a:lnTo>
                  <a:pt x="1754043" y="411481"/>
                </a:lnTo>
                <a:lnTo>
                  <a:pt x="1757540" y="411798"/>
                </a:lnTo>
                <a:lnTo>
                  <a:pt x="1760718" y="413068"/>
                </a:lnTo>
                <a:lnTo>
                  <a:pt x="1764214" y="414021"/>
                </a:lnTo>
                <a:lnTo>
                  <a:pt x="1767710" y="414973"/>
                </a:lnTo>
                <a:lnTo>
                  <a:pt x="1770889" y="416878"/>
                </a:lnTo>
                <a:lnTo>
                  <a:pt x="1777563" y="421006"/>
                </a:lnTo>
                <a:lnTo>
                  <a:pt x="1784555" y="425768"/>
                </a:lnTo>
                <a:lnTo>
                  <a:pt x="1790912" y="431166"/>
                </a:lnTo>
                <a:lnTo>
                  <a:pt x="1797904" y="437198"/>
                </a:lnTo>
                <a:lnTo>
                  <a:pt x="1812207" y="451486"/>
                </a:lnTo>
                <a:lnTo>
                  <a:pt x="1827145" y="466408"/>
                </a:lnTo>
                <a:lnTo>
                  <a:pt x="1836680" y="476251"/>
                </a:lnTo>
                <a:lnTo>
                  <a:pt x="1851935" y="491173"/>
                </a:lnTo>
                <a:lnTo>
                  <a:pt x="1865920" y="505461"/>
                </a:lnTo>
                <a:lnTo>
                  <a:pt x="1872277" y="512446"/>
                </a:lnTo>
                <a:lnTo>
                  <a:pt x="1877680" y="519431"/>
                </a:lnTo>
                <a:lnTo>
                  <a:pt x="1882447" y="525781"/>
                </a:lnTo>
                <a:lnTo>
                  <a:pt x="1886579" y="532766"/>
                </a:lnTo>
                <a:lnTo>
                  <a:pt x="1888486" y="536258"/>
                </a:lnTo>
                <a:lnTo>
                  <a:pt x="1889439" y="539433"/>
                </a:lnTo>
                <a:lnTo>
                  <a:pt x="1891029" y="542608"/>
                </a:lnTo>
                <a:lnTo>
                  <a:pt x="1891664" y="546101"/>
                </a:lnTo>
                <a:lnTo>
                  <a:pt x="1891982" y="549593"/>
                </a:lnTo>
                <a:lnTo>
                  <a:pt x="1892300" y="552768"/>
                </a:lnTo>
                <a:lnTo>
                  <a:pt x="1892300" y="556261"/>
                </a:lnTo>
                <a:lnTo>
                  <a:pt x="1891664" y="559753"/>
                </a:lnTo>
                <a:lnTo>
                  <a:pt x="1891029" y="562928"/>
                </a:lnTo>
                <a:lnTo>
                  <a:pt x="1889757" y="566738"/>
                </a:lnTo>
                <a:lnTo>
                  <a:pt x="1888486" y="570231"/>
                </a:lnTo>
                <a:lnTo>
                  <a:pt x="1886261" y="574041"/>
                </a:lnTo>
                <a:lnTo>
                  <a:pt x="1884036" y="577533"/>
                </a:lnTo>
                <a:lnTo>
                  <a:pt x="1881176" y="581343"/>
                </a:lnTo>
                <a:lnTo>
                  <a:pt x="1877680" y="585153"/>
                </a:lnTo>
                <a:lnTo>
                  <a:pt x="1874184" y="588963"/>
                </a:lnTo>
                <a:lnTo>
                  <a:pt x="1476895" y="985838"/>
                </a:lnTo>
                <a:lnTo>
                  <a:pt x="1472763" y="989966"/>
                </a:lnTo>
                <a:lnTo>
                  <a:pt x="1468313" y="993458"/>
                </a:lnTo>
                <a:lnTo>
                  <a:pt x="1464182" y="996633"/>
                </a:lnTo>
                <a:lnTo>
                  <a:pt x="1459732" y="999808"/>
                </a:lnTo>
                <a:lnTo>
                  <a:pt x="1455282" y="1002348"/>
                </a:lnTo>
                <a:lnTo>
                  <a:pt x="1450515" y="1004888"/>
                </a:lnTo>
                <a:lnTo>
                  <a:pt x="1446065" y="1007111"/>
                </a:lnTo>
                <a:lnTo>
                  <a:pt x="1440980" y="1009016"/>
                </a:lnTo>
                <a:lnTo>
                  <a:pt x="1436212" y="1010921"/>
                </a:lnTo>
                <a:lnTo>
                  <a:pt x="1431445" y="1012826"/>
                </a:lnTo>
                <a:lnTo>
                  <a:pt x="1426360" y="1013778"/>
                </a:lnTo>
                <a:lnTo>
                  <a:pt x="1421274" y="1015366"/>
                </a:lnTo>
                <a:lnTo>
                  <a:pt x="1416507" y="1016001"/>
                </a:lnTo>
                <a:lnTo>
                  <a:pt x="1411422" y="1016953"/>
                </a:lnTo>
                <a:lnTo>
                  <a:pt x="1406336" y="1017271"/>
                </a:lnTo>
                <a:lnTo>
                  <a:pt x="1401569" y="1017588"/>
                </a:lnTo>
                <a:lnTo>
                  <a:pt x="1396484" y="1017588"/>
                </a:lnTo>
                <a:lnTo>
                  <a:pt x="1391716" y="1017271"/>
                </a:lnTo>
                <a:lnTo>
                  <a:pt x="1386949" y="1016953"/>
                </a:lnTo>
                <a:lnTo>
                  <a:pt x="1382499" y="1015683"/>
                </a:lnTo>
                <a:lnTo>
                  <a:pt x="1377731" y="1015048"/>
                </a:lnTo>
                <a:lnTo>
                  <a:pt x="1373282" y="1013461"/>
                </a:lnTo>
                <a:lnTo>
                  <a:pt x="1368832" y="1012191"/>
                </a:lnTo>
                <a:lnTo>
                  <a:pt x="1364700" y="1010286"/>
                </a:lnTo>
                <a:lnTo>
                  <a:pt x="1360886" y="1008063"/>
                </a:lnTo>
                <a:lnTo>
                  <a:pt x="1357072" y="1005523"/>
                </a:lnTo>
                <a:lnTo>
                  <a:pt x="1353576" y="1002983"/>
                </a:lnTo>
                <a:lnTo>
                  <a:pt x="1350080" y="1000126"/>
                </a:lnTo>
                <a:lnTo>
                  <a:pt x="1347220" y="996633"/>
                </a:lnTo>
                <a:lnTo>
                  <a:pt x="1344359" y="993458"/>
                </a:lnTo>
                <a:lnTo>
                  <a:pt x="1341817" y="989331"/>
                </a:lnTo>
                <a:lnTo>
                  <a:pt x="1339274" y="985521"/>
                </a:lnTo>
                <a:lnTo>
                  <a:pt x="1337367" y="981076"/>
                </a:lnTo>
                <a:lnTo>
                  <a:pt x="1335778" y="976313"/>
                </a:lnTo>
                <a:lnTo>
                  <a:pt x="1326561" y="967106"/>
                </a:lnTo>
                <a:lnTo>
                  <a:pt x="1322111" y="965518"/>
                </a:lnTo>
                <a:lnTo>
                  <a:pt x="1317979" y="963296"/>
                </a:lnTo>
                <a:lnTo>
                  <a:pt x="1314165" y="961073"/>
                </a:lnTo>
                <a:lnTo>
                  <a:pt x="1310351" y="958851"/>
                </a:lnTo>
                <a:lnTo>
                  <a:pt x="1307173" y="956311"/>
                </a:lnTo>
                <a:lnTo>
                  <a:pt x="1303995" y="953453"/>
                </a:lnTo>
                <a:lnTo>
                  <a:pt x="1301134" y="950913"/>
                </a:lnTo>
                <a:lnTo>
                  <a:pt x="1298274" y="948056"/>
                </a:lnTo>
                <a:lnTo>
                  <a:pt x="1295731" y="944563"/>
                </a:lnTo>
                <a:lnTo>
                  <a:pt x="1293824" y="941706"/>
                </a:lnTo>
                <a:lnTo>
                  <a:pt x="1291599" y="938531"/>
                </a:lnTo>
                <a:lnTo>
                  <a:pt x="1289692" y="935038"/>
                </a:lnTo>
                <a:lnTo>
                  <a:pt x="1288103" y="931546"/>
                </a:lnTo>
                <a:lnTo>
                  <a:pt x="1286832" y="928371"/>
                </a:lnTo>
                <a:lnTo>
                  <a:pt x="1284607" y="921068"/>
                </a:lnTo>
                <a:lnTo>
                  <a:pt x="1283336" y="913448"/>
                </a:lnTo>
                <a:lnTo>
                  <a:pt x="1282700" y="905511"/>
                </a:lnTo>
                <a:lnTo>
                  <a:pt x="1283018" y="897573"/>
                </a:lnTo>
                <a:lnTo>
                  <a:pt x="1283971" y="889953"/>
                </a:lnTo>
                <a:lnTo>
                  <a:pt x="1285560" y="882016"/>
                </a:lnTo>
                <a:lnTo>
                  <a:pt x="1287785" y="874078"/>
                </a:lnTo>
                <a:lnTo>
                  <a:pt x="1290646" y="866141"/>
                </a:lnTo>
                <a:lnTo>
                  <a:pt x="1294142" y="858521"/>
                </a:lnTo>
                <a:lnTo>
                  <a:pt x="1298909" y="849948"/>
                </a:lnTo>
                <a:lnTo>
                  <a:pt x="1304313" y="841376"/>
                </a:lnTo>
                <a:lnTo>
                  <a:pt x="1310351" y="833756"/>
                </a:lnTo>
                <a:lnTo>
                  <a:pt x="1317026" y="826136"/>
                </a:lnTo>
                <a:lnTo>
                  <a:pt x="1714315" y="429261"/>
                </a:lnTo>
                <a:lnTo>
                  <a:pt x="1718446" y="425768"/>
                </a:lnTo>
                <a:lnTo>
                  <a:pt x="1721943" y="422276"/>
                </a:lnTo>
                <a:lnTo>
                  <a:pt x="1726074" y="419736"/>
                </a:lnTo>
                <a:lnTo>
                  <a:pt x="1729571" y="417196"/>
                </a:lnTo>
                <a:lnTo>
                  <a:pt x="1733384" y="415608"/>
                </a:lnTo>
                <a:lnTo>
                  <a:pt x="1736881" y="414021"/>
                </a:lnTo>
                <a:lnTo>
                  <a:pt x="1740377" y="412433"/>
                </a:lnTo>
                <a:lnTo>
                  <a:pt x="1743873" y="411798"/>
                </a:lnTo>
                <a:lnTo>
                  <a:pt x="1747051" y="411481"/>
                </a:lnTo>
                <a:lnTo>
                  <a:pt x="1750865" y="411163"/>
                </a:lnTo>
                <a:close/>
                <a:moveTo>
                  <a:pt x="198373" y="319088"/>
                </a:moveTo>
                <a:lnTo>
                  <a:pt x="1557783" y="319088"/>
                </a:lnTo>
                <a:lnTo>
                  <a:pt x="1453042" y="423822"/>
                </a:lnTo>
                <a:lnTo>
                  <a:pt x="315492" y="423822"/>
                </a:lnTo>
                <a:lnTo>
                  <a:pt x="305336" y="424140"/>
                </a:lnTo>
                <a:lnTo>
                  <a:pt x="295179" y="424774"/>
                </a:lnTo>
                <a:lnTo>
                  <a:pt x="285340" y="426361"/>
                </a:lnTo>
                <a:lnTo>
                  <a:pt x="275500" y="427631"/>
                </a:lnTo>
                <a:lnTo>
                  <a:pt x="265979" y="429852"/>
                </a:lnTo>
                <a:lnTo>
                  <a:pt x="256457" y="433026"/>
                </a:lnTo>
                <a:lnTo>
                  <a:pt x="247570" y="435882"/>
                </a:lnTo>
                <a:lnTo>
                  <a:pt x="238365" y="439374"/>
                </a:lnTo>
                <a:lnTo>
                  <a:pt x="229478" y="443499"/>
                </a:lnTo>
                <a:lnTo>
                  <a:pt x="221226" y="447943"/>
                </a:lnTo>
                <a:lnTo>
                  <a:pt x="212973" y="452703"/>
                </a:lnTo>
                <a:lnTo>
                  <a:pt x="204721" y="457781"/>
                </a:lnTo>
                <a:lnTo>
                  <a:pt x="196786" y="463494"/>
                </a:lnTo>
                <a:lnTo>
                  <a:pt x="189486" y="469207"/>
                </a:lnTo>
                <a:lnTo>
                  <a:pt x="182186" y="475554"/>
                </a:lnTo>
                <a:lnTo>
                  <a:pt x="175203" y="481902"/>
                </a:lnTo>
                <a:lnTo>
                  <a:pt x="168855" y="488884"/>
                </a:lnTo>
                <a:lnTo>
                  <a:pt x="162507" y="496184"/>
                </a:lnTo>
                <a:lnTo>
                  <a:pt x="156794" y="503483"/>
                </a:lnTo>
                <a:lnTo>
                  <a:pt x="151398" y="511100"/>
                </a:lnTo>
                <a:lnTo>
                  <a:pt x="145685" y="519670"/>
                </a:lnTo>
                <a:lnTo>
                  <a:pt x="140924" y="527604"/>
                </a:lnTo>
                <a:lnTo>
                  <a:pt x="136798" y="536490"/>
                </a:lnTo>
                <a:lnTo>
                  <a:pt x="132672" y="545060"/>
                </a:lnTo>
                <a:lnTo>
                  <a:pt x="129498" y="554263"/>
                </a:lnTo>
                <a:lnTo>
                  <a:pt x="126007" y="563150"/>
                </a:lnTo>
                <a:lnTo>
                  <a:pt x="123468" y="572671"/>
                </a:lnTo>
                <a:lnTo>
                  <a:pt x="121246" y="582193"/>
                </a:lnTo>
                <a:lnTo>
                  <a:pt x="119659" y="592031"/>
                </a:lnTo>
                <a:lnTo>
                  <a:pt x="118072" y="601870"/>
                </a:lnTo>
                <a:lnTo>
                  <a:pt x="117437" y="612026"/>
                </a:lnTo>
                <a:lnTo>
                  <a:pt x="117437" y="622182"/>
                </a:lnTo>
                <a:lnTo>
                  <a:pt x="117437" y="1633658"/>
                </a:lnTo>
                <a:lnTo>
                  <a:pt x="117437" y="1643814"/>
                </a:lnTo>
                <a:lnTo>
                  <a:pt x="118072" y="1653970"/>
                </a:lnTo>
                <a:lnTo>
                  <a:pt x="119659" y="1663808"/>
                </a:lnTo>
                <a:lnTo>
                  <a:pt x="121246" y="1673647"/>
                </a:lnTo>
                <a:lnTo>
                  <a:pt x="123468" y="1683168"/>
                </a:lnTo>
                <a:lnTo>
                  <a:pt x="126007" y="1692689"/>
                </a:lnTo>
                <a:lnTo>
                  <a:pt x="129498" y="1701576"/>
                </a:lnTo>
                <a:lnTo>
                  <a:pt x="132672" y="1710780"/>
                </a:lnTo>
                <a:lnTo>
                  <a:pt x="136798" y="1719666"/>
                </a:lnTo>
                <a:lnTo>
                  <a:pt x="140924" y="1728235"/>
                </a:lnTo>
                <a:lnTo>
                  <a:pt x="145685" y="1736170"/>
                </a:lnTo>
                <a:lnTo>
                  <a:pt x="151398" y="1744739"/>
                </a:lnTo>
                <a:lnTo>
                  <a:pt x="156794" y="1752356"/>
                </a:lnTo>
                <a:lnTo>
                  <a:pt x="162507" y="1759656"/>
                </a:lnTo>
                <a:lnTo>
                  <a:pt x="168855" y="1766955"/>
                </a:lnTo>
                <a:lnTo>
                  <a:pt x="175203" y="1773938"/>
                </a:lnTo>
                <a:lnTo>
                  <a:pt x="182186" y="1780285"/>
                </a:lnTo>
                <a:lnTo>
                  <a:pt x="189486" y="1786633"/>
                </a:lnTo>
                <a:lnTo>
                  <a:pt x="196786" y="1792345"/>
                </a:lnTo>
                <a:lnTo>
                  <a:pt x="204721" y="1798375"/>
                </a:lnTo>
                <a:lnTo>
                  <a:pt x="212973" y="1803453"/>
                </a:lnTo>
                <a:lnTo>
                  <a:pt x="221226" y="1808214"/>
                </a:lnTo>
                <a:lnTo>
                  <a:pt x="229478" y="1812340"/>
                </a:lnTo>
                <a:lnTo>
                  <a:pt x="238365" y="1816466"/>
                </a:lnTo>
                <a:lnTo>
                  <a:pt x="247570" y="1819640"/>
                </a:lnTo>
                <a:lnTo>
                  <a:pt x="256457" y="1823131"/>
                </a:lnTo>
                <a:lnTo>
                  <a:pt x="265979" y="1825670"/>
                </a:lnTo>
                <a:lnTo>
                  <a:pt x="275500" y="1827891"/>
                </a:lnTo>
                <a:lnTo>
                  <a:pt x="285340" y="1829478"/>
                </a:lnTo>
                <a:lnTo>
                  <a:pt x="295179" y="1831065"/>
                </a:lnTo>
                <a:lnTo>
                  <a:pt x="305336" y="1831700"/>
                </a:lnTo>
                <a:lnTo>
                  <a:pt x="315492" y="1831700"/>
                </a:lnTo>
                <a:lnTo>
                  <a:pt x="1632371" y="1831700"/>
                </a:lnTo>
                <a:lnTo>
                  <a:pt x="1642527" y="1831700"/>
                </a:lnTo>
                <a:lnTo>
                  <a:pt x="1652367" y="1831065"/>
                </a:lnTo>
                <a:lnTo>
                  <a:pt x="1662523" y="1829478"/>
                </a:lnTo>
                <a:lnTo>
                  <a:pt x="1672045" y="1827891"/>
                </a:lnTo>
                <a:lnTo>
                  <a:pt x="1681885" y="1825670"/>
                </a:lnTo>
                <a:lnTo>
                  <a:pt x="1691089" y="1823131"/>
                </a:lnTo>
                <a:lnTo>
                  <a:pt x="1700611" y="1819640"/>
                </a:lnTo>
                <a:lnTo>
                  <a:pt x="1709181" y="1816466"/>
                </a:lnTo>
                <a:lnTo>
                  <a:pt x="1718385" y="1812340"/>
                </a:lnTo>
                <a:lnTo>
                  <a:pt x="1726637" y="1808214"/>
                </a:lnTo>
                <a:lnTo>
                  <a:pt x="1735207" y="1803453"/>
                </a:lnTo>
                <a:lnTo>
                  <a:pt x="1743142" y="1798375"/>
                </a:lnTo>
                <a:lnTo>
                  <a:pt x="1750760" y="1792345"/>
                </a:lnTo>
                <a:lnTo>
                  <a:pt x="1758377" y="1786633"/>
                </a:lnTo>
                <a:lnTo>
                  <a:pt x="1765677" y="1780285"/>
                </a:lnTo>
                <a:lnTo>
                  <a:pt x="1772660" y="1773938"/>
                </a:lnTo>
                <a:lnTo>
                  <a:pt x="1779325" y="1766955"/>
                </a:lnTo>
                <a:lnTo>
                  <a:pt x="1785356" y="1759973"/>
                </a:lnTo>
                <a:lnTo>
                  <a:pt x="1791069" y="1752356"/>
                </a:lnTo>
                <a:lnTo>
                  <a:pt x="1796782" y="1744739"/>
                </a:lnTo>
                <a:lnTo>
                  <a:pt x="1801861" y="1736805"/>
                </a:lnTo>
                <a:lnTo>
                  <a:pt x="1806621" y="1728235"/>
                </a:lnTo>
                <a:lnTo>
                  <a:pt x="1810748" y="1719666"/>
                </a:lnTo>
                <a:lnTo>
                  <a:pt x="1814874" y="1710780"/>
                </a:lnTo>
                <a:lnTo>
                  <a:pt x="1818683" y="1702211"/>
                </a:lnTo>
                <a:lnTo>
                  <a:pt x="1821857" y="1692689"/>
                </a:lnTo>
                <a:lnTo>
                  <a:pt x="1824396" y="1683168"/>
                </a:lnTo>
                <a:lnTo>
                  <a:pt x="1826617" y="1673647"/>
                </a:lnTo>
                <a:lnTo>
                  <a:pt x="1828522" y="1663808"/>
                </a:lnTo>
                <a:lnTo>
                  <a:pt x="1829474" y="1653970"/>
                </a:lnTo>
                <a:lnTo>
                  <a:pt x="1830109" y="1643814"/>
                </a:lnTo>
                <a:lnTo>
                  <a:pt x="1830426" y="1633658"/>
                </a:lnTo>
                <a:lnTo>
                  <a:pt x="1830426" y="1113162"/>
                </a:lnTo>
                <a:lnTo>
                  <a:pt x="1830426" y="773570"/>
                </a:lnTo>
                <a:lnTo>
                  <a:pt x="1947863" y="656458"/>
                </a:lnTo>
                <a:lnTo>
                  <a:pt x="1947863" y="1738391"/>
                </a:lnTo>
                <a:lnTo>
                  <a:pt x="1947546" y="1748865"/>
                </a:lnTo>
                <a:lnTo>
                  <a:pt x="1946911" y="1758704"/>
                </a:lnTo>
                <a:lnTo>
                  <a:pt x="1945324" y="1768860"/>
                </a:lnTo>
                <a:lnTo>
                  <a:pt x="1943419" y="1778063"/>
                </a:lnTo>
                <a:lnTo>
                  <a:pt x="1941198" y="1787902"/>
                </a:lnTo>
                <a:lnTo>
                  <a:pt x="1938659" y="1797423"/>
                </a:lnTo>
                <a:lnTo>
                  <a:pt x="1935802" y="1806627"/>
                </a:lnTo>
                <a:lnTo>
                  <a:pt x="1932311" y="1815831"/>
                </a:lnTo>
                <a:lnTo>
                  <a:pt x="1928184" y="1824400"/>
                </a:lnTo>
                <a:lnTo>
                  <a:pt x="1923741" y="1832969"/>
                </a:lnTo>
                <a:lnTo>
                  <a:pt x="1918980" y="1841221"/>
                </a:lnTo>
                <a:lnTo>
                  <a:pt x="1913902" y="1849156"/>
                </a:lnTo>
                <a:lnTo>
                  <a:pt x="1908188" y="1856773"/>
                </a:lnTo>
                <a:lnTo>
                  <a:pt x="1902475" y="1864707"/>
                </a:lnTo>
                <a:lnTo>
                  <a:pt x="1896127" y="1871689"/>
                </a:lnTo>
                <a:lnTo>
                  <a:pt x="1889462" y="1878671"/>
                </a:lnTo>
                <a:lnTo>
                  <a:pt x="1882797" y="1885336"/>
                </a:lnTo>
                <a:lnTo>
                  <a:pt x="1875497" y="1891366"/>
                </a:lnTo>
                <a:lnTo>
                  <a:pt x="1868197" y="1897397"/>
                </a:lnTo>
                <a:lnTo>
                  <a:pt x="1860579" y="1902792"/>
                </a:lnTo>
                <a:lnTo>
                  <a:pt x="1852327" y="1907870"/>
                </a:lnTo>
                <a:lnTo>
                  <a:pt x="1844074" y="1912631"/>
                </a:lnTo>
                <a:lnTo>
                  <a:pt x="1835187" y="1917074"/>
                </a:lnTo>
                <a:lnTo>
                  <a:pt x="1826617" y="1920882"/>
                </a:lnTo>
                <a:lnTo>
                  <a:pt x="1817413" y="1924691"/>
                </a:lnTo>
                <a:lnTo>
                  <a:pt x="1808209" y="1927865"/>
                </a:lnTo>
                <a:lnTo>
                  <a:pt x="1799004" y="1930404"/>
                </a:lnTo>
                <a:lnTo>
                  <a:pt x="1789482" y="1932625"/>
                </a:lnTo>
                <a:lnTo>
                  <a:pt x="1779643" y="1934530"/>
                </a:lnTo>
                <a:lnTo>
                  <a:pt x="1769803" y="1935482"/>
                </a:lnTo>
                <a:lnTo>
                  <a:pt x="1759647" y="1936434"/>
                </a:lnTo>
                <a:lnTo>
                  <a:pt x="1749173" y="1936751"/>
                </a:lnTo>
                <a:lnTo>
                  <a:pt x="198373" y="1936751"/>
                </a:lnTo>
                <a:lnTo>
                  <a:pt x="188216" y="1936434"/>
                </a:lnTo>
                <a:lnTo>
                  <a:pt x="178377" y="1935482"/>
                </a:lnTo>
                <a:lnTo>
                  <a:pt x="168538" y="1934530"/>
                </a:lnTo>
                <a:lnTo>
                  <a:pt x="158699" y="1932625"/>
                </a:lnTo>
                <a:lnTo>
                  <a:pt x="148859" y="1930404"/>
                </a:lnTo>
                <a:lnTo>
                  <a:pt x="139655" y="1927865"/>
                </a:lnTo>
                <a:lnTo>
                  <a:pt x="130133" y="1924691"/>
                </a:lnTo>
                <a:lnTo>
                  <a:pt x="121246" y="1920882"/>
                </a:lnTo>
                <a:lnTo>
                  <a:pt x="112359" y="1917074"/>
                </a:lnTo>
                <a:lnTo>
                  <a:pt x="103789" y="1912631"/>
                </a:lnTo>
                <a:lnTo>
                  <a:pt x="95537" y="1907870"/>
                </a:lnTo>
                <a:lnTo>
                  <a:pt x="87602" y="1902792"/>
                </a:lnTo>
                <a:lnTo>
                  <a:pt x="79984" y="1897397"/>
                </a:lnTo>
                <a:lnTo>
                  <a:pt x="72049" y="1891366"/>
                </a:lnTo>
                <a:lnTo>
                  <a:pt x="65067" y="1885336"/>
                </a:lnTo>
                <a:lnTo>
                  <a:pt x="58084" y="1878671"/>
                </a:lnTo>
                <a:lnTo>
                  <a:pt x="51418" y="1871689"/>
                </a:lnTo>
                <a:lnTo>
                  <a:pt x="45388" y="1864707"/>
                </a:lnTo>
                <a:lnTo>
                  <a:pt x="39357" y="1856773"/>
                </a:lnTo>
                <a:lnTo>
                  <a:pt x="33962" y="1849156"/>
                </a:lnTo>
                <a:lnTo>
                  <a:pt x="28883" y="1841221"/>
                </a:lnTo>
                <a:lnTo>
                  <a:pt x="24122" y="1832969"/>
                </a:lnTo>
                <a:lnTo>
                  <a:pt x="19679" y="1824400"/>
                </a:lnTo>
                <a:lnTo>
                  <a:pt x="15870" y="1815831"/>
                </a:lnTo>
                <a:lnTo>
                  <a:pt x="12061" y="1806627"/>
                </a:lnTo>
                <a:lnTo>
                  <a:pt x="8887" y="1797423"/>
                </a:lnTo>
                <a:lnTo>
                  <a:pt x="6348" y="1787902"/>
                </a:lnTo>
                <a:lnTo>
                  <a:pt x="4126" y="1778063"/>
                </a:lnTo>
                <a:lnTo>
                  <a:pt x="2222" y="1768860"/>
                </a:lnTo>
                <a:lnTo>
                  <a:pt x="1270" y="1758704"/>
                </a:lnTo>
                <a:lnTo>
                  <a:pt x="318" y="1748865"/>
                </a:lnTo>
                <a:lnTo>
                  <a:pt x="0" y="1738391"/>
                </a:lnTo>
                <a:lnTo>
                  <a:pt x="0" y="517448"/>
                </a:lnTo>
                <a:lnTo>
                  <a:pt x="318" y="507292"/>
                </a:lnTo>
                <a:lnTo>
                  <a:pt x="1270" y="497453"/>
                </a:lnTo>
                <a:lnTo>
                  <a:pt x="2222" y="487297"/>
                </a:lnTo>
                <a:lnTo>
                  <a:pt x="4126" y="477776"/>
                </a:lnTo>
                <a:lnTo>
                  <a:pt x="6348" y="467937"/>
                </a:lnTo>
                <a:lnTo>
                  <a:pt x="8887" y="458416"/>
                </a:lnTo>
                <a:lnTo>
                  <a:pt x="12061" y="449212"/>
                </a:lnTo>
                <a:lnTo>
                  <a:pt x="15870" y="440008"/>
                </a:lnTo>
                <a:lnTo>
                  <a:pt x="19679" y="431439"/>
                </a:lnTo>
                <a:lnTo>
                  <a:pt x="24122" y="423187"/>
                </a:lnTo>
                <a:lnTo>
                  <a:pt x="28883" y="414618"/>
                </a:lnTo>
                <a:lnTo>
                  <a:pt x="33962" y="406684"/>
                </a:lnTo>
                <a:lnTo>
                  <a:pt x="39357" y="399067"/>
                </a:lnTo>
                <a:lnTo>
                  <a:pt x="45388" y="391450"/>
                </a:lnTo>
                <a:lnTo>
                  <a:pt x="51418" y="384150"/>
                </a:lnTo>
                <a:lnTo>
                  <a:pt x="58084" y="377168"/>
                </a:lnTo>
                <a:lnTo>
                  <a:pt x="65067" y="370503"/>
                </a:lnTo>
                <a:lnTo>
                  <a:pt x="72049" y="364473"/>
                </a:lnTo>
                <a:lnTo>
                  <a:pt x="79984" y="358443"/>
                </a:lnTo>
                <a:lnTo>
                  <a:pt x="87602" y="353047"/>
                </a:lnTo>
                <a:lnTo>
                  <a:pt x="95537" y="347969"/>
                </a:lnTo>
                <a:lnTo>
                  <a:pt x="103789" y="343209"/>
                </a:lnTo>
                <a:lnTo>
                  <a:pt x="112359" y="338766"/>
                </a:lnTo>
                <a:lnTo>
                  <a:pt x="121246" y="334957"/>
                </a:lnTo>
                <a:lnTo>
                  <a:pt x="130133" y="331149"/>
                </a:lnTo>
                <a:lnTo>
                  <a:pt x="139655" y="328292"/>
                </a:lnTo>
                <a:lnTo>
                  <a:pt x="148859" y="325436"/>
                </a:lnTo>
                <a:lnTo>
                  <a:pt x="158699" y="323214"/>
                </a:lnTo>
                <a:lnTo>
                  <a:pt x="168538" y="321310"/>
                </a:lnTo>
                <a:lnTo>
                  <a:pt x="178377" y="320358"/>
                </a:lnTo>
                <a:lnTo>
                  <a:pt x="188216" y="319723"/>
                </a:lnTo>
                <a:lnTo>
                  <a:pt x="198373" y="319088"/>
                </a:lnTo>
                <a:close/>
                <a:moveTo>
                  <a:pt x="2076641" y="106363"/>
                </a:moveTo>
                <a:lnTo>
                  <a:pt x="2082030" y="106363"/>
                </a:lnTo>
                <a:lnTo>
                  <a:pt x="2087102" y="106363"/>
                </a:lnTo>
                <a:lnTo>
                  <a:pt x="2092174" y="106679"/>
                </a:lnTo>
                <a:lnTo>
                  <a:pt x="2097246" y="107313"/>
                </a:lnTo>
                <a:lnTo>
                  <a:pt x="2102318" y="108263"/>
                </a:lnTo>
                <a:lnTo>
                  <a:pt x="2107390" y="109213"/>
                </a:lnTo>
                <a:lnTo>
                  <a:pt x="2112145" y="110797"/>
                </a:lnTo>
                <a:lnTo>
                  <a:pt x="2117217" y="112064"/>
                </a:lnTo>
                <a:lnTo>
                  <a:pt x="2121972" y="113965"/>
                </a:lnTo>
                <a:lnTo>
                  <a:pt x="2126727" y="116182"/>
                </a:lnTo>
                <a:lnTo>
                  <a:pt x="2131482" y="118399"/>
                </a:lnTo>
                <a:lnTo>
                  <a:pt x="2136237" y="120933"/>
                </a:lnTo>
                <a:lnTo>
                  <a:pt x="2140358" y="123784"/>
                </a:lnTo>
                <a:lnTo>
                  <a:pt x="2144796" y="126634"/>
                </a:lnTo>
                <a:lnTo>
                  <a:pt x="2148916" y="130119"/>
                </a:lnTo>
                <a:lnTo>
                  <a:pt x="2153354" y="133603"/>
                </a:lnTo>
                <a:lnTo>
                  <a:pt x="2157158" y="137087"/>
                </a:lnTo>
                <a:lnTo>
                  <a:pt x="2166351" y="146589"/>
                </a:lnTo>
                <a:lnTo>
                  <a:pt x="2169838" y="150707"/>
                </a:lnTo>
                <a:lnTo>
                  <a:pt x="2173642" y="154825"/>
                </a:lnTo>
                <a:lnTo>
                  <a:pt x="2176812" y="158626"/>
                </a:lnTo>
                <a:lnTo>
                  <a:pt x="2179665" y="163060"/>
                </a:lnTo>
                <a:lnTo>
                  <a:pt x="2182835" y="167811"/>
                </a:lnTo>
                <a:lnTo>
                  <a:pt x="2185371" y="172246"/>
                </a:lnTo>
                <a:lnTo>
                  <a:pt x="2187273" y="176997"/>
                </a:lnTo>
                <a:lnTo>
                  <a:pt x="2189492" y="181748"/>
                </a:lnTo>
                <a:lnTo>
                  <a:pt x="2191394" y="186183"/>
                </a:lnTo>
                <a:lnTo>
                  <a:pt x="2192979" y="191567"/>
                </a:lnTo>
                <a:lnTo>
                  <a:pt x="2194247" y="196002"/>
                </a:lnTo>
                <a:lnTo>
                  <a:pt x="2195515" y="201387"/>
                </a:lnTo>
                <a:lnTo>
                  <a:pt x="2196149" y="206454"/>
                </a:lnTo>
                <a:lnTo>
                  <a:pt x="2196783" y="211522"/>
                </a:lnTo>
                <a:lnTo>
                  <a:pt x="2197100" y="216590"/>
                </a:lnTo>
                <a:lnTo>
                  <a:pt x="2197100" y="221658"/>
                </a:lnTo>
                <a:lnTo>
                  <a:pt x="2197100" y="226726"/>
                </a:lnTo>
                <a:lnTo>
                  <a:pt x="2196783" y="231794"/>
                </a:lnTo>
                <a:lnTo>
                  <a:pt x="2196149" y="236862"/>
                </a:lnTo>
                <a:lnTo>
                  <a:pt x="2195515" y="241613"/>
                </a:lnTo>
                <a:lnTo>
                  <a:pt x="2194247" y="246681"/>
                </a:lnTo>
                <a:lnTo>
                  <a:pt x="2192979" y="251749"/>
                </a:lnTo>
                <a:lnTo>
                  <a:pt x="2191394" y="256500"/>
                </a:lnTo>
                <a:lnTo>
                  <a:pt x="2189492" y="261251"/>
                </a:lnTo>
                <a:lnTo>
                  <a:pt x="2187273" y="266319"/>
                </a:lnTo>
                <a:lnTo>
                  <a:pt x="2185371" y="270754"/>
                </a:lnTo>
                <a:lnTo>
                  <a:pt x="2182835" y="275505"/>
                </a:lnTo>
                <a:lnTo>
                  <a:pt x="2179665" y="279623"/>
                </a:lnTo>
                <a:lnTo>
                  <a:pt x="2176812" y="284057"/>
                </a:lnTo>
                <a:lnTo>
                  <a:pt x="2173642" y="288492"/>
                </a:lnTo>
                <a:lnTo>
                  <a:pt x="2169838" y="292609"/>
                </a:lnTo>
                <a:lnTo>
                  <a:pt x="2166351" y="296410"/>
                </a:lnTo>
                <a:lnTo>
                  <a:pt x="1970764" y="491843"/>
                </a:lnTo>
                <a:lnTo>
                  <a:pt x="1967277" y="495010"/>
                </a:lnTo>
                <a:lnTo>
                  <a:pt x="1963473" y="498178"/>
                </a:lnTo>
                <a:lnTo>
                  <a:pt x="1959986" y="500712"/>
                </a:lnTo>
                <a:lnTo>
                  <a:pt x="1956816" y="502612"/>
                </a:lnTo>
                <a:lnTo>
                  <a:pt x="1953329" y="504513"/>
                </a:lnTo>
                <a:lnTo>
                  <a:pt x="1950476" y="505463"/>
                </a:lnTo>
                <a:lnTo>
                  <a:pt x="1947623" y="505780"/>
                </a:lnTo>
                <a:lnTo>
                  <a:pt x="1944771" y="506413"/>
                </a:lnTo>
                <a:lnTo>
                  <a:pt x="1941918" y="505780"/>
                </a:lnTo>
                <a:lnTo>
                  <a:pt x="1939382" y="505463"/>
                </a:lnTo>
                <a:lnTo>
                  <a:pt x="1936846" y="504513"/>
                </a:lnTo>
                <a:lnTo>
                  <a:pt x="1933993" y="502929"/>
                </a:lnTo>
                <a:lnTo>
                  <a:pt x="1931457" y="501662"/>
                </a:lnTo>
                <a:lnTo>
                  <a:pt x="1928921" y="499445"/>
                </a:lnTo>
                <a:lnTo>
                  <a:pt x="1924166" y="494694"/>
                </a:lnTo>
                <a:lnTo>
                  <a:pt x="1919094" y="489309"/>
                </a:lnTo>
                <a:lnTo>
                  <a:pt x="1914022" y="482657"/>
                </a:lnTo>
                <a:lnTo>
                  <a:pt x="1903561" y="467770"/>
                </a:lnTo>
                <a:lnTo>
                  <a:pt x="1897855" y="459852"/>
                </a:lnTo>
                <a:lnTo>
                  <a:pt x="1891515" y="451616"/>
                </a:lnTo>
                <a:lnTo>
                  <a:pt x="1884541" y="443698"/>
                </a:lnTo>
                <a:lnTo>
                  <a:pt x="1877250" y="435779"/>
                </a:lnTo>
                <a:lnTo>
                  <a:pt x="1868057" y="426277"/>
                </a:lnTo>
                <a:lnTo>
                  <a:pt x="1859815" y="418991"/>
                </a:lnTo>
                <a:lnTo>
                  <a:pt x="1851890" y="412023"/>
                </a:lnTo>
                <a:lnTo>
                  <a:pt x="1843966" y="406005"/>
                </a:lnTo>
                <a:lnTo>
                  <a:pt x="1836041" y="399987"/>
                </a:lnTo>
                <a:lnTo>
                  <a:pt x="1820825" y="389217"/>
                </a:lnTo>
                <a:lnTo>
                  <a:pt x="1814485" y="384466"/>
                </a:lnTo>
                <a:lnTo>
                  <a:pt x="1808462" y="379398"/>
                </a:lnTo>
                <a:lnTo>
                  <a:pt x="1804024" y="374647"/>
                </a:lnTo>
                <a:lnTo>
                  <a:pt x="1802122" y="372113"/>
                </a:lnTo>
                <a:lnTo>
                  <a:pt x="1800220" y="369579"/>
                </a:lnTo>
                <a:lnTo>
                  <a:pt x="1798635" y="367045"/>
                </a:lnTo>
                <a:lnTo>
                  <a:pt x="1798001" y="364511"/>
                </a:lnTo>
                <a:lnTo>
                  <a:pt x="1797367" y="361660"/>
                </a:lnTo>
                <a:lnTo>
                  <a:pt x="1797050" y="359126"/>
                </a:lnTo>
                <a:lnTo>
                  <a:pt x="1797367" y="355959"/>
                </a:lnTo>
                <a:lnTo>
                  <a:pt x="1797684" y="353108"/>
                </a:lnTo>
                <a:lnTo>
                  <a:pt x="1798635" y="349941"/>
                </a:lnTo>
                <a:lnTo>
                  <a:pt x="1800220" y="346773"/>
                </a:lnTo>
                <a:lnTo>
                  <a:pt x="1802439" y="343289"/>
                </a:lnTo>
                <a:lnTo>
                  <a:pt x="1804975" y="340122"/>
                </a:lnTo>
                <a:lnTo>
                  <a:pt x="1807828" y="336637"/>
                </a:lnTo>
                <a:lnTo>
                  <a:pt x="1811632" y="332520"/>
                </a:lnTo>
                <a:lnTo>
                  <a:pt x="2006902" y="137087"/>
                </a:lnTo>
                <a:lnTo>
                  <a:pt x="2011023" y="133603"/>
                </a:lnTo>
                <a:lnTo>
                  <a:pt x="2014827" y="130119"/>
                </a:lnTo>
                <a:lnTo>
                  <a:pt x="2019265" y="126634"/>
                </a:lnTo>
                <a:lnTo>
                  <a:pt x="2023703" y="123784"/>
                </a:lnTo>
                <a:lnTo>
                  <a:pt x="2028141" y="120933"/>
                </a:lnTo>
                <a:lnTo>
                  <a:pt x="2032896" y="118399"/>
                </a:lnTo>
                <a:lnTo>
                  <a:pt x="2037017" y="116182"/>
                </a:lnTo>
                <a:lnTo>
                  <a:pt x="2041772" y="113965"/>
                </a:lnTo>
                <a:lnTo>
                  <a:pt x="2046843" y="112064"/>
                </a:lnTo>
                <a:lnTo>
                  <a:pt x="2051598" y="110797"/>
                </a:lnTo>
                <a:lnTo>
                  <a:pt x="2056670" y="109213"/>
                </a:lnTo>
                <a:lnTo>
                  <a:pt x="2061425" y="108263"/>
                </a:lnTo>
                <a:lnTo>
                  <a:pt x="2066497" y="107313"/>
                </a:lnTo>
                <a:lnTo>
                  <a:pt x="2071569" y="106679"/>
                </a:lnTo>
                <a:lnTo>
                  <a:pt x="2076641" y="106363"/>
                </a:lnTo>
                <a:close/>
                <a:moveTo>
                  <a:pt x="2213628" y="19050"/>
                </a:moveTo>
                <a:lnTo>
                  <a:pt x="2219371" y="19369"/>
                </a:lnTo>
                <a:lnTo>
                  <a:pt x="2225751" y="20007"/>
                </a:lnTo>
                <a:lnTo>
                  <a:pt x="2231493" y="21602"/>
                </a:lnTo>
                <a:lnTo>
                  <a:pt x="2237236" y="23516"/>
                </a:lnTo>
                <a:lnTo>
                  <a:pt x="2242978" y="26387"/>
                </a:lnTo>
                <a:lnTo>
                  <a:pt x="2248401" y="29258"/>
                </a:lnTo>
                <a:lnTo>
                  <a:pt x="2253506" y="33087"/>
                </a:lnTo>
                <a:lnTo>
                  <a:pt x="2258291" y="37234"/>
                </a:lnTo>
                <a:lnTo>
                  <a:pt x="2262757" y="42019"/>
                </a:lnTo>
                <a:lnTo>
                  <a:pt x="2266266" y="47123"/>
                </a:lnTo>
                <a:lnTo>
                  <a:pt x="2269457" y="52547"/>
                </a:lnTo>
                <a:lnTo>
                  <a:pt x="2272009" y="58608"/>
                </a:lnTo>
                <a:lnTo>
                  <a:pt x="2273923" y="64350"/>
                </a:lnTo>
                <a:lnTo>
                  <a:pt x="2275518" y="70412"/>
                </a:lnTo>
                <a:lnTo>
                  <a:pt x="2276475" y="76154"/>
                </a:lnTo>
                <a:lnTo>
                  <a:pt x="2276475" y="82216"/>
                </a:lnTo>
                <a:lnTo>
                  <a:pt x="2276475" y="88277"/>
                </a:lnTo>
                <a:lnTo>
                  <a:pt x="2275518" y="94338"/>
                </a:lnTo>
                <a:lnTo>
                  <a:pt x="2273923" y="100400"/>
                </a:lnTo>
                <a:lnTo>
                  <a:pt x="2272009" y="106142"/>
                </a:lnTo>
                <a:lnTo>
                  <a:pt x="2269457" y="111565"/>
                </a:lnTo>
                <a:lnTo>
                  <a:pt x="2266266" y="117308"/>
                </a:lnTo>
                <a:lnTo>
                  <a:pt x="2262757" y="122412"/>
                </a:lnTo>
                <a:lnTo>
                  <a:pt x="2258291" y="126878"/>
                </a:lnTo>
                <a:lnTo>
                  <a:pt x="2241064" y="144105"/>
                </a:lnTo>
                <a:lnTo>
                  <a:pt x="2236598" y="148253"/>
                </a:lnTo>
                <a:lnTo>
                  <a:pt x="2232769" y="150805"/>
                </a:lnTo>
                <a:lnTo>
                  <a:pt x="2230855" y="151443"/>
                </a:lnTo>
                <a:lnTo>
                  <a:pt x="2228941" y="152400"/>
                </a:lnTo>
                <a:lnTo>
                  <a:pt x="2227346" y="152400"/>
                </a:lnTo>
                <a:lnTo>
                  <a:pt x="2225751" y="152400"/>
                </a:lnTo>
                <a:lnTo>
                  <a:pt x="2224156" y="152081"/>
                </a:lnTo>
                <a:lnTo>
                  <a:pt x="2222880" y="151443"/>
                </a:lnTo>
                <a:lnTo>
                  <a:pt x="2220009" y="149848"/>
                </a:lnTo>
                <a:lnTo>
                  <a:pt x="2217456" y="147295"/>
                </a:lnTo>
                <a:lnTo>
                  <a:pt x="2214904" y="143786"/>
                </a:lnTo>
                <a:lnTo>
                  <a:pt x="2212352" y="140277"/>
                </a:lnTo>
                <a:lnTo>
                  <a:pt x="2209800" y="135811"/>
                </a:lnTo>
                <a:lnTo>
                  <a:pt x="2204058" y="126240"/>
                </a:lnTo>
                <a:lnTo>
                  <a:pt x="2201186" y="121455"/>
                </a:lnTo>
                <a:lnTo>
                  <a:pt x="2197358" y="116351"/>
                </a:lnTo>
                <a:lnTo>
                  <a:pt x="2193530" y="111246"/>
                </a:lnTo>
                <a:lnTo>
                  <a:pt x="2189064" y="106461"/>
                </a:lnTo>
                <a:lnTo>
                  <a:pt x="2184278" y="101995"/>
                </a:lnTo>
                <a:lnTo>
                  <a:pt x="2179493" y="98167"/>
                </a:lnTo>
                <a:lnTo>
                  <a:pt x="2174389" y="94657"/>
                </a:lnTo>
                <a:lnTo>
                  <a:pt x="2169285" y="91467"/>
                </a:lnTo>
                <a:lnTo>
                  <a:pt x="2159714" y="85725"/>
                </a:lnTo>
                <a:lnTo>
                  <a:pt x="2155248" y="83173"/>
                </a:lnTo>
                <a:lnTo>
                  <a:pt x="2151739" y="80620"/>
                </a:lnTo>
                <a:lnTo>
                  <a:pt x="2148229" y="78068"/>
                </a:lnTo>
                <a:lnTo>
                  <a:pt x="2145677" y="75516"/>
                </a:lnTo>
                <a:lnTo>
                  <a:pt x="2144082" y="72964"/>
                </a:lnTo>
                <a:lnTo>
                  <a:pt x="2143763" y="71369"/>
                </a:lnTo>
                <a:lnTo>
                  <a:pt x="2143125" y="69774"/>
                </a:lnTo>
                <a:lnTo>
                  <a:pt x="2143125" y="68179"/>
                </a:lnTo>
                <a:lnTo>
                  <a:pt x="2143763" y="66584"/>
                </a:lnTo>
                <a:lnTo>
                  <a:pt x="2144082" y="64669"/>
                </a:lnTo>
                <a:lnTo>
                  <a:pt x="2144720" y="63074"/>
                </a:lnTo>
                <a:lnTo>
                  <a:pt x="2147591" y="59246"/>
                </a:lnTo>
                <a:lnTo>
                  <a:pt x="2151419" y="54780"/>
                </a:lnTo>
                <a:lnTo>
                  <a:pt x="2168647" y="37234"/>
                </a:lnTo>
                <a:lnTo>
                  <a:pt x="2173751" y="33087"/>
                </a:lnTo>
                <a:lnTo>
                  <a:pt x="2178855" y="29258"/>
                </a:lnTo>
                <a:lnTo>
                  <a:pt x="2183959" y="26387"/>
                </a:lnTo>
                <a:lnTo>
                  <a:pt x="2189702" y="23516"/>
                </a:lnTo>
                <a:lnTo>
                  <a:pt x="2195125" y="21602"/>
                </a:lnTo>
                <a:lnTo>
                  <a:pt x="2201506" y="20007"/>
                </a:lnTo>
                <a:lnTo>
                  <a:pt x="2207248" y="19369"/>
                </a:lnTo>
                <a:lnTo>
                  <a:pt x="2213628" y="19050"/>
                </a:lnTo>
                <a:close/>
                <a:moveTo>
                  <a:pt x="1985550" y="0"/>
                </a:moveTo>
                <a:lnTo>
                  <a:pt x="1989686" y="0"/>
                </a:lnTo>
                <a:lnTo>
                  <a:pt x="1993822" y="0"/>
                </a:lnTo>
                <a:lnTo>
                  <a:pt x="1997640" y="634"/>
                </a:lnTo>
                <a:lnTo>
                  <a:pt x="2001776" y="1903"/>
                </a:lnTo>
                <a:lnTo>
                  <a:pt x="2005594" y="2855"/>
                </a:lnTo>
                <a:lnTo>
                  <a:pt x="2009411" y="4759"/>
                </a:lnTo>
                <a:lnTo>
                  <a:pt x="2012911" y="6980"/>
                </a:lnTo>
                <a:lnTo>
                  <a:pt x="2016411" y="9518"/>
                </a:lnTo>
                <a:lnTo>
                  <a:pt x="2019592" y="12374"/>
                </a:lnTo>
                <a:lnTo>
                  <a:pt x="2022456" y="15229"/>
                </a:lnTo>
                <a:lnTo>
                  <a:pt x="2025001" y="19037"/>
                </a:lnTo>
                <a:lnTo>
                  <a:pt x="2026910" y="22210"/>
                </a:lnTo>
                <a:lnTo>
                  <a:pt x="2028819" y="26334"/>
                </a:lnTo>
                <a:lnTo>
                  <a:pt x="2030091" y="29824"/>
                </a:lnTo>
                <a:lnTo>
                  <a:pt x="2031364" y="33949"/>
                </a:lnTo>
                <a:lnTo>
                  <a:pt x="2031682" y="37757"/>
                </a:lnTo>
                <a:lnTo>
                  <a:pt x="2032000" y="41881"/>
                </a:lnTo>
                <a:lnTo>
                  <a:pt x="2031682" y="46006"/>
                </a:lnTo>
                <a:lnTo>
                  <a:pt x="2031046" y="49813"/>
                </a:lnTo>
                <a:lnTo>
                  <a:pt x="2030091" y="53938"/>
                </a:lnTo>
                <a:lnTo>
                  <a:pt x="2028819" y="57745"/>
                </a:lnTo>
                <a:lnTo>
                  <a:pt x="2026910" y="61553"/>
                </a:lnTo>
                <a:lnTo>
                  <a:pt x="2025001" y="65043"/>
                </a:lnTo>
                <a:lnTo>
                  <a:pt x="2022456" y="68533"/>
                </a:lnTo>
                <a:lnTo>
                  <a:pt x="2019592" y="71706"/>
                </a:lnTo>
                <a:lnTo>
                  <a:pt x="1637177" y="453081"/>
                </a:lnTo>
                <a:lnTo>
                  <a:pt x="1633995" y="455937"/>
                </a:lnTo>
                <a:lnTo>
                  <a:pt x="1630814" y="458158"/>
                </a:lnTo>
                <a:lnTo>
                  <a:pt x="1626996" y="460379"/>
                </a:lnTo>
                <a:lnTo>
                  <a:pt x="1623496" y="462283"/>
                </a:lnTo>
                <a:lnTo>
                  <a:pt x="1619360" y="463552"/>
                </a:lnTo>
                <a:lnTo>
                  <a:pt x="1615224" y="464186"/>
                </a:lnTo>
                <a:lnTo>
                  <a:pt x="1611407" y="465138"/>
                </a:lnTo>
                <a:lnTo>
                  <a:pt x="1607271" y="465138"/>
                </a:lnTo>
                <a:lnTo>
                  <a:pt x="1603135" y="465138"/>
                </a:lnTo>
                <a:lnTo>
                  <a:pt x="1599317" y="464186"/>
                </a:lnTo>
                <a:lnTo>
                  <a:pt x="1595181" y="463552"/>
                </a:lnTo>
                <a:lnTo>
                  <a:pt x="1591681" y="462283"/>
                </a:lnTo>
                <a:lnTo>
                  <a:pt x="1587864" y="460379"/>
                </a:lnTo>
                <a:lnTo>
                  <a:pt x="1584364" y="458158"/>
                </a:lnTo>
                <a:lnTo>
                  <a:pt x="1580864" y="455937"/>
                </a:lnTo>
                <a:lnTo>
                  <a:pt x="1577683" y="453081"/>
                </a:lnTo>
                <a:lnTo>
                  <a:pt x="1574819" y="449591"/>
                </a:lnTo>
                <a:lnTo>
                  <a:pt x="1572274" y="446418"/>
                </a:lnTo>
                <a:lnTo>
                  <a:pt x="1570047" y="442928"/>
                </a:lnTo>
                <a:lnTo>
                  <a:pt x="1568138" y="439121"/>
                </a:lnTo>
                <a:lnTo>
                  <a:pt x="1567184" y="435314"/>
                </a:lnTo>
                <a:lnTo>
                  <a:pt x="1565911" y="431189"/>
                </a:lnTo>
                <a:lnTo>
                  <a:pt x="1565275" y="427381"/>
                </a:lnTo>
                <a:lnTo>
                  <a:pt x="1565275" y="423257"/>
                </a:lnTo>
                <a:lnTo>
                  <a:pt x="1565275" y="419132"/>
                </a:lnTo>
                <a:lnTo>
                  <a:pt x="1565911" y="415007"/>
                </a:lnTo>
                <a:lnTo>
                  <a:pt x="1567184" y="411517"/>
                </a:lnTo>
                <a:lnTo>
                  <a:pt x="1568138" y="407393"/>
                </a:lnTo>
                <a:lnTo>
                  <a:pt x="1570047" y="403902"/>
                </a:lnTo>
                <a:lnTo>
                  <a:pt x="1572274" y="400095"/>
                </a:lnTo>
                <a:lnTo>
                  <a:pt x="1574819" y="396922"/>
                </a:lnTo>
                <a:lnTo>
                  <a:pt x="1577683" y="393749"/>
                </a:lnTo>
                <a:lnTo>
                  <a:pt x="1960098" y="12374"/>
                </a:lnTo>
                <a:lnTo>
                  <a:pt x="1962962" y="9518"/>
                </a:lnTo>
                <a:lnTo>
                  <a:pt x="1966779" y="6980"/>
                </a:lnTo>
                <a:lnTo>
                  <a:pt x="1970279" y="4759"/>
                </a:lnTo>
                <a:lnTo>
                  <a:pt x="1974097" y="2855"/>
                </a:lnTo>
                <a:lnTo>
                  <a:pt x="1977596" y="1903"/>
                </a:lnTo>
                <a:lnTo>
                  <a:pt x="1981732" y="634"/>
                </a:lnTo>
                <a:lnTo>
                  <a:pt x="1985550"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sp>
        <p:nvSpPr>
          <p:cNvPr id="22" name="KSO_Shape">
            <a:extLst>
              <a:ext uri="{FF2B5EF4-FFF2-40B4-BE49-F238E27FC236}">
                <a16:creationId xmlns:a16="http://schemas.microsoft.com/office/drawing/2014/main" id="{EBA96251-D82C-4A17-B959-05F1B5D26E49}"/>
              </a:ext>
            </a:extLst>
          </p:cNvPr>
          <p:cNvSpPr/>
          <p:nvPr/>
        </p:nvSpPr>
        <p:spPr bwMode="auto">
          <a:xfrm>
            <a:off x="1920408" y="4960236"/>
            <a:ext cx="360793" cy="346362"/>
          </a:xfrm>
          <a:custGeom>
            <a:avLst/>
            <a:gdLst>
              <a:gd name="T0" fmla="*/ 1618108 w 3816350"/>
              <a:gd name="T1" fmla="*/ 3491708 h 3665538"/>
              <a:gd name="T2" fmla="*/ 3711914 w 3816350"/>
              <a:gd name="T3" fmla="*/ 3515947 h 3665538"/>
              <a:gd name="T4" fmla="*/ 1938033 w 3816350"/>
              <a:gd name="T5" fmla="*/ 3320852 h 3665538"/>
              <a:gd name="T6" fmla="*/ 2466975 w 3816350"/>
              <a:gd name="T7" fmla="*/ 3464378 h 3665538"/>
              <a:gd name="T8" fmla="*/ 1420823 w 3816350"/>
              <a:gd name="T9" fmla="*/ 3514907 h 3665538"/>
              <a:gd name="T10" fmla="*/ 1072366 w 3816350"/>
              <a:gd name="T11" fmla="*/ 3448171 h 3665538"/>
              <a:gd name="T12" fmla="*/ 350995 w 3816350"/>
              <a:gd name="T13" fmla="*/ 3613421 h 3665538"/>
              <a:gd name="T14" fmla="*/ 2826009 w 3816350"/>
              <a:gd name="T15" fmla="*/ 3416327 h 3665538"/>
              <a:gd name="T16" fmla="*/ 3710327 w 3816350"/>
              <a:gd name="T17" fmla="*/ 3553504 h 3665538"/>
              <a:gd name="T18" fmla="*/ 1625482 w 3816350"/>
              <a:gd name="T19" fmla="*/ 3379536 h 3665538"/>
              <a:gd name="T20" fmla="*/ 2426374 w 3816350"/>
              <a:gd name="T21" fmla="*/ 3213000 h 3665538"/>
              <a:gd name="T22" fmla="*/ 771525 w 3816350"/>
              <a:gd name="T23" fmla="*/ 3205163 h 3665538"/>
              <a:gd name="T24" fmla="*/ 1067953 w 3816350"/>
              <a:gd name="T25" fmla="*/ 3277053 h 3665538"/>
              <a:gd name="T26" fmla="*/ 784892 w 3816350"/>
              <a:gd name="T27" fmla="*/ 3451540 h 3665538"/>
              <a:gd name="T28" fmla="*/ 2490788 w 3816350"/>
              <a:gd name="T29" fmla="*/ 3116568 h 3665538"/>
              <a:gd name="T30" fmla="*/ 1449375 w 3816350"/>
              <a:gd name="T31" fmla="*/ 3307847 h 3665538"/>
              <a:gd name="T32" fmla="*/ 2434307 w 3816350"/>
              <a:gd name="T33" fmla="*/ 3163198 h 3665538"/>
              <a:gd name="T34" fmla="*/ 3783974 w 3816350"/>
              <a:gd name="T35" fmla="*/ 3278823 h 3665538"/>
              <a:gd name="T36" fmla="*/ 2635250 w 3816350"/>
              <a:gd name="T37" fmla="*/ 3206432 h 3665538"/>
              <a:gd name="T38" fmla="*/ 3815080 w 3816350"/>
              <a:gd name="T39" fmla="*/ 3040062 h 3665538"/>
              <a:gd name="T40" fmla="*/ 2866956 w 3816350"/>
              <a:gd name="T41" fmla="*/ 3006725 h 3665538"/>
              <a:gd name="T42" fmla="*/ 657993 w 3816350"/>
              <a:gd name="T43" fmla="*/ 3196983 h 3665538"/>
              <a:gd name="T44" fmla="*/ 872062 w 3816350"/>
              <a:gd name="T45" fmla="*/ 3214746 h 3665538"/>
              <a:gd name="T46" fmla="*/ 825374 w 3816350"/>
              <a:gd name="T47" fmla="*/ 2994614 h 3665538"/>
              <a:gd name="T48" fmla="*/ 1190307 w 3816350"/>
              <a:gd name="T49" fmla="*/ 3120223 h 3665538"/>
              <a:gd name="T50" fmla="*/ 273368 w 3816350"/>
              <a:gd name="T51" fmla="*/ 3120223 h 3665538"/>
              <a:gd name="T52" fmla="*/ 1472924 w 3816350"/>
              <a:gd name="T53" fmla="*/ 2958852 h 3665538"/>
              <a:gd name="T54" fmla="*/ 2445690 w 3816350"/>
              <a:gd name="T55" fmla="*/ 3096148 h 3665538"/>
              <a:gd name="T56" fmla="*/ 1403350 w 3816350"/>
              <a:gd name="T57" fmla="*/ 2909186 h 3665538"/>
              <a:gd name="T58" fmla="*/ 3767144 w 3816350"/>
              <a:gd name="T59" fmla="*/ 2880042 h 3665538"/>
              <a:gd name="T60" fmla="*/ 2660954 w 3816350"/>
              <a:gd name="T61" fmla="*/ 3062923 h 3665538"/>
              <a:gd name="T62" fmla="*/ 2077078 w 3816350"/>
              <a:gd name="T63" fmla="*/ 2755988 h 3665538"/>
              <a:gd name="T64" fmla="*/ 2064323 w 3816350"/>
              <a:gd name="T65" fmla="*/ 3023556 h 3665538"/>
              <a:gd name="T66" fmla="*/ 1553136 w 3816350"/>
              <a:gd name="T67" fmla="*/ 2926811 h 3665538"/>
              <a:gd name="T68" fmla="*/ 2489519 w 3816350"/>
              <a:gd name="T69" fmla="*/ 2707310 h 3665538"/>
              <a:gd name="T70" fmla="*/ 1846579 w 3816350"/>
              <a:gd name="T71" fmla="*/ 2621224 h 3665538"/>
              <a:gd name="T72" fmla="*/ 3411957 w 3816350"/>
              <a:gd name="T73" fmla="*/ 2738921 h 3665538"/>
              <a:gd name="T74" fmla="*/ 3080259 w 3816350"/>
              <a:gd name="T75" fmla="*/ 2936880 h 3665538"/>
              <a:gd name="T76" fmla="*/ 1829436 w 3816350"/>
              <a:gd name="T77" fmla="*/ 2582778 h 3665538"/>
              <a:gd name="T78" fmla="*/ 1856740 w 3816350"/>
              <a:gd name="T79" fmla="*/ 2801747 h 3665538"/>
              <a:gd name="T80" fmla="*/ 2088516 w 3816350"/>
              <a:gd name="T81" fmla="*/ 2619751 h 3665538"/>
              <a:gd name="T82" fmla="*/ 2403793 w 3816350"/>
              <a:gd name="T83" fmla="*/ 2645568 h 3665538"/>
              <a:gd name="T84" fmla="*/ 1545273 w 3816350"/>
              <a:gd name="T85" fmla="*/ 2758080 h 3665538"/>
              <a:gd name="T86" fmla="*/ 2737140 w 3816350"/>
              <a:gd name="T87" fmla="*/ 2576196 h 3665538"/>
              <a:gd name="T88" fmla="*/ 3655103 w 3816350"/>
              <a:gd name="T89" fmla="*/ 2636838 h 3665538"/>
              <a:gd name="T90" fmla="*/ 2771738 w 3816350"/>
              <a:gd name="T91" fmla="*/ 2448243 h 3665538"/>
              <a:gd name="T92" fmla="*/ 2989478 w 3816350"/>
              <a:gd name="T93" fmla="*/ 2307907 h 3665538"/>
              <a:gd name="T94" fmla="*/ 2867591 w 3816350"/>
              <a:gd name="T95" fmla="*/ 2234247 h 3665538"/>
              <a:gd name="T96" fmla="*/ 3696043 w 3816350"/>
              <a:gd name="T97" fmla="*/ 2367598 h 3665538"/>
              <a:gd name="T98" fmla="*/ 3314856 w 3816350"/>
              <a:gd name="T99" fmla="*/ 1892183 h 3665538"/>
              <a:gd name="T100" fmla="*/ 2974884 w 3816350"/>
              <a:gd name="T101" fmla="*/ 2068371 h 3665538"/>
              <a:gd name="T102" fmla="*/ 3799844 w 3816350"/>
              <a:gd name="T103" fmla="*/ 2062969 h 3665538"/>
              <a:gd name="T104" fmla="*/ 2637789 w 3816350"/>
              <a:gd name="T105" fmla="*/ 2027696 h 3665538"/>
              <a:gd name="T106" fmla="*/ 3189458 w 3816350"/>
              <a:gd name="T107" fmla="*/ 1697313 h 3665538"/>
              <a:gd name="T108" fmla="*/ 3015840 w 3816350"/>
              <a:gd name="T109" fmla="*/ 1948969 h 3665538"/>
              <a:gd name="T110" fmla="*/ 3354189 w 3816350"/>
              <a:gd name="T111" fmla="*/ 1860541 h 3665538"/>
              <a:gd name="T112" fmla="*/ 3468771 w 3816350"/>
              <a:gd name="T113" fmla="*/ 1695411 h 3665538"/>
              <a:gd name="T114" fmla="*/ 3173905 w 3816350"/>
              <a:gd name="T115" fmla="*/ 2035495 h 3665538"/>
              <a:gd name="T116" fmla="*/ 3074241 w 3816350"/>
              <a:gd name="T117" fmla="*/ 1681466 h 3665538"/>
              <a:gd name="T118" fmla="*/ 3386120 w 3816350"/>
              <a:gd name="T119" fmla="*/ 1131189 h 3665538"/>
              <a:gd name="T120" fmla="*/ 254975 w 3816350"/>
              <a:gd name="T121" fmla="*/ 2785759 h 3665538"/>
              <a:gd name="T122" fmla="*/ 1131353 w 3816350"/>
              <a:gd name="T123" fmla="*/ 1377803 h 3665538"/>
              <a:gd name="T124" fmla="*/ 2508155 w 3816350"/>
              <a:gd name="T125" fmla="*/ 314537 h 3665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816350" h="3665538">
                <a:moveTo>
                  <a:pt x="1892592" y="3532067"/>
                </a:moveTo>
                <a:lnTo>
                  <a:pt x="1892592" y="3635348"/>
                </a:lnTo>
                <a:lnTo>
                  <a:pt x="1913877" y="3636302"/>
                </a:lnTo>
                <a:lnTo>
                  <a:pt x="1935480" y="3636302"/>
                </a:lnTo>
                <a:lnTo>
                  <a:pt x="1965343" y="3635666"/>
                </a:lnTo>
                <a:lnTo>
                  <a:pt x="1965343" y="3532385"/>
                </a:lnTo>
                <a:lnTo>
                  <a:pt x="1935480" y="3532703"/>
                </a:lnTo>
                <a:lnTo>
                  <a:pt x="1913877" y="3532703"/>
                </a:lnTo>
                <a:lnTo>
                  <a:pt x="1892592" y="3532067"/>
                </a:lnTo>
                <a:close/>
                <a:moveTo>
                  <a:pt x="665284" y="3532067"/>
                </a:moveTo>
                <a:lnTo>
                  <a:pt x="665284" y="3635348"/>
                </a:lnTo>
                <a:lnTo>
                  <a:pt x="686575" y="3636302"/>
                </a:lnTo>
                <a:lnTo>
                  <a:pt x="708185" y="3636302"/>
                </a:lnTo>
                <a:lnTo>
                  <a:pt x="738374" y="3635666"/>
                </a:lnTo>
                <a:lnTo>
                  <a:pt x="738374" y="3532385"/>
                </a:lnTo>
                <a:lnTo>
                  <a:pt x="708185" y="3532703"/>
                </a:lnTo>
                <a:lnTo>
                  <a:pt x="686575" y="3532703"/>
                </a:lnTo>
                <a:lnTo>
                  <a:pt x="665284" y="3532067"/>
                </a:lnTo>
                <a:close/>
                <a:moveTo>
                  <a:pt x="1746773" y="3519356"/>
                </a:moveTo>
                <a:lnTo>
                  <a:pt x="1746773" y="3623272"/>
                </a:lnTo>
                <a:lnTo>
                  <a:pt x="1764563" y="3625497"/>
                </a:lnTo>
                <a:lnTo>
                  <a:pt x="1782671" y="3628039"/>
                </a:lnTo>
                <a:lnTo>
                  <a:pt x="1800780" y="3629628"/>
                </a:lnTo>
                <a:lnTo>
                  <a:pt x="1819841" y="3631535"/>
                </a:lnTo>
                <a:lnTo>
                  <a:pt x="1819841" y="3527618"/>
                </a:lnTo>
                <a:lnTo>
                  <a:pt x="1800780" y="3526029"/>
                </a:lnTo>
                <a:lnTo>
                  <a:pt x="1782671" y="3524123"/>
                </a:lnTo>
                <a:lnTo>
                  <a:pt x="1764563" y="3521580"/>
                </a:lnTo>
                <a:lnTo>
                  <a:pt x="1746773" y="3519356"/>
                </a:lnTo>
                <a:close/>
                <a:moveTo>
                  <a:pt x="519421" y="3519356"/>
                </a:moveTo>
                <a:lnTo>
                  <a:pt x="519421" y="3623272"/>
                </a:lnTo>
                <a:lnTo>
                  <a:pt x="537217" y="3625497"/>
                </a:lnTo>
                <a:lnTo>
                  <a:pt x="555330" y="3628039"/>
                </a:lnTo>
                <a:lnTo>
                  <a:pt x="573762" y="3629946"/>
                </a:lnTo>
                <a:lnTo>
                  <a:pt x="592511" y="3631535"/>
                </a:lnTo>
                <a:lnTo>
                  <a:pt x="592511" y="3527618"/>
                </a:lnTo>
                <a:lnTo>
                  <a:pt x="573762" y="3526029"/>
                </a:lnTo>
                <a:lnTo>
                  <a:pt x="555330" y="3524123"/>
                </a:lnTo>
                <a:lnTo>
                  <a:pt x="537217" y="3521580"/>
                </a:lnTo>
                <a:lnTo>
                  <a:pt x="519421" y="3519356"/>
                </a:lnTo>
                <a:close/>
                <a:moveTo>
                  <a:pt x="3151360" y="3517220"/>
                </a:moveTo>
                <a:lnTo>
                  <a:pt x="3151360" y="3632118"/>
                </a:lnTo>
                <a:lnTo>
                  <a:pt x="3174848" y="3632755"/>
                </a:lnTo>
                <a:lnTo>
                  <a:pt x="3198972" y="3633073"/>
                </a:lnTo>
                <a:lnTo>
                  <a:pt x="3231983" y="3632755"/>
                </a:lnTo>
                <a:lnTo>
                  <a:pt x="3231983" y="3517539"/>
                </a:lnTo>
                <a:lnTo>
                  <a:pt x="3198972" y="3517857"/>
                </a:lnTo>
                <a:lnTo>
                  <a:pt x="3174848" y="3517539"/>
                </a:lnTo>
                <a:lnTo>
                  <a:pt x="3151360" y="3517220"/>
                </a:lnTo>
                <a:close/>
                <a:moveTo>
                  <a:pt x="2989478" y="3502580"/>
                </a:moveTo>
                <a:lnTo>
                  <a:pt x="2989478" y="3618432"/>
                </a:lnTo>
                <a:lnTo>
                  <a:pt x="3009158" y="3620979"/>
                </a:lnTo>
                <a:lnTo>
                  <a:pt x="3029472" y="3623525"/>
                </a:lnTo>
                <a:lnTo>
                  <a:pt x="3049469" y="3625753"/>
                </a:lnTo>
                <a:lnTo>
                  <a:pt x="3070419" y="3627344"/>
                </a:lnTo>
                <a:lnTo>
                  <a:pt x="3070419" y="3512446"/>
                </a:lnTo>
                <a:lnTo>
                  <a:pt x="3049469" y="3510537"/>
                </a:lnTo>
                <a:lnTo>
                  <a:pt x="3029472" y="3507990"/>
                </a:lnTo>
                <a:lnTo>
                  <a:pt x="3009158" y="3505763"/>
                </a:lnTo>
                <a:lnTo>
                  <a:pt x="2989478" y="3502580"/>
                </a:lnTo>
                <a:close/>
                <a:moveTo>
                  <a:pt x="1600953" y="3486306"/>
                </a:moveTo>
                <a:lnTo>
                  <a:pt x="1600953" y="3591494"/>
                </a:lnTo>
                <a:lnTo>
                  <a:pt x="1618744" y="3596578"/>
                </a:lnTo>
                <a:lnTo>
                  <a:pt x="1636217" y="3601345"/>
                </a:lnTo>
                <a:lnTo>
                  <a:pt x="1654960" y="3606112"/>
                </a:lnTo>
                <a:lnTo>
                  <a:pt x="1673704" y="3610243"/>
                </a:lnTo>
                <a:lnTo>
                  <a:pt x="1673704" y="3506009"/>
                </a:lnTo>
                <a:lnTo>
                  <a:pt x="1654960" y="3501242"/>
                </a:lnTo>
                <a:lnTo>
                  <a:pt x="1636217" y="3496475"/>
                </a:lnTo>
                <a:lnTo>
                  <a:pt x="1618108" y="3491708"/>
                </a:lnTo>
                <a:lnTo>
                  <a:pt x="1600953" y="3486306"/>
                </a:lnTo>
                <a:close/>
                <a:moveTo>
                  <a:pt x="373875" y="3486306"/>
                </a:moveTo>
                <a:lnTo>
                  <a:pt x="373875" y="3591494"/>
                </a:lnTo>
                <a:lnTo>
                  <a:pt x="391353" y="3596578"/>
                </a:lnTo>
                <a:lnTo>
                  <a:pt x="409149" y="3601345"/>
                </a:lnTo>
                <a:lnTo>
                  <a:pt x="427581" y="3606112"/>
                </a:lnTo>
                <a:lnTo>
                  <a:pt x="446648" y="3610243"/>
                </a:lnTo>
                <a:lnTo>
                  <a:pt x="446648" y="3506009"/>
                </a:lnTo>
                <a:lnTo>
                  <a:pt x="427581" y="3501242"/>
                </a:lnTo>
                <a:lnTo>
                  <a:pt x="409149" y="3496475"/>
                </a:lnTo>
                <a:lnTo>
                  <a:pt x="390718" y="3491708"/>
                </a:lnTo>
                <a:lnTo>
                  <a:pt x="373875" y="3486306"/>
                </a:lnTo>
                <a:close/>
                <a:moveTo>
                  <a:pt x="2827597" y="3465978"/>
                </a:moveTo>
                <a:lnTo>
                  <a:pt x="2827597" y="3583104"/>
                </a:lnTo>
                <a:lnTo>
                  <a:pt x="2846959" y="3589151"/>
                </a:lnTo>
                <a:lnTo>
                  <a:pt x="2866956" y="3594243"/>
                </a:lnTo>
                <a:lnTo>
                  <a:pt x="2887588" y="3599336"/>
                </a:lnTo>
                <a:lnTo>
                  <a:pt x="2908220" y="3604110"/>
                </a:lnTo>
                <a:lnTo>
                  <a:pt x="2908220" y="3487939"/>
                </a:lnTo>
                <a:lnTo>
                  <a:pt x="2887588" y="3482847"/>
                </a:lnTo>
                <a:lnTo>
                  <a:pt x="2866956" y="3477436"/>
                </a:lnTo>
                <a:lnTo>
                  <a:pt x="2846959" y="3472025"/>
                </a:lnTo>
                <a:lnTo>
                  <a:pt x="2827597" y="3465978"/>
                </a:lnTo>
                <a:close/>
                <a:moveTo>
                  <a:pt x="2402802" y="3447218"/>
                </a:moveTo>
                <a:lnTo>
                  <a:pt x="2397719" y="3450714"/>
                </a:lnTo>
                <a:lnTo>
                  <a:pt x="2391365" y="3453891"/>
                </a:lnTo>
                <a:lnTo>
                  <a:pt x="2383740" y="3457387"/>
                </a:lnTo>
                <a:lnTo>
                  <a:pt x="2376433" y="3460565"/>
                </a:lnTo>
                <a:lnTo>
                  <a:pt x="2347841" y="3472005"/>
                </a:lnTo>
                <a:lnTo>
                  <a:pt x="2347841" y="3562893"/>
                </a:lnTo>
                <a:lnTo>
                  <a:pt x="2355784" y="3558761"/>
                </a:lnTo>
                <a:lnTo>
                  <a:pt x="2363408" y="3554630"/>
                </a:lnTo>
                <a:lnTo>
                  <a:pt x="2371033" y="3550181"/>
                </a:lnTo>
                <a:lnTo>
                  <a:pt x="2378340" y="3545414"/>
                </a:lnTo>
                <a:lnTo>
                  <a:pt x="2385329" y="3540648"/>
                </a:lnTo>
                <a:lnTo>
                  <a:pt x="2391683" y="3535881"/>
                </a:lnTo>
                <a:lnTo>
                  <a:pt x="2397719" y="3531114"/>
                </a:lnTo>
                <a:lnTo>
                  <a:pt x="2402802" y="3526983"/>
                </a:lnTo>
                <a:lnTo>
                  <a:pt x="2402802" y="3447218"/>
                </a:lnTo>
                <a:close/>
                <a:moveTo>
                  <a:pt x="1175646" y="3447218"/>
                </a:moveTo>
                <a:lnTo>
                  <a:pt x="1170561" y="3450714"/>
                </a:lnTo>
                <a:lnTo>
                  <a:pt x="1164205" y="3453891"/>
                </a:lnTo>
                <a:lnTo>
                  <a:pt x="1156578" y="3457387"/>
                </a:lnTo>
                <a:lnTo>
                  <a:pt x="1149269" y="3460565"/>
                </a:lnTo>
                <a:lnTo>
                  <a:pt x="1120669" y="3472005"/>
                </a:lnTo>
                <a:lnTo>
                  <a:pt x="1120669" y="3562893"/>
                </a:lnTo>
                <a:lnTo>
                  <a:pt x="1128613" y="3558761"/>
                </a:lnTo>
                <a:lnTo>
                  <a:pt x="1136240" y="3554630"/>
                </a:lnTo>
                <a:lnTo>
                  <a:pt x="1144185" y="3550181"/>
                </a:lnTo>
                <a:lnTo>
                  <a:pt x="1151176" y="3545414"/>
                </a:lnTo>
                <a:lnTo>
                  <a:pt x="1158167" y="3540648"/>
                </a:lnTo>
                <a:lnTo>
                  <a:pt x="1164523" y="3535881"/>
                </a:lnTo>
                <a:lnTo>
                  <a:pt x="1170561" y="3531114"/>
                </a:lnTo>
                <a:lnTo>
                  <a:pt x="1175646" y="3526347"/>
                </a:lnTo>
                <a:lnTo>
                  <a:pt x="1175646" y="3447218"/>
                </a:lnTo>
                <a:close/>
                <a:moveTo>
                  <a:pt x="3717945" y="3422692"/>
                </a:moveTo>
                <a:lnTo>
                  <a:pt x="3711914" y="3426193"/>
                </a:lnTo>
                <a:lnTo>
                  <a:pt x="3704931" y="3430013"/>
                </a:lnTo>
                <a:lnTo>
                  <a:pt x="3696678" y="3433832"/>
                </a:lnTo>
                <a:lnTo>
                  <a:pt x="3688425" y="3437651"/>
                </a:lnTo>
                <a:lnTo>
                  <a:pt x="3671285" y="3444335"/>
                </a:lnTo>
                <a:lnTo>
                  <a:pt x="3656684" y="3450064"/>
                </a:lnTo>
                <a:lnTo>
                  <a:pt x="3656684" y="3551276"/>
                </a:lnTo>
                <a:lnTo>
                  <a:pt x="3665254" y="3546820"/>
                </a:lnTo>
                <a:lnTo>
                  <a:pt x="3674142" y="3542046"/>
                </a:lnTo>
                <a:lnTo>
                  <a:pt x="3682394" y="3537272"/>
                </a:lnTo>
                <a:lnTo>
                  <a:pt x="3690647" y="3532179"/>
                </a:lnTo>
                <a:lnTo>
                  <a:pt x="3698582" y="3526769"/>
                </a:lnTo>
                <a:lnTo>
                  <a:pt x="3705566" y="3521358"/>
                </a:lnTo>
                <a:lnTo>
                  <a:pt x="3711914" y="3515947"/>
                </a:lnTo>
                <a:lnTo>
                  <a:pt x="3717945" y="3510855"/>
                </a:lnTo>
                <a:lnTo>
                  <a:pt x="3717945" y="3422692"/>
                </a:lnTo>
                <a:close/>
                <a:moveTo>
                  <a:pt x="1455133" y="3410672"/>
                </a:moveTo>
                <a:lnTo>
                  <a:pt x="1455133" y="3516813"/>
                </a:lnTo>
                <a:lnTo>
                  <a:pt x="1457675" y="3519674"/>
                </a:lnTo>
                <a:lnTo>
                  <a:pt x="1460216" y="3522534"/>
                </a:lnTo>
                <a:lnTo>
                  <a:pt x="1466888" y="3528572"/>
                </a:lnTo>
                <a:lnTo>
                  <a:pt x="1475466" y="3534610"/>
                </a:lnTo>
                <a:lnTo>
                  <a:pt x="1484679" y="3540965"/>
                </a:lnTo>
                <a:lnTo>
                  <a:pt x="1495162" y="3547639"/>
                </a:lnTo>
                <a:lnTo>
                  <a:pt x="1505964" y="3553677"/>
                </a:lnTo>
                <a:lnTo>
                  <a:pt x="1517083" y="3559715"/>
                </a:lnTo>
                <a:lnTo>
                  <a:pt x="1528202" y="3564799"/>
                </a:lnTo>
                <a:lnTo>
                  <a:pt x="1528202" y="3457387"/>
                </a:lnTo>
                <a:lnTo>
                  <a:pt x="1517083" y="3452302"/>
                </a:lnTo>
                <a:lnTo>
                  <a:pt x="1506917" y="3446582"/>
                </a:lnTo>
                <a:lnTo>
                  <a:pt x="1497068" y="3441180"/>
                </a:lnTo>
                <a:lnTo>
                  <a:pt x="1487538" y="3435142"/>
                </a:lnTo>
                <a:lnTo>
                  <a:pt x="1478960" y="3429422"/>
                </a:lnTo>
                <a:lnTo>
                  <a:pt x="1470700" y="3423384"/>
                </a:lnTo>
                <a:lnTo>
                  <a:pt x="1462758" y="3417028"/>
                </a:lnTo>
                <a:lnTo>
                  <a:pt x="1455133" y="3410672"/>
                </a:lnTo>
                <a:close/>
                <a:moveTo>
                  <a:pt x="227694" y="3410672"/>
                </a:moveTo>
                <a:lnTo>
                  <a:pt x="227694" y="3516813"/>
                </a:lnTo>
                <a:lnTo>
                  <a:pt x="230237" y="3519674"/>
                </a:lnTo>
                <a:lnTo>
                  <a:pt x="233097" y="3522534"/>
                </a:lnTo>
                <a:lnTo>
                  <a:pt x="239770" y="3528572"/>
                </a:lnTo>
                <a:lnTo>
                  <a:pt x="248033" y="3534610"/>
                </a:lnTo>
                <a:lnTo>
                  <a:pt x="257566" y="3540965"/>
                </a:lnTo>
                <a:lnTo>
                  <a:pt x="267735" y="3547639"/>
                </a:lnTo>
                <a:lnTo>
                  <a:pt x="278858" y="3553677"/>
                </a:lnTo>
                <a:lnTo>
                  <a:pt x="289662" y="3559715"/>
                </a:lnTo>
                <a:lnTo>
                  <a:pt x="300785" y="3564799"/>
                </a:lnTo>
                <a:lnTo>
                  <a:pt x="300785" y="3457387"/>
                </a:lnTo>
                <a:lnTo>
                  <a:pt x="289662" y="3452302"/>
                </a:lnTo>
                <a:lnTo>
                  <a:pt x="279493" y="3446582"/>
                </a:lnTo>
                <a:lnTo>
                  <a:pt x="269642" y="3441180"/>
                </a:lnTo>
                <a:lnTo>
                  <a:pt x="260108" y="3435142"/>
                </a:lnTo>
                <a:lnTo>
                  <a:pt x="251528" y="3429422"/>
                </a:lnTo>
                <a:lnTo>
                  <a:pt x="243266" y="3423384"/>
                </a:lnTo>
                <a:lnTo>
                  <a:pt x="235321" y="3417028"/>
                </a:lnTo>
                <a:lnTo>
                  <a:pt x="227694" y="3410672"/>
                </a:lnTo>
                <a:close/>
                <a:moveTo>
                  <a:pt x="2665715" y="3381953"/>
                </a:moveTo>
                <a:lnTo>
                  <a:pt x="2665715" y="3500670"/>
                </a:lnTo>
                <a:lnTo>
                  <a:pt x="2668254" y="3503216"/>
                </a:lnTo>
                <a:lnTo>
                  <a:pt x="2671429" y="3506399"/>
                </a:lnTo>
                <a:lnTo>
                  <a:pt x="2678729" y="3512765"/>
                </a:lnTo>
                <a:lnTo>
                  <a:pt x="2687934" y="3519767"/>
                </a:lnTo>
                <a:lnTo>
                  <a:pt x="2698726" y="3527087"/>
                </a:lnTo>
                <a:lnTo>
                  <a:pt x="2710153" y="3534089"/>
                </a:lnTo>
                <a:lnTo>
                  <a:pt x="2722215" y="3541409"/>
                </a:lnTo>
                <a:lnTo>
                  <a:pt x="2734594" y="3547457"/>
                </a:lnTo>
                <a:lnTo>
                  <a:pt x="2746656" y="3553504"/>
                </a:lnTo>
                <a:lnTo>
                  <a:pt x="2746656" y="3434150"/>
                </a:lnTo>
                <a:lnTo>
                  <a:pt x="2734594" y="3428103"/>
                </a:lnTo>
                <a:lnTo>
                  <a:pt x="2723167" y="3422374"/>
                </a:lnTo>
                <a:lnTo>
                  <a:pt x="2712058" y="3416009"/>
                </a:lnTo>
                <a:lnTo>
                  <a:pt x="2701583" y="3409325"/>
                </a:lnTo>
                <a:lnTo>
                  <a:pt x="2691743" y="3402959"/>
                </a:lnTo>
                <a:lnTo>
                  <a:pt x="2682538" y="3396276"/>
                </a:lnTo>
                <a:lnTo>
                  <a:pt x="2673650" y="3388955"/>
                </a:lnTo>
                <a:lnTo>
                  <a:pt x="2665715" y="3381953"/>
                </a:lnTo>
                <a:close/>
                <a:moveTo>
                  <a:pt x="1916773" y="3320218"/>
                </a:moveTo>
                <a:lnTo>
                  <a:pt x="1916773" y="3423312"/>
                </a:lnTo>
                <a:lnTo>
                  <a:pt x="1938033" y="3423629"/>
                </a:lnTo>
                <a:lnTo>
                  <a:pt x="1959928" y="3424263"/>
                </a:lnTo>
                <a:lnTo>
                  <a:pt x="1989755" y="3423629"/>
                </a:lnTo>
                <a:lnTo>
                  <a:pt x="1989755" y="3320535"/>
                </a:lnTo>
                <a:lnTo>
                  <a:pt x="1959293" y="3320852"/>
                </a:lnTo>
                <a:lnTo>
                  <a:pt x="1938033" y="3320852"/>
                </a:lnTo>
                <a:lnTo>
                  <a:pt x="1916773" y="3320218"/>
                </a:lnTo>
                <a:close/>
                <a:moveTo>
                  <a:pt x="1404938" y="3314700"/>
                </a:moveTo>
                <a:lnTo>
                  <a:pt x="1408115" y="3320420"/>
                </a:lnTo>
                <a:lnTo>
                  <a:pt x="1411928" y="3325505"/>
                </a:lnTo>
                <a:lnTo>
                  <a:pt x="1415740" y="3330590"/>
                </a:lnTo>
                <a:lnTo>
                  <a:pt x="1419552" y="3335992"/>
                </a:lnTo>
                <a:lnTo>
                  <a:pt x="1424000" y="3340759"/>
                </a:lnTo>
                <a:lnTo>
                  <a:pt x="1428447" y="3346161"/>
                </a:lnTo>
                <a:lnTo>
                  <a:pt x="1438296" y="3356013"/>
                </a:lnTo>
                <a:lnTo>
                  <a:pt x="1448780" y="3365229"/>
                </a:lnTo>
                <a:lnTo>
                  <a:pt x="1460852" y="3374444"/>
                </a:lnTo>
                <a:lnTo>
                  <a:pt x="1472924" y="3383025"/>
                </a:lnTo>
                <a:lnTo>
                  <a:pt x="1486267" y="3391287"/>
                </a:lnTo>
                <a:lnTo>
                  <a:pt x="1500563" y="3399550"/>
                </a:lnTo>
                <a:lnTo>
                  <a:pt x="1515494" y="3407494"/>
                </a:lnTo>
                <a:lnTo>
                  <a:pt x="1531061" y="3415121"/>
                </a:lnTo>
                <a:lnTo>
                  <a:pt x="1547263" y="3422113"/>
                </a:lnTo>
                <a:lnTo>
                  <a:pt x="1564101" y="3428786"/>
                </a:lnTo>
                <a:lnTo>
                  <a:pt x="1581574" y="3435142"/>
                </a:lnTo>
                <a:lnTo>
                  <a:pt x="1599682" y="3441498"/>
                </a:lnTo>
                <a:lnTo>
                  <a:pt x="1618108" y="3447218"/>
                </a:lnTo>
                <a:lnTo>
                  <a:pt x="1637170" y="3452620"/>
                </a:lnTo>
                <a:lnTo>
                  <a:pt x="1656866" y="3457705"/>
                </a:lnTo>
                <a:lnTo>
                  <a:pt x="1676881" y="3462472"/>
                </a:lnTo>
                <a:lnTo>
                  <a:pt x="1697213" y="3466921"/>
                </a:lnTo>
                <a:lnTo>
                  <a:pt x="1718180" y="3471052"/>
                </a:lnTo>
                <a:lnTo>
                  <a:pt x="1738830" y="3474865"/>
                </a:lnTo>
                <a:lnTo>
                  <a:pt x="1760116" y="3478361"/>
                </a:lnTo>
                <a:lnTo>
                  <a:pt x="1782036" y="3480903"/>
                </a:lnTo>
                <a:lnTo>
                  <a:pt x="1803639" y="3483763"/>
                </a:lnTo>
                <a:lnTo>
                  <a:pt x="1825877" y="3486306"/>
                </a:lnTo>
                <a:lnTo>
                  <a:pt x="1847798" y="3488213"/>
                </a:lnTo>
                <a:lnTo>
                  <a:pt x="1870036" y="3489801"/>
                </a:lnTo>
                <a:lnTo>
                  <a:pt x="1891957" y="3490755"/>
                </a:lnTo>
                <a:lnTo>
                  <a:pt x="1914513" y="3492026"/>
                </a:lnTo>
                <a:lnTo>
                  <a:pt x="1936751" y="3492344"/>
                </a:lnTo>
                <a:lnTo>
                  <a:pt x="1959307" y="3492979"/>
                </a:lnTo>
                <a:lnTo>
                  <a:pt x="1978051" y="3492344"/>
                </a:lnTo>
                <a:lnTo>
                  <a:pt x="1996794" y="3492026"/>
                </a:lnTo>
                <a:lnTo>
                  <a:pt x="2015538" y="3491708"/>
                </a:lnTo>
                <a:lnTo>
                  <a:pt x="2034599" y="3490437"/>
                </a:lnTo>
                <a:lnTo>
                  <a:pt x="2053025" y="3489801"/>
                </a:lnTo>
                <a:lnTo>
                  <a:pt x="2071769" y="3488213"/>
                </a:lnTo>
                <a:lnTo>
                  <a:pt x="2090513" y="3486624"/>
                </a:lnTo>
                <a:lnTo>
                  <a:pt x="2108621" y="3484717"/>
                </a:lnTo>
                <a:lnTo>
                  <a:pt x="2127365" y="3482492"/>
                </a:lnTo>
                <a:lnTo>
                  <a:pt x="2145473" y="3480268"/>
                </a:lnTo>
                <a:lnTo>
                  <a:pt x="2163581" y="3477408"/>
                </a:lnTo>
                <a:lnTo>
                  <a:pt x="2181372" y="3474865"/>
                </a:lnTo>
                <a:lnTo>
                  <a:pt x="2199163" y="3471688"/>
                </a:lnTo>
                <a:lnTo>
                  <a:pt x="2216318" y="3468510"/>
                </a:lnTo>
                <a:lnTo>
                  <a:pt x="2233473" y="3464696"/>
                </a:lnTo>
                <a:lnTo>
                  <a:pt x="2250311" y="3460883"/>
                </a:lnTo>
                <a:lnTo>
                  <a:pt x="2266830" y="3457069"/>
                </a:lnTo>
                <a:lnTo>
                  <a:pt x="2283668" y="3452620"/>
                </a:lnTo>
                <a:lnTo>
                  <a:pt x="2299235" y="3448171"/>
                </a:lnTo>
                <a:lnTo>
                  <a:pt x="2315119" y="3443404"/>
                </a:lnTo>
                <a:lnTo>
                  <a:pt x="2330051" y="3438320"/>
                </a:lnTo>
                <a:lnTo>
                  <a:pt x="2344982" y="3432917"/>
                </a:lnTo>
                <a:lnTo>
                  <a:pt x="2359278" y="3427833"/>
                </a:lnTo>
                <a:lnTo>
                  <a:pt x="2373574" y="3421795"/>
                </a:lnTo>
                <a:lnTo>
                  <a:pt x="2386917" y="3415757"/>
                </a:lnTo>
                <a:lnTo>
                  <a:pt x="2399942" y="3409719"/>
                </a:lnTo>
                <a:lnTo>
                  <a:pt x="2412650" y="3403363"/>
                </a:lnTo>
                <a:lnTo>
                  <a:pt x="2424722" y="3396690"/>
                </a:lnTo>
                <a:lnTo>
                  <a:pt x="2436159" y="3389380"/>
                </a:lnTo>
                <a:lnTo>
                  <a:pt x="2446961" y="3382389"/>
                </a:lnTo>
                <a:lnTo>
                  <a:pt x="2457444" y="3375080"/>
                </a:lnTo>
                <a:lnTo>
                  <a:pt x="2466975" y="3367453"/>
                </a:lnTo>
                <a:lnTo>
                  <a:pt x="2466975" y="3464378"/>
                </a:lnTo>
                <a:lnTo>
                  <a:pt x="2466657" y="3464696"/>
                </a:lnTo>
                <a:lnTo>
                  <a:pt x="2466340" y="3472641"/>
                </a:lnTo>
                <a:lnTo>
                  <a:pt x="2466022" y="3477408"/>
                </a:lnTo>
                <a:lnTo>
                  <a:pt x="2464751" y="3482492"/>
                </a:lnTo>
                <a:lnTo>
                  <a:pt x="2463480" y="3487895"/>
                </a:lnTo>
                <a:lnTo>
                  <a:pt x="2461892" y="3492344"/>
                </a:lnTo>
                <a:lnTo>
                  <a:pt x="2459986" y="3497111"/>
                </a:lnTo>
                <a:lnTo>
                  <a:pt x="2457444" y="3501877"/>
                </a:lnTo>
                <a:lnTo>
                  <a:pt x="2455220" y="3506962"/>
                </a:lnTo>
                <a:lnTo>
                  <a:pt x="2452361" y="3511729"/>
                </a:lnTo>
                <a:lnTo>
                  <a:pt x="2449184" y="3516178"/>
                </a:lnTo>
                <a:lnTo>
                  <a:pt x="2445690" y="3520945"/>
                </a:lnTo>
                <a:lnTo>
                  <a:pt x="2441878" y="3525712"/>
                </a:lnTo>
                <a:lnTo>
                  <a:pt x="2437748" y="3529843"/>
                </a:lnTo>
                <a:lnTo>
                  <a:pt x="2429170" y="3539059"/>
                </a:lnTo>
                <a:lnTo>
                  <a:pt x="2419322" y="3547639"/>
                </a:lnTo>
                <a:lnTo>
                  <a:pt x="2408202" y="3556537"/>
                </a:lnTo>
                <a:lnTo>
                  <a:pt x="2396130" y="3564799"/>
                </a:lnTo>
                <a:lnTo>
                  <a:pt x="2383423" y="3572744"/>
                </a:lnTo>
                <a:lnTo>
                  <a:pt x="2369127" y="3580689"/>
                </a:lnTo>
                <a:lnTo>
                  <a:pt x="2354195" y="3587998"/>
                </a:lnTo>
                <a:lnTo>
                  <a:pt x="2338311" y="3595625"/>
                </a:lnTo>
                <a:lnTo>
                  <a:pt x="2321791" y="3602298"/>
                </a:lnTo>
                <a:lnTo>
                  <a:pt x="2304636" y="3608972"/>
                </a:lnTo>
                <a:lnTo>
                  <a:pt x="2285892" y="3615328"/>
                </a:lnTo>
                <a:lnTo>
                  <a:pt x="2266830" y="3621683"/>
                </a:lnTo>
                <a:lnTo>
                  <a:pt x="2247134" y="3627086"/>
                </a:lnTo>
                <a:lnTo>
                  <a:pt x="2226802" y="3632806"/>
                </a:lnTo>
                <a:lnTo>
                  <a:pt x="2205516" y="3637255"/>
                </a:lnTo>
                <a:lnTo>
                  <a:pt x="2183278" y="3642022"/>
                </a:lnTo>
                <a:lnTo>
                  <a:pt x="2160722" y="3646471"/>
                </a:lnTo>
                <a:lnTo>
                  <a:pt x="2137848" y="3649967"/>
                </a:lnTo>
                <a:lnTo>
                  <a:pt x="2114340" y="3653462"/>
                </a:lnTo>
                <a:lnTo>
                  <a:pt x="2089877" y="3656640"/>
                </a:lnTo>
                <a:lnTo>
                  <a:pt x="2065415" y="3659182"/>
                </a:lnTo>
                <a:lnTo>
                  <a:pt x="2040000" y="3661407"/>
                </a:lnTo>
                <a:lnTo>
                  <a:pt x="2014267" y="3662996"/>
                </a:lnTo>
                <a:lnTo>
                  <a:pt x="1988217" y="3664267"/>
                </a:lnTo>
                <a:lnTo>
                  <a:pt x="1962166" y="3664903"/>
                </a:lnTo>
                <a:lnTo>
                  <a:pt x="1935480" y="3665538"/>
                </a:lnTo>
                <a:lnTo>
                  <a:pt x="1908159" y="3664903"/>
                </a:lnTo>
                <a:lnTo>
                  <a:pt x="1881155" y="3664267"/>
                </a:lnTo>
                <a:lnTo>
                  <a:pt x="1854469" y="3662996"/>
                </a:lnTo>
                <a:lnTo>
                  <a:pt x="1828419" y="3661089"/>
                </a:lnTo>
                <a:lnTo>
                  <a:pt x="1803004" y="3659182"/>
                </a:lnTo>
                <a:lnTo>
                  <a:pt x="1777588" y="3656322"/>
                </a:lnTo>
                <a:lnTo>
                  <a:pt x="1752809" y="3653145"/>
                </a:lnTo>
                <a:lnTo>
                  <a:pt x="1728664" y="3649649"/>
                </a:lnTo>
                <a:lnTo>
                  <a:pt x="1705155" y="3645835"/>
                </a:lnTo>
                <a:lnTo>
                  <a:pt x="1682282" y="3641069"/>
                </a:lnTo>
                <a:lnTo>
                  <a:pt x="1660043" y="3636302"/>
                </a:lnTo>
                <a:lnTo>
                  <a:pt x="1638440" y="3631217"/>
                </a:lnTo>
                <a:lnTo>
                  <a:pt x="1617791" y="3625497"/>
                </a:lnTo>
                <a:lnTo>
                  <a:pt x="1597776" y="3619777"/>
                </a:lnTo>
                <a:lnTo>
                  <a:pt x="1578397" y="3613421"/>
                </a:lnTo>
                <a:lnTo>
                  <a:pt x="1559653" y="3606747"/>
                </a:lnTo>
                <a:lnTo>
                  <a:pt x="1542498" y="3599438"/>
                </a:lnTo>
                <a:lnTo>
                  <a:pt x="1525343" y="3592447"/>
                </a:lnTo>
                <a:lnTo>
                  <a:pt x="1509776" y="3584820"/>
                </a:lnTo>
                <a:lnTo>
                  <a:pt x="1495162" y="3576875"/>
                </a:lnTo>
                <a:lnTo>
                  <a:pt x="1481184" y="3568613"/>
                </a:lnTo>
                <a:lnTo>
                  <a:pt x="1468159" y="3560350"/>
                </a:lnTo>
                <a:lnTo>
                  <a:pt x="1456404" y="3551770"/>
                </a:lnTo>
                <a:lnTo>
                  <a:pt x="1445603" y="3542554"/>
                </a:lnTo>
                <a:lnTo>
                  <a:pt x="1440837" y="3538423"/>
                </a:lnTo>
                <a:lnTo>
                  <a:pt x="1436390" y="3533656"/>
                </a:lnTo>
                <a:lnTo>
                  <a:pt x="1431942" y="3529207"/>
                </a:lnTo>
                <a:lnTo>
                  <a:pt x="1428130" y="3524440"/>
                </a:lnTo>
                <a:lnTo>
                  <a:pt x="1424318" y="3519674"/>
                </a:lnTo>
                <a:lnTo>
                  <a:pt x="1420823" y="3514907"/>
                </a:lnTo>
                <a:lnTo>
                  <a:pt x="1417646" y="3510140"/>
                </a:lnTo>
                <a:lnTo>
                  <a:pt x="1415105" y="3505055"/>
                </a:lnTo>
                <a:lnTo>
                  <a:pt x="1412563" y="3500288"/>
                </a:lnTo>
                <a:lnTo>
                  <a:pt x="1410339" y="3495204"/>
                </a:lnTo>
                <a:lnTo>
                  <a:pt x="1408115" y="3490437"/>
                </a:lnTo>
                <a:lnTo>
                  <a:pt x="1407162" y="3485352"/>
                </a:lnTo>
                <a:lnTo>
                  <a:pt x="1405892" y="3480268"/>
                </a:lnTo>
                <a:lnTo>
                  <a:pt x="1404621" y="3475183"/>
                </a:lnTo>
                <a:lnTo>
                  <a:pt x="1404303" y="3470099"/>
                </a:lnTo>
                <a:lnTo>
                  <a:pt x="1404303" y="3464696"/>
                </a:lnTo>
                <a:lnTo>
                  <a:pt x="1403350" y="3464696"/>
                </a:lnTo>
                <a:lnTo>
                  <a:pt x="1403350" y="3333132"/>
                </a:lnTo>
                <a:lnTo>
                  <a:pt x="1403350" y="3329318"/>
                </a:lnTo>
                <a:lnTo>
                  <a:pt x="1403985" y="3322327"/>
                </a:lnTo>
                <a:lnTo>
                  <a:pt x="1404938" y="3314700"/>
                </a:lnTo>
                <a:close/>
                <a:moveTo>
                  <a:pt x="177802" y="3314700"/>
                </a:moveTo>
                <a:lnTo>
                  <a:pt x="180980" y="3320420"/>
                </a:lnTo>
                <a:lnTo>
                  <a:pt x="184476" y="3325505"/>
                </a:lnTo>
                <a:lnTo>
                  <a:pt x="188289" y="3330590"/>
                </a:lnTo>
                <a:lnTo>
                  <a:pt x="192420" y="3335992"/>
                </a:lnTo>
                <a:lnTo>
                  <a:pt x="196551" y="3340759"/>
                </a:lnTo>
                <a:lnTo>
                  <a:pt x="201000" y="3346161"/>
                </a:lnTo>
                <a:lnTo>
                  <a:pt x="210852" y="3356013"/>
                </a:lnTo>
                <a:lnTo>
                  <a:pt x="221656" y="3365229"/>
                </a:lnTo>
                <a:lnTo>
                  <a:pt x="233414" y="3374444"/>
                </a:lnTo>
                <a:lnTo>
                  <a:pt x="245490" y="3383025"/>
                </a:lnTo>
                <a:lnTo>
                  <a:pt x="259155" y="3391287"/>
                </a:lnTo>
                <a:lnTo>
                  <a:pt x="273138" y="3399550"/>
                </a:lnTo>
                <a:lnTo>
                  <a:pt x="288073" y="3407494"/>
                </a:lnTo>
                <a:lnTo>
                  <a:pt x="303645" y="3415121"/>
                </a:lnTo>
                <a:lnTo>
                  <a:pt x="319852" y="3422113"/>
                </a:lnTo>
                <a:lnTo>
                  <a:pt x="336694" y="3428786"/>
                </a:lnTo>
                <a:lnTo>
                  <a:pt x="354173" y="3435142"/>
                </a:lnTo>
                <a:lnTo>
                  <a:pt x="372286" y="3441498"/>
                </a:lnTo>
                <a:lnTo>
                  <a:pt x="390718" y="3447218"/>
                </a:lnTo>
                <a:lnTo>
                  <a:pt x="409785" y="3452620"/>
                </a:lnTo>
                <a:lnTo>
                  <a:pt x="429488" y="3457705"/>
                </a:lnTo>
                <a:lnTo>
                  <a:pt x="449826" y="3462472"/>
                </a:lnTo>
                <a:lnTo>
                  <a:pt x="469846" y="3466921"/>
                </a:lnTo>
                <a:lnTo>
                  <a:pt x="490820" y="3471052"/>
                </a:lnTo>
                <a:lnTo>
                  <a:pt x="511794" y="3474865"/>
                </a:lnTo>
                <a:lnTo>
                  <a:pt x="533085" y="3478361"/>
                </a:lnTo>
                <a:lnTo>
                  <a:pt x="554695" y="3480903"/>
                </a:lnTo>
                <a:lnTo>
                  <a:pt x="576304" y="3483763"/>
                </a:lnTo>
                <a:lnTo>
                  <a:pt x="598549" y="3486306"/>
                </a:lnTo>
                <a:lnTo>
                  <a:pt x="620476" y="3488213"/>
                </a:lnTo>
                <a:lnTo>
                  <a:pt x="642721" y="3489801"/>
                </a:lnTo>
                <a:lnTo>
                  <a:pt x="664966" y="3490755"/>
                </a:lnTo>
                <a:lnTo>
                  <a:pt x="687211" y="3492026"/>
                </a:lnTo>
                <a:lnTo>
                  <a:pt x="709456" y="3492344"/>
                </a:lnTo>
                <a:lnTo>
                  <a:pt x="732018" y="3492344"/>
                </a:lnTo>
                <a:lnTo>
                  <a:pt x="750768" y="3492344"/>
                </a:lnTo>
                <a:lnTo>
                  <a:pt x="769517" y="3492026"/>
                </a:lnTo>
                <a:lnTo>
                  <a:pt x="788266" y="3491708"/>
                </a:lnTo>
                <a:lnTo>
                  <a:pt x="807333" y="3490437"/>
                </a:lnTo>
                <a:lnTo>
                  <a:pt x="825765" y="3489801"/>
                </a:lnTo>
                <a:lnTo>
                  <a:pt x="844832" y="3488213"/>
                </a:lnTo>
                <a:lnTo>
                  <a:pt x="863263" y="3486624"/>
                </a:lnTo>
                <a:lnTo>
                  <a:pt x="881695" y="3484717"/>
                </a:lnTo>
                <a:lnTo>
                  <a:pt x="900126" y="3482492"/>
                </a:lnTo>
                <a:lnTo>
                  <a:pt x="918240" y="3480268"/>
                </a:lnTo>
                <a:lnTo>
                  <a:pt x="936354" y="3477408"/>
                </a:lnTo>
                <a:lnTo>
                  <a:pt x="954150" y="3474865"/>
                </a:lnTo>
                <a:lnTo>
                  <a:pt x="971946" y="3471688"/>
                </a:lnTo>
                <a:lnTo>
                  <a:pt x="989424" y="3468510"/>
                </a:lnTo>
                <a:lnTo>
                  <a:pt x="1006266" y="3464696"/>
                </a:lnTo>
                <a:lnTo>
                  <a:pt x="1023109" y="3460883"/>
                </a:lnTo>
                <a:lnTo>
                  <a:pt x="1039952" y="3457069"/>
                </a:lnTo>
                <a:lnTo>
                  <a:pt x="1056476" y="3452620"/>
                </a:lnTo>
                <a:lnTo>
                  <a:pt x="1072366" y="3448171"/>
                </a:lnTo>
                <a:lnTo>
                  <a:pt x="1087937" y="3443087"/>
                </a:lnTo>
                <a:lnTo>
                  <a:pt x="1102873" y="3438320"/>
                </a:lnTo>
                <a:lnTo>
                  <a:pt x="1118126" y="3432917"/>
                </a:lnTo>
                <a:lnTo>
                  <a:pt x="1132109" y="3427833"/>
                </a:lnTo>
                <a:lnTo>
                  <a:pt x="1146409" y="3421795"/>
                </a:lnTo>
                <a:lnTo>
                  <a:pt x="1159756" y="3415757"/>
                </a:lnTo>
                <a:lnTo>
                  <a:pt x="1172785" y="3409719"/>
                </a:lnTo>
                <a:lnTo>
                  <a:pt x="1185497" y="3403363"/>
                </a:lnTo>
                <a:lnTo>
                  <a:pt x="1197890" y="3396690"/>
                </a:lnTo>
                <a:lnTo>
                  <a:pt x="1209331" y="3389380"/>
                </a:lnTo>
                <a:lnTo>
                  <a:pt x="1219818" y="3382389"/>
                </a:lnTo>
                <a:lnTo>
                  <a:pt x="1230622" y="3375080"/>
                </a:lnTo>
                <a:lnTo>
                  <a:pt x="1239838" y="3367453"/>
                </a:lnTo>
                <a:lnTo>
                  <a:pt x="1239838" y="3464378"/>
                </a:lnTo>
                <a:lnTo>
                  <a:pt x="1239838" y="3464696"/>
                </a:lnTo>
                <a:lnTo>
                  <a:pt x="1239520" y="3468827"/>
                </a:lnTo>
                <a:lnTo>
                  <a:pt x="1239202" y="3472641"/>
                </a:lnTo>
                <a:lnTo>
                  <a:pt x="1238885" y="3477408"/>
                </a:lnTo>
                <a:lnTo>
                  <a:pt x="1237614" y="3482492"/>
                </a:lnTo>
                <a:lnTo>
                  <a:pt x="1236342" y="3487895"/>
                </a:lnTo>
                <a:lnTo>
                  <a:pt x="1234754" y="3492344"/>
                </a:lnTo>
                <a:lnTo>
                  <a:pt x="1232847" y="3497111"/>
                </a:lnTo>
                <a:lnTo>
                  <a:pt x="1230622" y="3501877"/>
                </a:lnTo>
                <a:lnTo>
                  <a:pt x="1228080" y="3506962"/>
                </a:lnTo>
                <a:lnTo>
                  <a:pt x="1225538" y="3511729"/>
                </a:lnTo>
                <a:lnTo>
                  <a:pt x="1222360" y="3516178"/>
                </a:lnTo>
                <a:lnTo>
                  <a:pt x="1218546" y="3520945"/>
                </a:lnTo>
                <a:lnTo>
                  <a:pt x="1214733" y="3525712"/>
                </a:lnTo>
                <a:lnTo>
                  <a:pt x="1210920" y="3529843"/>
                </a:lnTo>
                <a:lnTo>
                  <a:pt x="1202022" y="3539059"/>
                </a:lnTo>
                <a:lnTo>
                  <a:pt x="1192170" y="3547639"/>
                </a:lnTo>
                <a:lnTo>
                  <a:pt x="1181048" y="3556537"/>
                </a:lnTo>
                <a:lnTo>
                  <a:pt x="1169290" y="3564799"/>
                </a:lnTo>
                <a:lnTo>
                  <a:pt x="1156261" y="3572744"/>
                </a:lnTo>
                <a:lnTo>
                  <a:pt x="1141960" y="3580689"/>
                </a:lnTo>
                <a:lnTo>
                  <a:pt x="1127024" y="3587998"/>
                </a:lnTo>
                <a:lnTo>
                  <a:pt x="1111453" y="3595625"/>
                </a:lnTo>
                <a:lnTo>
                  <a:pt x="1094610" y="3602298"/>
                </a:lnTo>
                <a:lnTo>
                  <a:pt x="1077450" y="3608972"/>
                </a:lnTo>
                <a:lnTo>
                  <a:pt x="1058701" y="3615328"/>
                </a:lnTo>
                <a:lnTo>
                  <a:pt x="1039952" y="3621683"/>
                </a:lnTo>
                <a:lnTo>
                  <a:pt x="1020249" y="3627086"/>
                </a:lnTo>
                <a:lnTo>
                  <a:pt x="999593" y="3632806"/>
                </a:lnTo>
                <a:lnTo>
                  <a:pt x="978301" y="3637255"/>
                </a:lnTo>
                <a:lnTo>
                  <a:pt x="956056" y="3642022"/>
                </a:lnTo>
                <a:lnTo>
                  <a:pt x="933494" y="3646471"/>
                </a:lnTo>
                <a:lnTo>
                  <a:pt x="910613" y="3649967"/>
                </a:lnTo>
                <a:lnTo>
                  <a:pt x="887097" y="3653462"/>
                </a:lnTo>
                <a:lnTo>
                  <a:pt x="862946" y="3656640"/>
                </a:lnTo>
                <a:lnTo>
                  <a:pt x="838158" y="3659182"/>
                </a:lnTo>
                <a:lnTo>
                  <a:pt x="812736" y="3661407"/>
                </a:lnTo>
                <a:lnTo>
                  <a:pt x="787313" y="3662996"/>
                </a:lnTo>
                <a:lnTo>
                  <a:pt x="761572" y="3664267"/>
                </a:lnTo>
                <a:lnTo>
                  <a:pt x="735196" y="3664903"/>
                </a:lnTo>
                <a:lnTo>
                  <a:pt x="708185" y="3665538"/>
                </a:lnTo>
                <a:lnTo>
                  <a:pt x="680855" y="3664903"/>
                </a:lnTo>
                <a:lnTo>
                  <a:pt x="654161" y="3664267"/>
                </a:lnTo>
                <a:lnTo>
                  <a:pt x="627467" y="3662996"/>
                </a:lnTo>
                <a:lnTo>
                  <a:pt x="601409" y="3661089"/>
                </a:lnTo>
                <a:lnTo>
                  <a:pt x="575668" y="3659182"/>
                </a:lnTo>
                <a:lnTo>
                  <a:pt x="550246" y="3656322"/>
                </a:lnTo>
                <a:lnTo>
                  <a:pt x="525458" y="3653145"/>
                </a:lnTo>
                <a:lnTo>
                  <a:pt x="501307" y="3649649"/>
                </a:lnTo>
                <a:lnTo>
                  <a:pt x="478109" y="3645835"/>
                </a:lnTo>
                <a:lnTo>
                  <a:pt x="455228" y="3641069"/>
                </a:lnTo>
                <a:lnTo>
                  <a:pt x="432665" y="3636302"/>
                </a:lnTo>
                <a:lnTo>
                  <a:pt x="411374" y="3631217"/>
                </a:lnTo>
                <a:lnTo>
                  <a:pt x="390400" y="3625497"/>
                </a:lnTo>
                <a:lnTo>
                  <a:pt x="370380" y="3619777"/>
                </a:lnTo>
                <a:lnTo>
                  <a:pt x="350995" y="3613421"/>
                </a:lnTo>
                <a:lnTo>
                  <a:pt x="332563" y="3606747"/>
                </a:lnTo>
                <a:lnTo>
                  <a:pt x="315085" y="3599438"/>
                </a:lnTo>
                <a:lnTo>
                  <a:pt x="297925" y="3592447"/>
                </a:lnTo>
                <a:lnTo>
                  <a:pt x="282353" y="3584820"/>
                </a:lnTo>
                <a:lnTo>
                  <a:pt x="267735" y="3576875"/>
                </a:lnTo>
                <a:lnTo>
                  <a:pt x="253753" y="3568613"/>
                </a:lnTo>
                <a:lnTo>
                  <a:pt x="240724" y="3560350"/>
                </a:lnTo>
                <a:lnTo>
                  <a:pt x="229283" y="3551770"/>
                </a:lnTo>
                <a:lnTo>
                  <a:pt x="218796" y="3542872"/>
                </a:lnTo>
                <a:lnTo>
                  <a:pt x="213712" y="3538423"/>
                </a:lnTo>
                <a:lnTo>
                  <a:pt x="208945" y="3533656"/>
                </a:lnTo>
                <a:lnTo>
                  <a:pt x="204814" y="3529207"/>
                </a:lnTo>
                <a:lnTo>
                  <a:pt x="200683" y="3524440"/>
                </a:lnTo>
                <a:lnTo>
                  <a:pt x="196869" y="3519674"/>
                </a:lnTo>
                <a:lnTo>
                  <a:pt x="193374" y="3514907"/>
                </a:lnTo>
                <a:lnTo>
                  <a:pt x="190196" y="3510140"/>
                </a:lnTo>
                <a:lnTo>
                  <a:pt x="187653" y="3505055"/>
                </a:lnTo>
                <a:lnTo>
                  <a:pt x="185111" y="3500288"/>
                </a:lnTo>
                <a:lnTo>
                  <a:pt x="182887" y="3495204"/>
                </a:lnTo>
                <a:lnTo>
                  <a:pt x="181298" y="3490437"/>
                </a:lnTo>
                <a:lnTo>
                  <a:pt x="179709" y="3485352"/>
                </a:lnTo>
                <a:lnTo>
                  <a:pt x="178438" y="3480268"/>
                </a:lnTo>
                <a:lnTo>
                  <a:pt x="177802" y="3475183"/>
                </a:lnTo>
                <a:lnTo>
                  <a:pt x="176849" y="3470099"/>
                </a:lnTo>
                <a:lnTo>
                  <a:pt x="176849" y="3464696"/>
                </a:lnTo>
                <a:lnTo>
                  <a:pt x="176531" y="3464696"/>
                </a:lnTo>
                <a:lnTo>
                  <a:pt x="176531" y="3333132"/>
                </a:lnTo>
                <a:lnTo>
                  <a:pt x="176213" y="3329318"/>
                </a:lnTo>
                <a:lnTo>
                  <a:pt x="176531" y="3322327"/>
                </a:lnTo>
                <a:lnTo>
                  <a:pt x="177802" y="3314700"/>
                </a:lnTo>
                <a:close/>
                <a:moveTo>
                  <a:pt x="1771445" y="3307529"/>
                </a:moveTo>
                <a:lnTo>
                  <a:pt x="1771445" y="3411258"/>
                </a:lnTo>
                <a:lnTo>
                  <a:pt x="1789215" y="3413478"/>
                </a:lnTo>
                <a:lnTo>
                  <a:pt x="1807301" y="3415698"/>
                </a:lnTo>
                <a:lnTo>
                  <a:pt x="1825388" y="3417285"/>
                </a:lnTo>
                <a:lnTo>
                  <a:pt x="1843792" y="3419505"/>
                </a:lnTo>
                <a:lnTo>
                  <a:pt x="1843792" y="3315777"/>
                </a:lnTo>
                <a:lnTo>
                  <a:pt x="1825388" y="3314191"/>
                </a:lnTo>
                <a:lnTo>
                  <a:pt x="1807301" y="3312287"/>
                </a:lnTo>
                <a:lnTo>
                  <a:pt x="1789215" y="3309750"/>
                </a:lnTo>
                <a:lnTo>
                  <a:pt x="1771445" y="3307529"/>
                </a:lnTo>
                <a:close/>
                <a:moveTo>
                  <a:pt x="3178346" y="3281045"/>
                </a:moveTo>
                <a:lnTo>
                  <a:pt x="3178346" y="3395980"/>
                </a:lnTo>
                <a:lnTo>
                  <a:pt x="3201835" y="3396298"/>
                </a:lnTo>
                <a:lnTo>
                  <a:pt x="3225959" y="3396615"/>
                </a:lnTo>
                <a:lnTo>
                  <a:pt x="3258970" y="3396298"/>
                </a:lnTo>
                <a:lnTo>
                  <a:pt x="3258970" y="3281363"/>
                </a:lnTo>
                <a:lnTo>
                  <a:pt x="3225641" y="3281680"/>
                </a:lnTo>
                <a:lnTo>
                  <a:pt x="3201835" y="3281363"/>
                </a:lnTo>
                <a:lnTo>
                  <a:pt x="3178346" y="3281045"/>
                </a:lnTo>
                <a:close/>
                <a:moveTo>
                  <a:pt x="2609850" y="3275012"/>
                </a:moveTo>
                <a:lnTo>
                  <a:pt x="2613342" y="3281059"/>
                </a:lnTo>
                <a:lnTo>
                  <a:pt x="2617468" y="3287107"/>
                </a:lnTo>
                <a:lnTo>
                  <a:pt x="2621594" y="3292836"/>
                </a:lnTo>
                <a:lnTo>
                  <a:pt x="2626038" y="3298883"/>
                </a:lnTo>
                <a:lnTo>
                  <a:pt x="2631117" y="3304294"/>
                </a:lnTo>
                <a:lnTo>
                  <a:pt x="2635878" y="3310023"/>
                </a:lnTo>
                <a:lnTo>
                  <a:pt x="2641274" y="3315433"/>
                </a:lnTo>
                <a:lnTo>
                  <a:pt x="2646988" y="3320844"/>
                </a:lnTo>
                <a:lnTo>
                  <a:pt x="2658732" y="3331347"/>
                </a:lnTo>
                <a:lnTo>
                  <a:pt x="2671746" y="3341532"/>
                </a:lnTo>
                <a:lnTo>
                  <a:pt x="2685712" y="3351080"/>
                </a:lnTo>
                <a:lnTo>
                  <a:pt x="2700631" y="3360629"/>
                </a:lnTo>
                <a:lnTo>
                  <a:pt x="2715867" y="3369540"/>
                </a:lnTo>
                <a:lnTo>
                  <a:pt x="2732372" y="3378452"/>
                </a:lnTo>
                <a:lnTo>
                  <a:pt x="2749830" y="3386727"/>
                </a:lnTo>
                <a:lnTo>
                  <a:pt x="2767923" y="3394684"/>
                </a:lnTo>
                <a:lnTo>
                  <a:pt x="2786650" y="3402004"/>
                </a:lnTo>
                <a:lnTo>
                  <a:pt x="2805695" y="3409325"/>
                </a:lnTo>
                <a:lnTo>
                  <a:pt x="2826009" y="3416327"/>
                </a:lnTo>
                <a:lnTo>
                  <a:pt x="2846959" y="3422692"/>
                </a:lnTo>
                <a:lnTo>
                  <a:pt x="2867591" y="3428421"/>
                </a:lnTo>
                <a:lnTo>
                  <a:pt x="2889492" y="3434469"/>
                </a:lnTo>
                <a:lnTo>
                  <a:pt x="2912029" y="3439561"/>
                </a:lnTo>
                <a:lnTo>
                  <a:pt x="2934248" y="3444654"/>
                </a:lnTo>
                <a:lnTo>
                  <a:pt x="2957102" y="3449109"/>
                </a:lnTo>
                <a:lnTo>
                  <a:pt x="2980908" y="3453565"/>
                </a:lnTo>
                <a:lnTo>
                  <a:pt x="3004396" y="3457066"/>
                </a:lnTo>
                <a:lnTo>
                  <a:pt x="3028203" y="3460567"/>
                </a:lnTo>
                <a:lnTo>
                  <a:pt x="3052644" y="3463432"/>
                </a:lnTo>
                <a:lnTo>
                  <a:pt x="3077084" y="3465978"/>
                </a:lnTo>
                <a:lnTo>
                  <a:pt x="3101525" y="3468206"/>
                </a:lnTo>
                <a:lnTo>
                  <a:pt x="3125966" y="3470116"/>
                </a:lnTo>
                <a:lnTo>
                  <a:pt x="3150725" y="3471389"/>
                </a:lnTo>
                <a:lnTo>
                  <a:pt x="3175800" y="3472344"/>
                </a:lnTo>
                <a:lnTo>
                  <a:pt x="3200559" y="3472980"/>
                </a:lnTo>
                <a:lnTo>
                  <a:pt x="3225317" y="3473298"/>
                </a:lnTo>
                <a:lnTo>
                  <a:pt x="3246266" y="3473298"/>
                </a:lnTo>
                <a:lnTo>
                  <a:pt x="3267216" y="3472344"/>
                </a:lnTo>
                <a:lnTo>
                  <a:pt x="3288165" y="3472025"/>
                </a:lnTo>
                <a:lnTo>
                  <a:pt x="3308797" y="3470752"/>
                </a:lnTo>
                <a:lnTo>
                  <a:pt x="3329429" y="3469797"/>
                </a:lnTo>
                <a:lnTo>
                  <a:pt x="3350378" y="3468206"/>
                </a:lnTo>
                <a:lnTo>
                  <a:pt x="3371010" y="3466615"/>
                </a:lnTo>
                <a:lnTo>
                  <a:pt x="3391325" y="3464068"/>
                </a:lnTo>
                <a:lnTo>
                  <a:pt x="3411957" y="3462159"/>
                </a:lnTo>
                <a:lnTo>
                  <a:pt x="3431954" y="3459294"/>
                </a:lnTo>
                <a:lnTo>
                  <a:pt x="3451951" y="3456748"/>
                </a:lnTo>
                <a:lnTo>
                  <a:pt x="3471948" y="3453565"/>
                </a:lnTo>
                <a:lnTo>
                  <a:pt x="3491628" y="3450064"/>
                </a:lnTo>
                <a:lnTo>
                  <a:pt x="3510990" y="3446245"/>
                </a:lnTo>
                <a:lnTo>
                  <a:pt x="3530035" y="3442107"/>
                </a:lnTo>
                <a:lnTo>
                  <a:pt x="3548763" y="3437970"/>
                </a:lnTo>
                <a:lnTo>
                  <a:pt x="3567173" y="3433196"/>
                </a:lnTo>
                <a:lnTo>
                  <a:pt x="3585265" y="3428421"/>
                </a:lnTo>
                <a:lnTo>
                  <a:pt x="3603041" y="3423329"/>
                </a:lnTo>
                <a:lnTo>
                  <a:pt x="3620498" y="3418237"/>
                </a:lnTo>
                <a:lnTo>
                  <a:pt x="3637004" y="3412826"/>
                </a:lnTo>
                <a:lnTo>
                  <a:pt x="3653510" y="3406779"/>
                </a:lnTo>
                <a:lnTo>
                  <a:pt x="3669698" y="3400731"/>
                </a:lnTo>
                <a:lnTo>
                  <a:pt x="3685251" y="3394048"/>
                </a:lnTo>
                <a:lnTo>
                  <a:pt x="3700170" y="3387682"/>
                </a:lnTo>
                <a:lnTo>
                  <a:pt x="3714770" y="3380680"/>
                </a:lnTo>
                <a:lnTo>
                  <a:pt x="3728419" y="3373678"/>
                </a:lnTo>
                <a:lnTo>
                  <a:pt x="3741751" y="3366039"/>
                </a:lnTo>
                <a:lnTo>
                  <a:pt x="3754765" y="3358719"/>
                </a:lnTo>
                <a:lnTo>
                  <a:pt x="3767144" y="3350762"/>
                </a:lnTo>
                <a:lnTo>
                  <a:pt x="3778571" y="3342487"/>
                </a:lnTo>
                <a:lnTo>
                  <a:pt x="3789363" y="3333575"/>
                </a:lnTo>
                <a:lnTo>
                  <a:pt x="3789363" y="3441471"/>
                </a:lnTo>
                <a:lnTo>
                  <a:pt x="3788728" y="3442107"/>
                </a:lnTo>
                <a:lnTo>
                  <a:pt x="3788411" y="3451019"/>
                </a:lnTo>
                <a:lnTo>
                  <a:pt x="3787776" y="3456748"/>
                </a:lnTo>
                <a:lnTo>
                  <a:pt x="3786506" y="3462159"/>
                </a:lnTo>
                <a:lnTo>
                  <a:pt x="3785237" y="3467569"/>
                </a:lnTo>
                <a:lnTo>
                  <a:pt x="3783332" y="3472980"/>
                </a:lnTo>
                <a:lnTo>
                  <a:pt x="3781428" y="3478391"/>
                </a:lnTo>
                <a:lnTo>
                  <a:pt x="3778571" y="3483801"/>
                </a:lnTo>
                <a:lnTo>
                  <a:pt x="3775714" y="3489212"/>
                </a:lnTo>
                <a:lnTo>
                  <a:pt x="3772540" y="3494305"/>
                </a:lnTo>
                <a:lnTo>
                  <a:pt x="3769048" y="3499715"/>
                </a:lnTo>
                <a:lnTo>
                  <a:pt x="3765557" y="3504808"/>
                </a:lnTo>
                <a:lnTo>
                  <a:pt x="3761113" y="3509900"/>
                </a:lnTo>
                <a:lnTo>
                  <a:pt x="3756987" y="3514674"/>
                </a:lnTo>
                <a:lnTo>
                  <a:pt x="3752226" y="3519767"/>
                </a:lnTo>
                <a:lnTo>
                  <a:pt x="3747147" y="3525177"/>
                </a:lnTo>
                <a:lnTo>
                  <a:pt x="3741433" y="3529633"/>
                </a:lnTo>
                <a:lnTo>
                  <a:pt x="3736037" y="3534407"/>
                </a:lnTo>
                <a:lnTo>
                  <a:pt x="3723658" y="3543956"/>
                </a:lnTo>
                <a:lnTo>
                  <a:pt x="3710327" y="3553504"/>
                </a:lnTo>
                <a:lnTo>
                  <a:pt x="3696043" y="3562097"/>
                </a:lnTo>
                <a:lnTo>
                  <a:pt x="3680490" y="3571009"/>
                </a:lnTo>
                <a:lnTo>
                  <a:pt x="3663667" y="3579603"/>
                </a:lnTo>
                <a:lnTo>
                  <a:pt x="3646526" y="3587560"/>
                </a:lnTo>
                <a:lnTo>
                  <a:pt x="3627799" y="3595516"/>
                </a:lnTo>
                <a:lnTo>
                  <a:pt x="3608754" y="3602837"/>
                </a:lnTo>
                <a:lnTo>
                  <a:pt x="3588122" y="3609521"/>
                </a:lnTo>
                <a:lnTo>
                  <a:pt x="3566855" y="3616523"/>
                </a:lnTo>
                <a:lnTo>
                  <a:pt x="3544636" y="3622570"/>
                </a:lnTo>
                <a:lnTo>
                  <a:pt x="3522417" y="3628935"/>
                </a:lnTo>
                <a:lnTo>
                  <a:pt x="3498611" y="3634664"/>
                </a:lnTo>
                <a:lnTo>
                  <a:pt x="3474170" y="3639757"/>
                </a:lnTo>
                <a:lnTo>
                  <a:pt x="3449412" y="3644213"/>
                </a:lnTo>
                <a:lnTo>
                  <a:pt x="3423701" y="3648350"/>
                </a:lnTo>
                <a:lnTo>
                  <a:pt x="3397356" y="3652488"/>
                </a:lnTo>
                <a:lnTo>
                  <a:pt x="3370376" y="3655671"/>
                </a:lnTo>
                <a:lnTo>
                  <a:pt x="3343395" y="3658853"/>
                </a:lnTo>
                <a:lnTo>
                  <a:pt x="3315146" y="3661081"/>
                </a:lnTo>
                <a:lnTo>
                  <a:pt x="3286896" y="3662673"/>
                </a:lnTo>
                <a:lnTo>
                  <a:pt x="3258011" y="3664264"/>
                </a:lnTo>
                <a:lnTo>
                  <a:pt x="3228491" y="3664901"/>
                </a:lnTo>
                <a:lnTo>
                  <a:pt x="3198972" y="3665537"/>
                </a:lnTo>
                <a:lnTo>
                  <a:pt x="3168500" y="3664901"/>
                </a:lnTo>
                <a:lnTo>
                  <a:pt x="3138663" y="3664264"/>
                </a:lnTo>
                <a:lnTo>
                  <a:pt x="3109143" y="3662673"/>
                </a:lnTo>
                <a:lnTo>
                  <a:pt x="3080259" y="3660763"/>
                </a:lnTo>
                <a:lnTo>
                  <a:pt x="3051374" y="3658217"/>
                </a:lnTo>
                <a:lnTo>
                  <a:pt x="3023441" y="3655034"/>
                </a:lnTo>
                <a:lnTo>
                  <a:pt x="2996144" y="3651533"/>
                </a:lnTo>
                <a:lnTo>
                  <a:pt x="2969481" y="3647714"/>
                </a:lnTo>
                <a:lnTo>
                  <a:pt x="2943453" y="3643258"/>
                </a:lnTo>
                <a:lnTo>
                  <a:pt x="2917742" y="3638165"/>
                </a:lnTo>
                <a:lnTo>
                  <a:pt x="2892984" y="3633073"/>
                </a:lnTo>
                <a:lnTo>
                  <a:pt x="2869178" y="3627026"/>
                </a:lnTo>
                <a:lnTo>
                  <a:pt x="2846007" y="3620660"/>
                </a:lnTo>
                <a:lnTo>
                  <a:pt x="2823470" y="3614295"/>
                </a:lnTo>
                <a:lnTo>
                  <a:pt x="2802203" y="3607293"/>
                </a:lnTo>
                <a:lnTo>
                  <a:pt x="2781889" y="3599654"/>
                </a:lnTo>
                <a:lnTo>
                  <a:pt x="2762527" y="3592334"/>
                </a:lnTo>
                <a:lnTo>
                  <a:pt x="2743799" y="3584059"/>
                </a:lnTo>
                <a:lnTo>
                  <a:pt x="2726024" y="3575783"/>
                </a:lnTo>
                <a:lnTo>
                  <a:pt x="2709518" y="3566872"/>
                </a:lnTo>
                <a:lnTo>
                  <a:pt x="2694600" y="3557960"/>
                </a:lnTo>
                <a:lnTo>
                  <a:pt x="2679999" y="3548412"/>
                </a:lnTo>
                <a:lnTo>
                  <a:pt x="2666985" y="3538863"/>
                </a:lnTo>
                <a:lnTo>
                  <a:pt x="2660954" y="3533771"/>
                </a:lnTo>
                <a:lnTo>
                  <a:pt x="2655240" y="3528997"/>
                </a:lnTo>
                <a:lnTo>
                  <a:pt x="2650162" y="3523904"/>
                </a:lnTo>
                <a:lnTo>
                  <a:pt x="2645083" y="3518812"/>
                </a:lnTo>
                <a:lnTo>
                  <a:pt x="2639687" y="3513719"/>
                </a:lnTo>
                <a:lnTo>
                  <a:pt x="2635561" y="3508309"/>
                </a:lnTo>
                <a:lnTo>
                  <a:pt x="2631434" y="3503216"/>
                </a:lnTo>
                <a:lnTo>
                  <a:pt x="2627625" y="3497806"/>
                </a:lnTo>
                <a:lnTo>
                  <a:pt x="2624134" y="3492713"/>
                </a:lnTo>
                <a:lnTo>
                  <a:pt x="2620960" y="3486984"/>
                </a:lnTo>
                <a:lnTo>
                  <a:pt x="2618103" y="3481574"/>
                </a:lnTo>
                <a:lnTo>
                  <a:pt x="2615881" y="3476163"/>
                </a:lnTo>
                <a:lnTo>
                  <a:pt x="2613659" y="3470434"/>
                </a:lnTo>
                <a:lnTo>
                  <a:pt x="2612072" y="3465023"/>
                </a:lnTo>
                <a:lnTo>
                  <a:pt x="2610485" y="3459294"/>
                </a:lnTo>
                <a:lnTo>
                  <a:pt x="2609850" y="3453565"/>
                </a:lnTo>
                <a:lnTo>
                  <a:pt x="2609215" y="3447836"/>
                </a:lnTo>
                <a:lnTo>
                  <a:pt x="2609215" y="3442107"/>
                </a:lnTo>
                <a:lnTo>
                  <a:pt x="2608580" y="3442426"/>
                </a:lnTo>
                <a:lnTo>
                  <a:pt x="2608580" y="3295700"/>
                </a:lnTo>
                <a:lnTo>
                  <a:pt x="2608263" y="3291881"/>
                </a:lnTo>
                <a:lnTo>
                  <a:pt x="2608580" y="3283287"/>
                </a:lnTo>
                <a:lnTo>
                  <a:pt x="2609850" y="3275012"/>
                </a:lnTo>
                <a:close/>
                <a:moveTo>
                  <a:pt x="1625482" y="3274222"/>
                </a:moveTo>
                <a:lnTo>
                  <a:pt x="1625482" y="3379536"/>
                </a:lnTo>
                <a:lnTo>
                  <a:pt x="1642935" y="3384612"/>
                </a:lnTo>
                <a:lnTo>
                  <a:pt x="1661021" y="3389370"/>
                </a:lnTo>
                <a:lnTo>
                  <a:pt x="1679425" y="3394128"/>
                </a:lnTo>
                <a:lnTo>
                  <a:pt x="1698464" y="3398252"/>
                </a:lnTo>
                <a:lnTo>
                  <a:pt x="1698464" y="3294206"/>
                </a:lnTo>
                <a:lnTo>
                  <a:pt x="1679425" y="3289448"/>
                </a:lnTo>
                <a:lnTo>
                  <a:pt x="1661021" y="3284690"/>
                </a:lnTo>
                <a:lnTo>
                  <a:pt x="1642935" y="3279932"/>
                </a:lnTo>
                <a:lnTo>
                  <a:pt x="1625482" y="3274222"/>
                </a:lnTo>
                <a:close/>
                <a:moveTo>
                  <a:pt x="3016148" y="3266758"/>
                </a:moveTo>
                <a:lnTo>
                  <a:pt x="3016148" y="3382010"/>
                </a:lnTo>
                <a:lnTo>
                  <a:pt x="3035827" y="3384868"/>
                </a:lnTo>
                <a:lnTo>
                  <a:pt x="3056142" y="3387090"/>
                </a:lnTo>
                <a:lnTo>
                  <a:pt x="3076456" y="3389630"/>
                </a:lnTo>
                <a:lnTo>
                  <a:pt x="3097406" y="3391535"/>
                </a:lnTo>
                <a:lnTo>
                  <a:pt x="3097406" y="3276283"/>
                </a:lnTo>
                <a:lnTo>
                  <a:pt x="3076456" y="3274378"/>
                </a:lnTo>
                <a:lnTo>
                  <a:pt x="3056142" y="3271838"/>
                </a:lnTo>
                <a:lnTo>
                  <a:pt x="3035827" y="3269615"/>
                </a:lnTo>
                <a:lnTo>
                  <a:pt x="3016148" y="3266758"/>
                </a:lnTo>
                <a:close/>
                <a:moveTo>
                  <a:pt x="2854584" y="3230245"/>
                </a:moveTo>
                <a:lnTo>
                  <a:pt x="2854584" y="3347403"/>
                </a:lnTo>
                <a:lnTo>
                  <a:pt x="2873946" y="3352800"/>
                </a:lnTo>
                <a:lnTo>
                  <a:pt x="2893626" y="3357880"/>
                </a:lnTo>
                <a:lnTo>
                  <a:pt x="2914258" y="3362960"/>
                </a:lnTo>
                <a:lnTo>
                  <a:pt x="2935524" y="3367723"/>
                </a:lnTo>
                <a:lnTo>
                  <a:pt x="2935524" y="3251835"/>
                </a:lnTo>
                <a:lnTo>
                  <a:pt x="2914258" y="3246755"/>
                </a:lnTo>
                <a:lnTo>
                  <a:pt x="2893626" y="3241675"/>
                </a:lnTo>
                <a:lnTo>
                  <a:pt x="2873946" y="3235960"/>
                </a:lnTo>
                <a:lnTo>
                  <a:pt x="2854584" y="3230245"/>
                </a:lnTo>
                <a:close/>
                <a:moveTo>
                  <a:pt x="1480154" y="3217441"/>
                </a:moveTo>
                <a:lnTo>
                  <a:pt x="1480154" y="3305626"/>
                </a:lnTo>
                <a:lnTo>
                  <a:pt x="1482375" y="3307847"/>
                </a:lnTo>
                <a:lnTo>
                  <a:pt x="1484914" y="3310701"/>
                </a:lnTo>
                <a:lnTo>
                  <a:pt x="1491895" y="3316411"/>
                </a:lnTo>
                <a:lnTo>
                  <a:pt x="1500145" y="3322755"/>
                </a:lnTo>
                <a:lnTo>
                  <a:pt x="1509664" y="3329100"/>
                </a:lnTo>
                <a:lnTo>
                  <a:pt x="1519818" y="3335444"/>
                </a:lnTo>
                <a:lnTo>
                  <a:pt x="1530924" y="3341788"/>
                </a:lnTo>
                <a:lnTo>
                  <a:pt x="1542030" y="3347498"/>
                </a:lnTo>
                <a:lnTo>
                  <a:pt x="1553136" y="3352891"/>
                </a:lnTo>
                <a:lnTo>
                  <a:pt x="1553136" y="3255189"/>
                </a:lnTo>
                <a:lnTo>
                  <a:pt x="1539174" y="3249797"/>
                </a:lnTo>
                <a:lnTo>
                  <a:pt x="1527116" y="3244721"/>
                </a:lnTo>
                <a:lnTo>
                  <a:pt x="1516010" y="3239646"/>
                </a:lnTo>
                <a:lnTo>
                  <a:pt x="1506174" y="3234888"/>
                </a:lnTo>
                <a:lnTo>
                  <a:pt x="1497924" y="3230130"/>
                </a:lnTo>
                <a:lnTo>
                  <a:pt x="1490626" y="3226006"/>
                </a:lnTo>
                <a:lnTo>
                  <a:pt x="1484914" y="3221565"/>
                </a:lnTo>
                <a:lnTo>
                  <a:pt x="1480154" y="3217441"/>
                </a:lnTo>
                <a:close/>
                <a:moveTo>
                  <a:pt x="2426374" y="3213000"/>
                </a:moveTo>
                <a:lnTo>
                  <a:pt x="2420662" y="3217124"/>
                </a:lnTo>
                <a:lnTo>
                  <a:pt x="2413999" y="3221565"/>
                </a:lnTo>
                <a:lnTo>
                  <a:pt x="2406701" y="3226323"/>
                </a:lnTo>
                <a:lnTo>
                  <a:pt x="2399720" y="3230130"/>
                </a:lnTo>
                <a:lnTo>
                  <a:pt x="2392739" y="3234253"/>
                </a:lnTo>
                <a:lnTo>
                  <a:pt x="2385124" y="3237743"/>
                </a:lnTo>
                <a:lnTo>
                  <a:pt x="2378460" y="3240915"/>
                </a:lnTo>
                <a:lnTo>
                  <a:pt x="2371797" y="3243135"/>
                </a:lnTo>
                <a:lnTo>
                  <a:pt x="2371797" y="3350353"/>
                </a:lnTo>
                <a:lnTo>
                  <a:pt x="2379729" y="3346864"/>
                </a:lnTo>
                <a:lnTo>
                  <a:pt x="2387028" y="3342423"/>
                </a:lnTo>
                <a:lnTo>
                  <a:pt x="2394643" y="3338299"/>
                </a:lnTo>
                <a:lnTo>
                  <a:pt x="2401941" y="3333541"/>
                </a:lnTo>
                <a:lnTo>
                  <a:pt x="2409239" y="3328782"/>
                </a:lnTo>
                <a:lnTo>
                  <a:pt x="2415585" y="3324024"/>
                </a:lnTo>
                <a:lnTo>
                  <a:pt x="2421297" y="3319266"/>
                </a:lnTo>
                <a:lnTo>
                  <a:pt x="2426374" y="3314508"/>
                </a:lnTo>
                <a:lnTo>
                  <a:pt x="2426374" y="3213000"/>
                </a:lnTo>
                <a:close/>
                <a:moveTo>
                  <a:pt x="2692385" y="3167062"/>
                </a:moveTo>
                <a:lnTo>
                  <a:pt x="2692385" y="3264535"/>
                </a:lnTo>
                <a:lnTo>
                  <a:pt x="2695241" y="3267393"/>
                </a:lnTo>
                <a:lnTo>
                  <a:pt x="2698098" y="3270250"/>
                </a:lnTo>
                <a:lnTo>
                  <a:pt x="2705399" y="3276600"/>
                </a:lnTo>
                <a:lnTo>
                  <a:pt x="2714921" y="3283903"/>
                </a:lnTo>
                <a:lnTo>
                  <a:pt x="2725078" y="3290888"/>
                </a:lnTo>
                <a:lnTo>
                  <a:pt x="2737140" y="3297873"/>
                </a:lnTo>
                <a:lnTo>
                  <a:pt x="2748884" y="3305175"/>
                </a:lnTo>
                <a:lnTo>
                  <a:pt x="2761581" y="3311525"/>
                </a:lnTo>
                <a:lnTo>
                  <a:pt x="2773325" y="3317240"/>
                </a:lnTo>
                <a:lnTo>
                  <a:pt x="2773325" y="3208337"/>
                </a:lnTo>
                <a:lnTo>
                  <a:pt x="2758407" y="3202940"/>
                </a:lnTo>
                <a:lnTo>
                  <a:pt x="2744441" y="3196907"/>
                </a:lnTo>
                <a:lnTo>
                  <a:pt x="2732379" y="3191510"/>
                </a:lnTo>
                <a:lnTo>
                  <a:pt x="2721269" y="3186430"/>
                </a:lnTo>
                <a:lnTo>
                  <a:pt x="2712064" y="3180715"/>
                </a:lnTo>
                <a:lnTo>
                  <a:pt x="2704446" y="3176270"/>
                </a:lnTo>
                <a:lnTo>
                  <a:pt x="2697781" y="3171507"/>
                </a:lnTo>
                <a:lnTo>
                  <a:pt x="2692385" y="3167062"/>
                </a:lnTo>
                <a:close/>
                <a:moveTo>
                  <a:pt x="3744614" y="3161665"/>
                </a:moveTo>
                <a:lnTo>
                  <a:pt x="3737949" y="3166745"/>
                </a:lnTo>
                <a:lnTo>
                  <a:pt x="3730648" y="3171507"/>
                </a:lnTo>
                <a:lnTo>
                  <a:pt x="3722713" y="3176587"/>
                </a:lnTo>
                <a:lnTo>
                  <a:pt x="3715095" y="3180715"/>
                </a:lnTo>
                <a:lnTo>
                  <a:pt x="3706524" y="3185160"/>
                </a:lnTo>
                <a:lnTo>
                  <a:pt x="3698907" y="3189287"/>
                </a:lnTo>
                <a:lnTo>
                  <a:pt x="3691289" y="3192780"/>
                </a:lnTo>
                <a:lnTo>
                  <a:pt x="3683671" y="3195320"/>
                </a:lnTo>
                <a:lnTo>
                  <a:pt x="3683671" y="3315018"/>
                </a:lnTo>
                <a:lnTo>
                  <a:pt x="3692558" y="3310573"/>
                </a:lnTo>
                <a:lnTo>
                  <a:pt x="3701128" y="3305810"/>
                </a:lnTo>
                <a:lnTo>
                  <a:pt x="3709381" y="3301048"/>
                </a:lnTo>
                <a:lnTo>
                  <a:pt x="3717634" y="3295968"/>
                </a:lnTo>
                <a:lnTo>
                  <a:pt x="3725252" y="3290570"/>
                </a:lnTo>
                <a:lnTo>
                  <a:pt x="3732235" y="3285490"/>
                </a:lnTo>
                <a:lnTo>
                  <a:pt x="3738901" y="3279775"/>
                </a:lnTo>
                <a:lnTo>
                  <a:pt x="3744614" y="3275013"/>
                </a:lnTo>
                <a:lnTo>
                  <a:pt x="3744614" y="3161665"/>
                </a:lnTo>
                <a:close/>
                <a:moveTo>
                  <a:pt x="771525" y="3136900"/>
                </a:moveTo>
                <a:lnTo>
                  <a:pt x="805634" y="3143476"/>
                </a:lnTo>
                <a:lnTo>
                  <a:pt x="812009" y="3145042"/>
                </a:lnTo>
                <a:lnTo>
                  <a:pt x="818066" y="3146921"/>
                </a:lnTo>
                <a:lnTo>
                  <a:pt x="823167" y="3148486"/>
                </a:lnTo>
                <a:lnTo>
                  <a:pt x="827311" y="3150365"/>
                </a:lnTo>
                <a:lnTo>
                  <a:pt x="831455" y="3152557"/>
                </a:lnTo>
                <a:lnTo>
                  <a:pt x="835280" y="3155062"/>
                </a:lnTo>
                <a:lnTo>
                  <a:pt x="842612" y="3160072"/>
                </a:lnTo>
                <a:lnTo>
                  <a:pt x="845162" y="3162890"/>
                </a:lnTo>
                <a:lnTo>
                  <a:pt x="847075" y="3165082"/>
                </a:lnTo>
                <a:lnTo>
                  <a:pt x="848669" y="3167587"/>
                </a:lnTo>
                <a:lnTo>
                  <a:pt x="849944" y="3170092"/>
                </a:lnTo>
                <a:lnTo>
                  <a:pt x="850900" y="3172597"/>
                </a:lnTo>
                <a:lnTo>
                  <a:pt x="850900" y="3175416"/>
                </a:lnTo>
                <a:lnTo>
                  <a:pt x="850262" y="3177608"/>
                </a:lnTo>
                <a:lnTo>
                  <a:pt x="849625" y="3180426"/>
                </a:lnTo>
                <a:lnTo>
                  <a:pt x="848031" y="3182618"/>
                </a:lnTo>
                <a:lnTo>
                  <a:pt x="846437" y="3185123"/>
                </a:lnTo>
                <a:lnTo>
                  <a:pt x="844206" y="3187315"/>
                </a:lnTo>
                <a:lnTo>
                  <a:pt x="841656" y="3189820"/>
                </a:lnTo>
                <a:lnTo>
                  <a:pt x="838468" y="3191699"/>
                </a:lnTo>
                <a:lnTo>
                  <a:pt x="834961" y="3193577"/>
                </a:lnTo>
                <a:lnTo>
                  <a:pt x="831136" y="3195143"/>
                </a:lnTo>
                <a:lnTo>
                  <a:pt x="826992" y="3197022"/>
                </a:lnTo>
                <a:lnTo>
                  <a:pt x="820935" y="3198587"/>
                </a:lnTo>
                <a:lnTo>
                  <a:pt x="815197" y="3200153"/>
                </a:lnTo>
                <a:lnTo>
                  <a:pt x="808503" y="3201719"/>
                </a:lnTo>
                <a:lnTo>
                  <a:pt x="801171" y="3202971"/>
                </a:lnTo>
                <a:lnTo>
                  <a:pt x="787145" y="3204537"/>
                </a:lnTo>
                <a:lnTo>
                  <a:pt x="771525" y="3205163"/>
                </a:lnTo>
                <a:lnTo>
                  <a:pt x="771525" y="3136900"/>
                </a:lnTo>
                <a:close/>
                <a:moveTo>
                  <a:pt x="200025" y="3117850"/>
                </a:moveTo>
                <a:lnTo>
                  <a:pt x="200343" y="3123582"/>
                </a:lnTo>
                <a:lnTo>
                  <a:pt x="201296" y="3129631"/>
                </a:lnTo>
                <a:lnTo>
                  <a:pt x="202567" y="3135044"/>
                </a:lnTo>
                <a:lnTo>
                  <a:pt x="204155" y="3141094"/>
                </a:lnTo>
                <a:lnTo>
                  <a:pt x="206061" y="3146507"/>
                </a:lnTo>
                <a:lnTo>
                  <a:pt x="208285" y="3152238"/>
                </a:lnTo>
                <a:lnTo>
                  <a:pt x="211144" y="3157651"/>
                </a:lnTo>
                <a:lnTo>
                  <a:pt x="214321" y="3163064"/>
                </a:lnTo>
                <a:lnTo>
                  <a:pt x="217816" y="3168795"/>
                </a:lnTo>
                <a:lnTo>
                  <a:pt x="221310" y="3173890"/>
                </a:lnTo>
                <a:lnTo>
                  <a:pt x="225758" y="3179303"/>
                </a:lnTo>
                <a:lnTo>
                  <a:pt x="230206" y="3184715"/>
                </a:lnTo>
                <a:lnTo>
                  <a:pt x="235289" y="3189810"/>
                </a:lnTo>
                <a:lnTo>
                  <a:pt x="240372" y="3194904"/>
                </a:lnTo>
                <a:lnTo>
                  <a:pt x="245773" y="3199999"/>
                </a:lnTo>
                <a:lnTo>
                  <a:pt x="251809" y="3205093"/>
                </a:lnTo>
                <a:lnTo>
                  <a:pt x="251809" y="3304436"/>
                </a:lnTo>
                <a:lnTo>
                  <a:pt x="254032" y="3306983"/>
                </a:lnTo>
                <a:lnTo>
                  <a:pt x="256574" y="3309531"/>
                </a:lnTo>
                <a:lnTo>
                  <a:pt x="263563" y="3315580"/>
                </a:lnTo>
                <a:lnTo>
                  <a:pt x="271823" y="3321948"/>
                </a:lnTo>
                <a:lnTo>
                  <a:pt x="281354" y="3328317"/>
                </a:lnTo>
                <a:lnTo>
                  <a:pt x="291520" y="3335003"/>
                </a:lnTo>
                <a:lnTo>
                  <a:pt x="302639" y="3340734"/>
                </a:lnTo>
                <a:lnTo>
                  <a:pt x="313758" y="3346784"/>
                </a:lnTo>
                <a:lnTo>
                  <a:pt x="324877" y="3351879"/>
                </a:lnTo>
                <a:lnTo>
                  <a:pt x="324877" y="3249352"/>
                </a:lnTo>
                <a:lnTo>
                  <a:pt x="341715" y="3256994"/>
                </a:lnTo>
                <a:lnTo>
                  <a:pt x="359505" y="3263999"/>
                </a:lnTo>
                <a:lnTo>
                  <a:pt x="377931" y="3270685"/>
                </a:lnTo>
                <a:lnTo>
                  <a:pt x="397311" y="3277053"/>
                </a:lnTo>
                <a:lnTo>
                  <a:pt x="397311" y="3378943"/>
                </a:lnTo>
                <a:lnTo>
                  <a:pt x="414783" y="3384038"/>
                </a:lnTo>
                <a:lnTo>
                  <a:pt x="432892" y="3388814"/>
                </a:lnTo>
                <a:lnTo>
                  <a:pt x="451318" y="3393590"/>
                </a:lnTo>
                <a:lnTo>
                  <a:pt x="470379" y="3397729"/>
                </a:lnTo>
                <a:lnTo>
                  <a:pt x="470379" y="3296476"/>
                </a:lnTo>
                <a:lnTo>
                  <a:pt x="488170" y="3300615"/>
                </a:lnTo>
                <a:lnTo>
                  <a:pt x="506278" y="3303799"/>
                </a:lnTo>
                <a:lnTo>
                  <a:pt x="524386" y="3306983"/>
                </a:lnTo>
                <a:lnTo>
                  <a:pt x="543448" y="3309849"/>
                </a:lnTo>
                <a:lnTo>
                  <a:pt x="543448" y="3410465"/>
                </a:lnTo>
                <a:lnTo>
                  <a:pt x="561238" y="3412694"/>
                </a:lnTo>
                <a:lnTo>
                  <a:pt x="579347" y="3415241"/>
                </a:lnTo>
                <a:lnTo>
                  <a:pt x="597455" y="3417152"/>
                </a:lnTo>
                <a:lnTo>
                  <a:pt x="615881" y="3418744"/>
                </a:lnTo>
                <a:lnTo>
                  <a:pt x="615881" y="3318446"/>
                </a:lnTo>
                <a:lnTo>
                  <a:pt x="634307" y="3320038"/>
                </a:lnTo>
                <a:lnTo>
                  <a:pt x="652415" y="3320993"/>
                </a:lnTo>
                <a:lnTo>
                  <a:pt x="670524" y="3321948"/>
                </a:lnTo>
                <a:lnTo>
                  <a:pt x="688950" y="3322585"/>
                </a:lnTo>
                <a:lnTo>
                  <a:pt x="688950" y="3422883"/>
                </a:lnTo>
                <a:lnTo>
                  <a:pt x="710235" y="3423520"/>
                </a:lnTo>
                <a:lnTo>
                  <a:pt x="732155" y="3423520"/>
                </a:lnTo>
                <a:lnTo>
                  <a:pt x="762018" y="3423201"/>
                </a:lnTo>
                <a:lnTo>
                  <a:pt x="762018" y="3322904"/>
                </a:lnTo>
                <a:lnTo>
                  <a:pt x="790928" y="3321948"/>
                </a:lnTo>
                <a:lnTo>
                  <a:pt x="818884" y="3320675"/>
                </a:lnTo>
                <a:lnTo>
                  <a:pt x="846524" y="3318446"/>
                </a:lnTo>
                <a:lnTo>
                  <a:pt x="873845" y="3315899"/>
                </a:lnTo>
                <a:lnTo>
                  <a:pt x="900531" y="3312715"/>
                </a:lnTo>
                <a:lnTo>
                  <a:pt x="926581" y="3309212"/>
                </a:lnTo>
                <a:lnTo>
                  <a:pt x="951996" y="3304755"/>
                </a:lnTo>
                <a:lnTo>
                  <a:pt x="976776" y="3299978"/>
                </a:lnTo>
                <a:lnTo>
                  <a:pt x="1000921" y="3294884"/>
                </a:lnTo>
                <a:lnTo>
                  <a:pt x="1023794" y="3289471"/>
                </a:lnTo>
                <a:lnTo>
                  <a:pt x="1046350" y="3283421"/>
                </a:lnTo>
                <a:lnTo>
                  <a:pt x="1067953" y="3277053"/>
                </a:lnTo>
                <a:lnTo>
                  <a:pt x="1088285" y="3270048"/>
                </a:lnTo>
                <a:lnTo>
                  <a:pt x="1108300" y="3263043"/>
                </a:lnTo>
                <a:lnTo>
                  <a:pt x="1126726" y="3255083"/>
                </a:lnTo>
                <a:lnTo>
                  <a:pt x="1144516" y="3247123"/>
                </a:lnTo>
                <a:lnTo>
                  <a:pt x="1144516" y="3349968"/>
                </a:lnTo>
                <a:lnTo>
                  <a:pt x="1152459" y="3346147"/>
                </a:lnTo>
                <a:lnTo>
                  <a:pt x="1159766" y="3342008"/>
                </a:lnTo>
                <a:lnTo>
                  <a:pt x="1167390" y="3337232"/>
                </a:lnTo>
                <a:lnTo>
                  <a:pt x="1175015" y="3332456"/>
                </a:lnTo>
                <a:lnTo>
                  <a:pt x="1182004" y="3327680"/>
                </a:lnTo>
                <a:lnTo>
                  <a:pt x="1188358" y="3322904"/>
                </a:lnTo>
                <a:lnTo>
                  <a:pt x="1194076" y="3318446"/>
                </a:lnTo>
                <a:lnTo>
                  <a:pt x="1199477" y="3313988"/>
                </a:lnTo>
                <a:lnTo>
                  <a:pt x="1199477" y="3215601"/>
                </a:lnTo>
                <a:lnTo>
                  <a:pt x="1206784" y="3209870"/>
                </a:lnTo>
                <a:lnTo>
                  <a:pt x="1213455" y="3204457"/>
                </a:lnTo>
                <a:lnTo>
                  <a:pt x="1220126" y="3198725"/>
                </a:lnTo>
                <a:lnTo>
                  <a:pt x="1226163" y="3192994"/>
                </a:lnTo>
                <a:lnTo>
                  <a:pt x="1232199" y="3186944"/>
                </a:lnTo>
                <a:lnTo>
                  <a:pt x="1237282" y="3181531"/>
                </a:lnTo>
                <a:lnTo>
                  <a:pt x="1242047" y="3175163"/>
                </a:lnTo>
                <a:lnTo>
                  <a:pt x="1246177" y="3169114"/>
                </a:lnTo>
                <a:lnTo>
                  <a:pt x="1250307" y="3162745"/>
                </a:lnTo>
                <a:lnTo>
                  <a:pt x="1253802" y="3157014"/>
                </a:lnTo>
                <a:lnTo>
                  <a:pt x="1256661" y="3150646"/>
                </a:lnTo>
                <a:lnTo>
                  <a:pt x="1258885" y="3144278"/>
                </a:lnTo>
                <a:lnTo>
                  <a:pt x="1260791" y="3137910"/>
                </a:lnTo>
                <a:lnTo>
                  <a:pt x="1262379" y="3131223"/>
                </a:lnTo>
                <a:lnTo>
                  <a:pt x="1263332" y="3124855"/>
                </a:lnTo>
                <a:lnTo>
                  <a:pt x="1263650" y="3118169"/>
                </a:lnTo>
                <a:lnTo>
                  <a:pt x="1263650" y="3251581"/>
                </a:lnTo>
                <a:lnTo>
                  <a:pt x="1263332" y="3251899"/>
                </a:lnTo>
                <a:lnTo>
                  <a:pt x="1263332" y="3255720"/>
                </a:lnTo>
                <a:lnTo>
                  <a:pt x="1263015" y="3259859"/>
                </a:lnTo>
                <a:lnTo>
                  <a:pt x="1262379" y="3264635"/>
                </a:lnTo>
                <a:lnTo>
                  <a:pt x="1261426" y="3269730"/>
                </a:lnTo>
                <a:lnTo>
                  <a:pt x="1260155" y="3274506"/>
                </a:lnTo>
                <a:lnTo>
                  <a:pt x="1258567" y="3279600"/>
                </a:lnTo>
                <a:lnTo>
                  <a:pt x="1256661" y="3284377"/>
                </a:lnTo>
                <a:lnTo>
                  <a:pt x="1254119" y="3289153"/>
                </a:lnTo>
                <a:lnTo>
                  <a:pt x="1251896" y="3294247"/>
                </a:lnTo>
                <a:lnTo>
                  <a:pt x="1248719" y="3299023"/>
                </a:lnTo>
                <a:lnTo>
                  <a:pt x="1245542" y="3303162"/>
                </a:lnTo>
                <a:lnTo>
                  <a:pt x="1242365" y="3307939"/>
                </a:lnTo>
                <a:lnTo>
                  <a:pt x="1238552" y="3312715"/>
                </a:lnTo>
                <a:lnTo>
                  <a:pt x="1234423" y="3317172"/>
                </a:lnTo>
                <a:lnTo>
                  <a:pt x="1225845" y="3326088"/>
                </a:lnTo>
                <a:lnTo>
                  <a:pt x="1215997" y="3335003"/>
                </a:lnTo>
                <a:lnTo>
                  <a:pt x="1204877" y="3343600"/>
                </a:lnTo>
                <a:lnTo>
                  <a:pt x="1192488" y="3351879"/>
                </a:lnTo>
                <a:lnTo>
                  <a:pt x="1179462" y="3360157"/>
                </a:lnTo>
                <a:lnTo>
                  <a:pt x="1165802" y="3367799"/>
                </a:lnTo>
                <a:lnTo>
                  <a:pt x="1150870" y="3375122"/>
                </a:lnTo>
                <a:lnTo>
                  <a:pt x="1134986" y="3382764"/>
                </a:lnTo>
                <a:lnTo>
                  <a:pt x="1118466" y="3389769"/>
                </a:lnTo>
                <a:lnTo>
                  <a:pt x="1100993" y="3396137"/>
                </a:lnTo>
                <a:lnTo>
                  <a:pt x="1082567" y="3402824"/>
                </a:lnTo>
                <a:lnTo>
                  <a:pt x="1063506" y="3408873"/>
                </a:lnTo>
                <a:lnTo>
                  <a:pt x="1043491" y="3414286"/>
                </a:lnTo>
                <a:lnTo>
                  <a:pt x="1022841" y="3420017"/>
                </a:lnTo>
                <a:lnTo>
                  <a:pt x="1001874" y="3424794"/>
                </a:lnTo>
                <a:lnTo>
                  <a:pt x="979953" y="3429570"/>
                </a:lnTo>
                <a:lnTo>
                  <a:pt x="957397" y="3433709"/>
                </a:lnTo>
                <a:lnTo>
                  <a:pt x="934524" y="3437848"/>
                </a:lnTo>
                <a:lnTo>
                  <a:pt x="910697" y="3441032"/>
                </a:lnTo>
                <a:lnTo>
                  <a:pt x="886235" y="3444216"/>
                </a:lnTo>
                <a:lnTo>
                  <a:pt x="861773" y="3446764"/>
                </a:lnTo>
                <a:lnTo>
                  <a:pt x="836675" y="3448992"/>
                </a:lnTo>
                <a:lnTo>
                  <a:pt x="810942" y="3450584"/>
                </a:lnTo>
                <a:lnTo>
                  <a:pt x="784892" y="3451540"/>
                </a:lnTo>
                <a:lnTo>
                  <a:pt x="758841" y="3452495"/>
                </a:lnTo>
                <a:lnTo>
                  <a:pt x="732155" y="3452813"/>
                </a:lnTo>
                <a:lnTo>
                  <a:pt x="704834" y="3452495"/>
                </a:lnTo>
                <a:lnTo>
                  <a:pt x="677513" y="3451540"/>
                </a:lnTo>
                <a:lnTo>
                  <a:pt x="651145" y="3450584"/>
                </a:lnTo>
                <a:lnTo>
                  <a:pt x="625094" y="3448356"/>
                </a:lnTo>
                <a:lnTo>
                  <a:pt x="599361" y="3446445"/>
                </a:lnTo>
                <a:lnTo>
                  <a:pt x="574264" y="3443579"/>
                </a:lnTo>
                <a:lnTo>
                  <a:pt x="549484" y="3440395"/>
                </a:lnTo>
                <a:lnTo>
                  <a:pt x="525339" y="3436893"/>
                </a:lnTo>
                <a:lnTo>
                  <a:pt x="501513" y="3433072"/>
                </a:lnTo>
                <a:lnTo>
                  <a:pt x="478639" y="3428296"/>
                </a:lnTo>
                <a:lnTo>
                  <a:pt x="456718" y="3423520"/>
                </a:lnTo>
                <a:lnTo>
                  <a:pt x="434798" y="3418425"/>
                </a:lnTo>
                <a:lnTo>
                  <a:pt x="413830" y="3412694"/>
                </a:lnTo>
                <a:lnTo>
                  <a:pt x="394134" y="3406963"/>
                </a:lnTo>
                <a:lnTo>
                  <a:pt x="374755" y="3400595"/>
                </a:lnTo>
                <a:lnTo>
                  <a:pt x="356329" y="3393908"/>
                </a:lnTo>
                <a:lnTo>
                  <a:pt x="338538" y="3386585"/>
                </a:lnTo>
                <a:lnTo>
                  <a:pt x="322018" y="3379580"/>
                </a:lnTo>
                <a:lnTo>
                  <a:pt x="306134" y="3372257"/>
                </a:lnTo>
                <a:lnTo>
                  <a:pt x="291520" y="3364296"/>
                </a:lnTo>
                <a:lnTo>
                  <a:pt x="277542" y="3356018"/>
                </a:lnTo>
                <a:lnTo>
                  <a:pt x="264834" y="3347421"/>
                </a:lnTo>
                <a:lnTo>
                  <a:pt x="253079" y="3338824"/>
                </a:lnTo>
                <a:lnTo>
                  <a:pt x="242278" y="3330227"/>
                </a:lnTo>
                <a:lnTo>
                  <a:pt x="237513" y="3325451"/>
                </a:lnTo>
                <a:lnTo>
                  <a:pt x="232747" y="3320675"/>
                </a:lnTo>
                <a:lnTo>
                  <a:pt x="228617" y="3316217"/>
                </a:lnTo>
                <a:lnTo>
                  <a:pt x="224487" y="3311441"/>
                </a:lnTo>
                <a:lnTo>
                  <a:pt x="220993" y="3306983"/>
                </a:lnTo>
                <a:lnTo>
                  <a:pt x="217498" y="3302207"/>
                </a:lnTo>
                <a:lnTo>
                  <a:pt x="214321" y="3297431"/>
                </a:lnTo>
                <a:lnTo>
                  <a:pt x="211462" y="3292337"/>
                </a:lnTo>
                <a:lnTo>
                  <a:pt x="208921" y="3287561"/>
                </a:lnTo>
                <a:lnTo>
                  <a:pt x="206697" y="3282148"/>
                </a:lnTo>
                <a:lnTo>
                  <a:pt x="204791" y="3277690"/>
                </a:lnTo>
                <a:lnTo>
                  <a:pt x="203202" y="3272277"/>
                </a:lnTo>
                <a:lnTo>
                  <a:pt x="201931" y="3267183"/>
                </a:lnTo>
                <a:lnTo>
                  <a:pt x="201296" y="3262088"/>
                </a:lnTo>
                <a:lnTo>
                  <a:pt x="200978" y="3256994"/>
                </a:lnTo>
                <a:lnTo>
                  <a:pt x="200343" y="3251899"/>
                </a:lnTo>
                <a:lnTo>
                  <a:pt x="200025" y="3251899"/>
                </a:lnTo>
                <a:lnTo>
                  <a:pt x="200025" y="3117850"/>
                </a:lnTo>
                <a:close/>
                <a:moveTo>
                  <a:pt x="1263332" y="3111818"/>
                </a:moveTo>
                <a:lnTo>
                  <a:pt x="1263650" y="3117533"/>
                </a:lnTo>
                <a:lnTo>
                  <a:pt x="1263332" y="3119438"/>
                </a:lnTo>
                <a:lnTo>
                  <a:pt x="1263332" y="3116263"/>
                </a:lnTo>
                <a:lnTo>
                  <a:pt x="1263332" y="3111818"/>
                </a:lnTo>
                <a:close/>
                <a:moveTo>
                  <a:pt x="1263253" y="3110548"/>
                </a:moveTo>
                <a:lnTo>
                  <a:pt x="1263332" y="3111183"/>
                </a:lnTo>
                <a:lnTo>
                  <a:pt x="1263332" y="3111818"/>
                </a:lnTo>
                <a:lnTo>
                  <a:pt x="1263253" y="3110548"/>
                </a:lnTo>
                <a:close/>
                <a:moveTo>
                  <a:pt x="1892592" y="3107220"/>
                </a:moveTo>
                <a:lnTo>
                  <a:pt x="1892592" y="3210034"/>
                </a:lnTo>
                <a:lnTo>
                  <a:pt x="1913877" y="3210983"/>
                </a:lnTo>
                <a:lnTo>
                  <a:pt x="1935480" y="3210983"/>
                </a:lnTo>
                <a:lnTo>
                  <a:pt x="1965343" y="3210667"/>
                </a:lnTo>
                <a:lnTo>
                  <a:pt x="1965343" y="3107537"/>
                </a:lnTo>
                <a:lnTo>
                  <a:pt x="1935480" y="3107853"/>
                </a:lnTo>
                <a:lnTo>
                  <a:pt x="1913877" y="3107853"/>
                </a:lnTo>
                <a:lnTo>
                  <a:pt x="1892592" y="3107220"/>
                </a:lnTo>
                <a:close/>
                <a:moveTo>
                  <a:pt x="200819" y="3107046"/>
                </a:moveTo>
                <a:lnTo>
                  <a:pt x="200378" y="3110133"/>
                </a:lnTo>
                <a:lnTo>
                  <a:pt x="200025" y="3115072"/>
                </a:lnTo>
                <a:lnTo>
                  <a:pt x="200025" y="3110751"/>
                </a:lnTo>
                <a:lnTo>
                  <a:pt x="200819" y="3107046"/>
                </a:lnTo>
                <a:close/>
                <a:moveTo>
                  <a:pt x="2489519" y="3103562"/>
                </a:moveTo>
                <a:lnTo>
                  <a:pt x="2490471" y="3109906"/>
                </a:lnTo>
                <a:lnTo>
                  <a:pt x="2490788" y="3116568"/>
                </a:lnTo>
                <a:lnTo>
                  <a:pt x="2490788" y="3252652"/>
                </a:lnTo>
                <a:lnTo>
                  <a:pt x="2490471" y="3252969"/>
                </a:lnTo>
                <a:lnTo>
                  <a:pt x="2489836" y="3260899"/>
                </a:lnTo>
                <a:lnTo>
                  <a:pt x="2489519" y="3265657"/>
                </a:lnTo>
                <a:lnTo>
                  <a:pt x="2488250" y="3270733"/>
                </a:lnTo>
                <a:lnTo>
                  <a:pt x="2487298" y="3275491"/>
                </a:lnTo>
                <a:lnTo>
                  <a:pt x="2485711" y="3280566"/>
                </a:lnTo>
                <a:lnTo>
                  <a:pt x="2483490" y="3285325"/>
                </a:lnTo>
                <a:lnTo>
                  <a:pt x="2481269" y="3290083"/>
                </a:lnTo>
                <a:lnTo>
                  <a:pt x="2479048" y="3294841"/>
                </a:lnTo>
                <a:lnTo>
                  <a:pt x="2475874" y="3299599"/>
                </a:lnTo>
                <a:lnTo>
                  <a:pt x="2472701" y="3304357"/>
                </a:lnTo>
                <a:lnTo>
                  <a:pt x="2469528" y="3309115"/>
                </a:lnTo>
                <a:lnTo>
                  <a:pt x="2465403" y="3313874"/>
                </a:lnTo>
                <a:lnTo>
                  <a:pt x="2461595" y="3317997"/>
                </a:lnTo>
                <a:lnTo>
                  <a:pt x="2453028" y="3327196"/>
                </a:lnTo>
                <a:lnTo>
                  <a:pt x="2443191" y="3335761"/>
                </a:lnTo>
                <a:lnTo>
                  <a:pt x="2432086" y="3344643"/>
                </a:lnTo>
                <a:lnTo>
                  <a:pt x="2419710" y="3352891"/>
                </a:lnTo>
                <a:lnTo>
                  <a:pt x="2406701" y="3360504"/>
                </a:lnTo>
                <a:lnTo>
                  <a:pt x="2393056" y="3368434"/>
                </a:lnTo>
                <a:lnTo>
                  <a:pt x="2378143" y="3376047"/>
                </a:lnTo>
                <a:lnTo>
                  <a:pt x="2362277" y="3383660"/>
                </a:lnTo>
                <a:lnTo>
                  <a:pt x="2345777" y="3390322"/>
                </a:lnTo>
                <a:lnTo>
                  <a:pt x="2328325" y="3396983"/>
                </a:lnTo>
                <a:lnTo>
                  <a:pt x="2309921" y="3403327"/>
                </a:lnTo>
                <a:lnTo>
                  <a:pt x="2290882" y="3409671"/>
                </a:lnTo>
                <a:lnTo>
                  <a:pt x="2270892" y="3415064"/>
                </a:lnTo>
                <a:lnTo>
                  <a:pt x="2250267" y="3420139"/>
                </a:lnTo>
                <a:lnTo>
                  <a:pt x="2229324" y="3425215"/>
                </a:lnTo>
                <a:lnTo>
                  <a:pt x="2207430" y="3429973"/>
                </a:lnTo>
                <a:lnTo>
                  <a:pt x="2184901" y="3434414"/>
                </a:lnTo>
                <a:lnTo>
                  <a:pt x="2162054" y="3437903"/>
                </a:lnTo>
                <a:lnTo>
                  <a:pt x="2138256" y="3441393"/>
                </a:lnTo>
                <a:lnTo>
                  <a:pt x="2113823" y="3444565"/>
                </a:lnTo>
                <a:lnTo>
                  <a:pt x="2089390" y="3447102"/>
                </a:lnTo>
                <a:lnTo>
                  <a:pt x="2064323" y="3449006"/>
                </a:lnTo>
                <a:lnTo>
                  <a:pt x="2038621" y="3450909"/>
                </a:lnTo>
                <a:lnTo>
                  <a:pt x="2012601" y="3452178"/>
                </a:lnTo>
                <a:lnTo>
                  <a:pt x="1986582" y="3452812"/>
                </a:lnTo>
                <a:lnTo>
                  <a:pt x="1959928" y="3452812"/>
                </a:lnTo>
                <a:lnTo>
                  <a:pt x="1932639" y="3452812"/>
                </a:lnTo>
                <a:lnTo>
                  <a:pt x="1905350" y="3452178"/>
                </a:lnTo>
                <a:lnTo>
                  <a:pt x="1879014" y="3450592"/>
                </a:lnTo>
                <a:lnTo>
                  <a:pt x="1852994" y="3449006"/>
                </a:lnTo>
                <a:lnTo>
                  <a:pt x="1827292" y="3446468"/>
                </a:lnTo>
                <a:lnTo>
                  <a:pt x="1802224" y="3443930"/>
                </a:lnTo>
                <a:lnTo>
                  <a:pt x="1777157" y="3441075"/>
                </a:lnTo>
                <a:lnTo>
                  <a:pt x="1753359" y="3437269"/>
                </a:lnTo>
                <a:lnTo>
                  <a:pt x="1729560" y="3433145"/>
                </a:lnTo>
                <a:lnTo>
                  <a:pt x="1706714" y="3428704"/>
                </a:lnTo>
                <a:lnTo>
                  <a:pt x="1684502" y="3424263"/>
                </a:lnTo>
                <a:lnTo>
                  <a:pt x="1662925" y="3418871"/>
                </a:lnTo>
                <a:lnTo>
                  <a:pt x="1641983" y="3413478"/>
                </a:lnTo>
                <a:lnTo>
                  <a:pt x="1622309" y="3407134"/>
                </a:lnTo>
                <a:lnTo>
                  <a:pt x="1602953" y="3400790"/>
                </a:lnTo>
                <a:lnTo>
                  <a:pt x="1584549" y="3394445"/>
                </a:lnTo>
                <a:lnTo>
                  <a:pt x="1566780" y="3387467"/>
                </a:lnTo>
                <a:lnTo>
                  <a:pt x="1550280" y="3380488"/>
                </a:lnTo>
                <a:lnTo>
                  <a:pt x="1534414" y="3372558"/>
                </a:lnTo>
                <a:lnTo>
                  <a:pt x="1519501" y="3364945"/>
                </a:lnTo>
                <a:lnTo>
                  <a:pt x="1505539" y="3356697"/>
                </a:lnTo>
                <a:lnTo>
                  <a:pt x="1493164" y="3348450"/>
                </a:lnTo>
                <a:lnTo>
                  <a:pt x="1481106" y="3339885"/>
                </a:lnTo>
                <a:lnTo>
                  <a:pt x="1470635" y="3330686"/>
                </a:lnTo>
                <a:lnTo>
                  <a:pt x="1465875" y="3326245"/>
                </a:lnTo>
                <a:lnTo>
                  <a:pt x="1461116" y="3321487"/>
                </a:lnTo>
                <a:lnTo>
                  <a:pt x="1456673" y="3317363"/>
                </a:lnTo>
                <a:lnTo>
                  <a:pt x="1452866" y="3312605"/>
                </a:lnTo>
                <a:lnTo>
                  <a:pt x="1449375" y="3307847"/>
                </a:lnTo>
                <a:lnTo>
                  <a:pt x="1445885" y="3303088"/>
                </a:lnTo>
                <a:lnTo>
                  <a:pt x="1442712" y="3298013"/>
                </a:lnTo>
                <a:lnTo>
                  <a:pt x="1439856" y="3293255"/>
                </a:lnTo>
                <a:lnTo>
                  <a:pt x="1437000" y="3288497"/>
                </a:lnTo>
                <a:lnTo>
                  <a:pt x="1435096" y="3283421"/>
                </a:lnTo>
                <a:lnTo>
                  <a:pt x="1433192" y="3278346"/>
                </a:lnTo>
                <a:lnTo>
                  <a:pt x="1431606" y="3273588"/>
                </a:lnTo>
                <a:lnTo>
                  <a:pt x="1430337" y="3268512"/>
                </a:lnTo>
                <a:lnTo>
                  <a:pt x="1429702" y="3263437"/>
                </a:lnTo>
                <a:lnTo>
                  <a:pt x="1429385" y="3258044"/>
                </a:lnTo>
                <a:lnTo>
                  <a:pt x="1428750" y="3252969"/>
                </a:lnTo>
                <a:lnTo>
                  <a:pt x="1428750" y="3155268"/>
                </a:lnTo>
                <a:lnTo>
                  <a:pt x="1438269" y="3162881"/>
                </a:lnTo>
                <a:lnTo>
                  <a:pt x="1449058" y="3170177"/>
                </a:lnTo>
                <a:lnTo>
                  <a:pt x="1459846" y="3177473"/>
                </a:lnTo>
                <a:lnTo>
                  <a:pt x="1471270" y="3184134"/>
                </a:lnTo>
                <a:lnTo>
                  <a:pt x="1483645" y="3190795"/>
                </a:lnTo>
                <a:lnTo>
                  <a:pt x="1496337" y="3197140"/>
                </a:lnTo>
                <a:lnTo>
                  <a:pt x="1509347" y="3203484"/>
                </a:lnTo>
                <a:lnTo>
                  <a:pt x="1522674" y="3209194"/>
                </a:lnTo>
                <a:lnTo>
                  <a:pt x="1536953" y="3215221"/>
                </a:lnTo>
                <a:lnTo>
                  <a:pt x="1550915" y="3220613"/>
                </a:lnTo>
                <a:lnTo>
                  <a:pt x="1566145" y="3226006"/>
                </a:lnTo>
                <a:lnTo>
                  <a:pt x="1581376" y="3231081"/>
                </a:lnTo>
                <a:lnTo>
                  <a:pt x="1597242" y="3235839"/>
                </a:lnTo>
                <a:lnTo>
                  <a:pt x="1612790" y="3240598"/>
                </a:lnTo>
                <a:lnTo>
                  <a:pt x="1628973" y="3244721"/>
                </a:lnTo>
                <a:lnTo>
                  <a:pt x="1646108" y="3248845"/>
                </a:lnTo>
                <a:lnTo>
                  <a:pt x="1662608" y="3252652"/>
                </a:lnTo>
                <a:lnTo>
                  <a:pt x="1680060" y="3256141"/>
                </a:lnTo>
                <a:lnTo>
                  <a:pt x="1697195" y="3259313"/>
                </a:lnTo>
                <a:lnTo>
                  <a:pt x="1714964" y="3262485"/>
                </a:lnTo>
                <a:lnTo>
                  <a:pt x="1732733" y="3265657"/>
                </a:lnTo>
                <a:lnTo>
                  <a:pt x="1750820" y="3268195"/>
                </a:lnTo>
                <a:lnTo>
                  <a:pt x="1768907" y="3270416"/>
                </a:lnTo>
                <a:lnTo>
                  <a:pt x="1786993" y="3272636"/>
                </a:lnTo>
                <a:lnTo>
                  <a:pt x="1805715" y="3274857"/>
                </a:lnTo>
                <a:lnTo>
                  <a:pt x="1824119" y="3276443"/>
                </a:lnTo>
                <a:lnTo>
                  <a:pt x="1842840" y="3277394"/>
                </a:lnTo>
                <a:lnTo>
                  <a:pt x="1861561" y="3278663"/>
                </a:lnTo>
                <a:lnTo>
                  <a:pt x="1880283" y="3279615"/>
                </a:lnTo>
                <a:lnTo>
                  <a:pt x="1898687" y="3280249"/>
                </a:lnTo>
                <a:lnTo>
                  <a:pt x="1917725" y="3280566"/>
                </a:lnTo>
                <a:lnTo>
                  <a:pt x="1936129" y="3280566"/>
                </a:lnTo>
                <a:lnTo>
                  <a:pt x="1958658" y="3280566"/>
                </a:lnTo>
                <a:lnTo>
                  <a:pt x="1981187" y="3280249"/>
                </a:lnTo>
                <a:lnTo>
                  <a:pt x="2003399" y="3278980"/>
                </a:lnTo>
                <a:lnTo>
                  <a:pt x="2025928" y="3278029"/>
                </a:lnTo>
                <a:lnTo>
                  <a:pt x="2048140" y="3276443"/>
                </a:lnTo>
                <a:lnTo>
                  <a:pt x="2070034" y="3274222"/>
                </a:lnTo>
                <a:lnTo>
                  <a:pt x="2092246" y="3272002"/>
                </a:lnTo>
                <a:lnTo>
                  <a:pt x="2114458" y="3269464"/>
                </a:lnTo>
                <a:lnTo>
                  <a:pt x="2135718" y="3266609"/>
                </a:lnTo>
                <a:lnTo>
                  <a:pt x="2157295" y="3263437"/>
                </a:lnTo>
                <a:lnTo>
                  <a:pt x="2178237" y="3259313"/>
                </a:lnTo>
                <a:lnTo>
                  <a:pt x="2198545" y="3255507"/>
                </a:lnTo>
                <a:lnTo>
                  <a:pt x="2219170" y="3251066"/>
                </a:lnTo>
                <a:lnTo>
                  <a:pt x="2239161" y="3246307"/>
                </a:lnTo>
                <a:lnTo>
                  <a:pt x="2258517" y="3241232"/>
                </a:lnTo>
                <a:lnTo>
                  <a:pt x="2277555" y="3235839"/>
                </a:lnTo>
                <a:lnTo>
                  <a:pt x="2295959" y="3230130"/>
                </a:lnTo>
                <a:lnTo>
                  <a:pt x="2314046" y="3223785"/>
                </a:lnTo>
                <a:lnTo>
                  <a:pt x="2331498" y="3217441"/>
                </a:lnTo>
                <a:lnTo>
                  <a:pt x="2348316" y="3210780"/>
                </a:lnTo>
                <a:lnTo>
                  <a:pt x="2364498" y="3203801"/>
                </a:lnTo>
                <a:lnTo>
                  <a:pt x="2380047" y="3196188"/>
                </a:lnTo>
                <a:lnTo>
                  <a:pt x="2394643" y="3188575"/>
                </a:lnTo>
                <a:lnTo>
                  <a:pt x="2408605" y="3180645"/>
                </a:lnTo>
                <a:lnTo>
                  <a:pt x="2422249" y="3171763"/>
                </a:lnTo>
                <a:lnTo>
                  <a:pt x="2434307" y="3163198"/>
                </a:lnTo>
                <a:lnTo>
                  <a:pt x="2445730" y="3153999"/>
                </a:lnTo>
                <a:lnTo>
                  <a:pt x="2456518" y="3144800"/>
                </a:lnTo>
                <a:lnTo>
                  <a:pt x="2466355" y="3134966"/>
                </a:lnTo>
                <a:lnTo>
                  <a:pt x="2471115" y="3129574"/>
                </a:lnTo>
                <a:lnTo>
                  <a:pt x="2474922" y="3124498"/>
                </a:lnTo>
                <a:lnTo>
                  <a:pt x="2479365" y="3119423"/>
                </a:lnTo>
                <a:lnTo>
                  <a:pt x="2482855" y="3114347"/>
                </a:lnTo>
                <a:lnTo>
                  <a:pt x="2486346" y="3108955"/>
                </a:lnTo>
                <a:lnTo>
                  <a:pt x="2489519" y="3103562"/>
                </a:lnTo>
                <a:close/>
                <a:moveTo>
                  <a:pt x="201789" y="3100564"/>
                </a:moveTo>
                <a:lnTo>
                  <a:pt x="201084" y="3105812"/>
                </a:lnTo>
                <a:lnTo>
                  <a:pt x="200819" y="3107046"/>
                </a:lnTo>
                <a:lnTo>
                  <a:pt x="201084" y="3105194"/>
                </a:lnTo>
                <a:lnTo>
                  <a:pt x="201789" y="3100564"/>
                </a:lnTo>
                <a:close/>
                <a:moveTo>
                  <a:pt x="1260475" y="3095625"/>
                </a:moveTo>
                <a:lnTo>
                  <a:pt x="1262062" y="3101340"/>
                </a:lnTo>
                <a:lnTo>
                  <a:pt x="1263015" y="3106738"/>
                </a:lnTo>
                <a:lnTo>
                  <a:pt x="1263253" y="3110548"/>
                </a:lnTo>
                <a:lnTo>
                  <a:pt x="1262698" y="3106103"/>
                </a:lnTo>
                <a:lnTo>
                  <a:pt x="1261745" y="3100705"/>
                </a:lnTo>
                <a:lnTo>
                  <a:pt x="1260475" y="3095625"/>
                </a:lnTo>
                <a:close/>
                <a:moveTo>
                  <a:pt x="1746773" y="3094566"/>
                </a:moveTo>
                <a:lnTo>
                  <a:pt x="1746773" y="3198013"/>
                </a:lnTo>
                <a:lnTo>
                  <a:pt x="1764563" y="3200227"/>
                </a:lnTo>
                <a:lnTo>
                  <a:pt x="1782671" y="3202758"/>
                </a:lnTo>
                <a:lnTo>
                  <a:pt x="1800780" y="3204656"/>
                </a:lnTo>
                <a:lnTo>
                  <a:pt x="1819841" y="3206238"/>
                </a:lnTo>
                <a:lnTo>
                  <a:pt x="1819841" y="3102791"/>
                </a:lnTo>
                <a:lnTo>
                  <a:pt x="1800780" y="3101210"/>
                </a:lnTo>
                <a:lnTo>
                  <a:pt x="1782671" y="3099312"/>
                </a:lnTo>
                <a:lnTo>
                  <a:pt x="1764563" y="3097097"/>
                </a:lnTo>
                <a:lnTo>
                  <a:pt x="1746773" y="3094566"/>
                </a:lnTo>
                <a:close/>
                <a:moveTo>
                  <a:pt x="1600953" y="3061666"/>
                </a:moveTo>
                <a:lnTo>
                  <a:pt x="1600953" y="3166378"/>
                </a:lnTo>
                <a:lnTo>
                  <a:pt x="1618744" y="3171756"/>
                </a:lnTo>
                <a:lnTo>
                  <a:pt x="1636217" y="3176501"/>
                </a:lnTo>
                <a:lnTo>
                  <a:pt x="1654960" y="3180930"/>
                </a:lnTo>
                <a:lnTo>
                  <a:pt x="1673704" y="3185042"/>
                </a:lnTo>
                <a:lnTo>
                  <a:pt x="1673704" y="3080963"/>
                </a:lnTo>
                <a:lnTo>
                  <a:pt x="1654960" y="3076534"/>
                </a:lnTo>
                <a:lnTo>
                  <a:pt x="1636217" y="3071789"/>
                </a:lnTo>
                <a:lnTo>
                  <a:pt x="1618108" y="3066728"/>
                </a:lnTo>
                <a:lnTo>
                  <a:pt x="1600953" y="3061666"/>
                </a:lnTo>
                <a:close/>
                <a:moveTo>
                  <a:pt x="3151360" y="3046095"/>
                </a:moveTo>
                <a:lnTo>
                  <a:pt x="3151360" y="3160713"/>
                </a:lnTo>
                <a:lnTo>
                  <a:pt x="3174848" y="3161665"/>
                </a:lnTo>
                <a:lnTo>
                  <a:pt x="3198972" y="3161665"/>
                </a:lnTo>
                <a:lnTo>
                  <a:pt x="3231983" y="3161348"/>
                </a:lnTo>
                <a:lnTo>
                  <a:pt x="3231983" y="3046413"/>
                </a:lnTo>
                <a:lnTo>
                  <a:pt x="3198972" y="3046730"/>
                </a:lnTo>
                <a:lnTo>
                  <a:pt x="3174848" y="3046413"/>
                </a:lnTo>
                <a:lnTo>
                  <a:pt x="3151360" y="3046095"/>
                </a:lnTo>
                <a:close/>
                <a:moveTo>
                  <a:pt x="3815080" y="3040062"/>
                </a:moveTo>
                <a:lnTo>
                  <a:pt x="3816033" y="3047365"/>
                </a:lnTo>
                <a:lnTo>
                  <a:pt x="3816350" y="3054985"/>
                </a:lnTo>
                <a:lnTo>
                  <a:pt x="3816350" y="3206115"/>
                </a:lnTo>
                <a:lnTo>
                  <a:pt x="3816033" y="3206432"/>
                </a:lnTo>
                <a:lnTo>
                  <a:pt x="3815398" y="3214687"/>
                </a:lnTo>
                <a:lnTo>
                  <a:pt x="3814763" y="3220720"/>
                </a:lnTo>
                <a:lnTo>
                  <a:pt x="3813493" y="3226117"/>
                </a:lnTo>
                <a:lnTo>
                  <a:pt x="3811906" y="3231197"/>
                </a:lnTo>
                <a:lnTo>
                  <a:pt x="3810319" y="3236912"/>
                </a:lnTo>
                <a:lnTo>
                  <a:pt x="3808097" y="3242310"/>
                </a:lnTo>
                <a:lnTo>
                  <a:pt x="3805558" y="3248025"/>
                </a:lnTo>
                <a:lnTo>
                  <a:pt x="3803019" y="3253105"/>
                </a:lnTo>
                <a:lnTo>
                  <a:pt x="3799844" y="3258185"/>
                </a:lnTo>
                <a:lnTo>
                  <a:pt x="3796036" y="3263583"/>
                </a:lnTo>
                <a:lnTo>
                  <a:pt x="3792226" y="3268663"/>
                </a:lnTo>
                <a:lnTo>
                  <a:pt x="3788418" y="3274060"/>
                </a:lnTo>
                <a:lnTo>
                  <a:pt x="3783974" y="3278823"/>
                </a:lnTo>
                <a:lnTo>
                  <a:pt x="3779212" y="3283903"/>
                </a:lnTo>
                <a:lnTo>
                  <a:pt x="3774134" y="3288983"/>
                </a:lnTo>
                <a:lnTo>
                  <a:pt x="3768420" y="3293745"/>
                </a:lnTo>
                <a:lnTo>
                  <a:pt x="3763024" y="3298508"/>
                </a:lnTo>
                <a:lnTo>
                  <a:pt x="3750963" y="3307715"/>
                </a:lnTo>
                <a:lnTo>
                  <a:pt x="3737314" y="3317240"/>
                </a:lnTo>
                <a:lnTo>
                  <a:pt x="3722713" y="3326448"/>
                </a:lnTo>
                <a:lnTo>
                  <a:pt x="3707477" y="3335020"/>
                </a:lnTo>
                <a:lnTo>
                  <a:pt x="3690971" y="3343275"/>
                </a:lnTo>
                <a:lnTo>
                  <a:pt x="3673513" y="3351213"/>
                </a:lnTo>
                <a:lnTo>
                  <a:pt x="3655103" y="3359150"/>
                </a:lnTo>
                <a:lnTo>
                  <a:pt x="3635424" y="3366770"/>
                </a:lnTo>
                <a:lnTo>
                  <a:pt x="3615109" y="3373755"/>
                </a:lnTo>
                <a:lnTo>
                  <a:pt x="3593842" y="3380423"/>
                </a:lnTo>
                <a:lnTo>
                  <a:pt x="3571941" y="3386773"/>
                </a:lnTo>
                <a:lnTo>
                  <a:pt x="3549087" y="3392805"/>
                </a:lnTo>
                <a:lnTo>
                  <a:pt x="3525281" y="3398203"/>
                </a:lnTo>
                <a:lnTo>
                  <a:pt x="3501157" y="3403283"/>
                </a:lnTo>
                <a:lnTo>
                  <a:pt x="3476082" y="3408045"/>
                </a:lnTo>
                <a:lnTo>
                  <a:pt x="3450371" y="3411855"/>
                </a:lnTo>
                <a:lnTo>
                  <a:pt x="3424343" y="3415983"/>
                </a:lnTo>
                <a:lnTo>
                  <a:pt x="3397680" y="3419475"/>
                </a:lnTo>
                <a:lnTo>
                  <a:pt x="3370065" y="3422333"/>
                </a:lnTo>
                <a:lnTo>
                  <a:pt x="3341815" y="3424555"/>
                </a:lnTo>
                <a:lnTo>
                  <a:pt x="3313565" y="3426460"/>
                </a:lnTo>
                <a:lnTo>
                  <a:pt x="3284680" y="3427730"/>
                </a:lnTo>
                <a:lnTo>
                  <a:pt x="3255478" y="3428683"/>
                </a:lnTo>
                <a:lnTo>
                  <a:pt x="3225959" y="3429000"/>
                </a:lnTo>
                <a:lnTo>
                  <a:pt x="3195487" y="3428683"/>
                </a:lnTo>
                <a:lnTo>
                  <a:pt x="3165650" y="3427730"/>
                </a:lnTo>
                <a:lnTo>
                  <a:pt x="3136130" y="3426143"/>
                </a:lnTo>
                <a:lnTo>
                  <a:pt x="3106928" y="3424238"/>
                </a:lnTo>
                <a:lnTo>
                  <a:pt x="3078678" y="3422015"/>
                </a:lnTo>
                <a:lnTo>
                  <a:pt x="3050428" y="3418840"/>
                </a:lnTo>
                <a:lnTo>
                  <a:pt x="3022813" y="3415030"/>
                </a:lnTo>
                <a:lnTo>
                  <a:pt x="2996150" y="3411220"/>
                </a:lnTo>
                <a:lnTo>
                  <a:pt x="2970122" y="3406775"/>
                </a:lnTo>
                <a:lnTo>
                  <a:pt x="2944729" y="3402013"/>
                </a:lnTo>
                <a:lnTo>
                  <a:pt x="2919971" y="3396615"/>
                </a:lnTo>
                <a:lnTo>
                  <a:pt x="2895847" y="3390583"/>
                </a:lnTo>
                <a:lnTo>
                  <a:pt x="2872994" y="3384868"/>
                </a:lnTo>
                <a:lnTo>
                  <a:pt x="2850775" y="3378200"/>
                </a:lnTo>
                <a:lnTo>
                  <a:pt x="2829190" y="3370898"/>
                </a:lnTo>
                <a:lnTo>
                  <a:pt x="2808876" y="3363595"/>
                </a:lnTo>
                <a:lnTo>
                  <a:pt x="2789196" y="3355975"/>
                </a:lnTo>
                <a:lnTo>
                  <a:pt x="2770469" y="3347720"/>
                </a:lnTo>
                <a:lnTo>
                  <a:pt x="2753328" y="3339465"/>
                </a:lnTo>
                <a:lnTo>
                  <a:pt x="2736823" y="3330893"/>
                </a:lnTo>
                <a:lnTo>
                  <a:pt x="2721269" y="3321685"/>
                </a:lnTo>
                <a:lnTo>
                  <a:pt x="2706986" y="3312160"/>
                </a:lnTo>
                <a:lnTo>
                  <a:pt x="2693972" y="3302635"/>
                </a:lnTo>
                <a:lnTo>
                  <a:pt x="2688258" y="3297873"/>
                </a:lnTo>
                <a:lnTo>
                  <a:pt x="2682227" y="3292793"/>
                </a:lnTo>
                <a:lnTo>
                  <a:pt x="2676831" y="3287713"/>
                </a:lnTo>
                <a:lnTo>
                  <a:pt x="2671753" y="3282950"/>
                </a:lnTo>
                <a:lnTo>
                  <a:pt x="2666991" y="3277870"/>
                </a:lnTo>
                <a:lnTo>
                  <a:pt x="2662548" y="3272473"/>
                </a:lnTo>
                <a:lnTo>
                  <a:pt x="2658104" y="3267393"/>
                </a:lnTo>
                <a:lnTo>
                  <a:pt x="2654612" y="3261995"/>
                </a:lnTo>
                <a:lnTo>
                  <a:pt x="2651121" y="3256598"/>
                </a:lnTo>
                <a:lnTo>
                  <a:pt x="2647947" y="3251200"/>
                </a:lnTo>
                <a:lnTo>
                  <a:pt x="2645090" y="3245485"/>
                </a:lnTo>
                <a:lnTo>
                  <a:pt x="2642868" y="3240405"/>
                </a:lnTo>
                <a:lnTo>
                  <a:pt x="2640329" y="3234372"/>
                </a:lnTo>
                <a:lnTo>
                  <a:pt x="2638742" y="3228975"/>
                </a:lnTo>
                <a:lnTo>
                  <a:pt x="2637789" y="3223577"/>
                </a:lnTo>
                <a:lnTo>
                  <a:pt x="2636520" y="3217862"/>
                </a:lnTo>
                <a:lnTo>
                  <a:pt x="2636202" y="3212147"/>
                </a:lnTo>
                <a:lnTo>
                  <a:pt x="2635885" y="3206432"/>
                </a:lnTo>
                <a:lnTo>
                  <a:pt x="2635250" y="3206432"/>
                </a:lnTo>
                <a:lnTo>
                  <a:pt x="2635250" y="3097530"/>
                </a:lnTo>
                <a:lnTo>
                  <a:pt x="2646360" y="3105785"/>
                </a:lnTo>
                <a:lnTo>
                  <a:pt x="2657786" y="3114040"/>
                </a:lnTo>
                <a:lnTo>
                  <a:pt x="2670166" y="3121977"/>
                </a:lnTo>
                <a:lnTo>
                  <a:pt x="2683180" y="3129597"/>
                </a:lnTo>
                <a:lnTo>
                  <a:pt x="2696511" y="3136900"/>
                </a:lnTo>
                <a:lnTo>
                  <a:pt x="2710160" y="3144202"/>
                </a:lnTo>
                <a:lnTo>
                  <a:pt x="2724761" y="3151187"/>
                </a:lnTo>
                <a:lnTo>
                  <a:pt x="2740314" y="3157855"/>
                </a:lnTo>
                <a:lnTo>
                  <a:pt x="2755550" y="3164205"/>
                </a:lnTo>
                <a:lnTo>
                  <a:pt x="2771738" y="3170237"/>
                </a:lnTo>
                <a:lnTo>
                  <a:pt x="2788244" y="3176270"/>
                </a:lnTo>
                <a:lnTo>
                  <a:pt x="2805384" y="3181985"/>
                </a:lnTo>
                <a:lnTo>
                  <a:pt x="2822525" y="3187065"/>
                </a:lnTo>
                <a:lnTo>
                  <a:pt x="2840300" y="3192145"/>
                </a:lnTo>
                <a:lnTo>
                  <a:pt x="2858393" y="3196907"/>
                </a:lnTo>
                <a:lnTo>
                  <a:pt x="2877120" y="3201670"/>
                </a:lnTo>
                <a:lnTo>
                  <a:pt x="2895530" y="3205797"/>
                </a:lnTo>
                <a:lnTo>
                  <a:pt x="2914892" y="3209925"/>
                </a:lnTo>
                <a:lnTo>
                  <a:pt x="2934255" y="3213735"/>
                </a:lnTo>
                <a:lnTo>
                  <a:pt x="2953617" y="3217227"/>
                </a:lnTo>
                <a:lnTo>
                  <a:pt x="2973614" y="3220402"/>
                </a:lnTo>
                <a:lnTo>
                  <a:pt x="2993294" y="3222942"/>
                </a:lnTo>
                <a:lnTo>
                  <a:pt x="3013926" y="3225800"/>
                </a:lnTo>
                <a:lnTo>
                  <a:pt x="3033923" y="3228340"/>
                </a:lnTo>
                <a:lnTo>
                  <a:pt x="3054555" y="3230245"/>
                </a:lnTo>
                <a:lnTo>
                  <a:pt x="3074869" y="3232150"/>
                </a:lnTo>
                <a:lnTo>
                  <a:pt x="3095819" y="3233737"/>
                </a:lnTo>
                <a:lnTo>
                  <a:pt x="3116451" y="3235007"/>
                </a:lnTo>
                <a:lnTo>
                  <a:pt x="3137400" y="3235960"/>
                </a:lnTo>
                <a:lnTo>
                  <a:pt x="3158032" y="3236595"/>
                </a:lnTo>
                <a:lnTo>
                  <a:pt x="3178981" y="3237230"/>
                </a:lnTo>
                <a:lnTo>
                  <a:pt x="3199613" y="3237230"/>
                </a:lnTo>
                <a:lnTo>
                  <a:pt x="3224372" y="3236912"/>
                </a:lnTo>
                <a:lnTo>
                  <a:pt x="3249765" y="3236595"/>
                </a:lnTo>
                <a:lnTo>
                  <a:pt x="3274523" y="3235325"/>
                </a:lnTo>
                <a:lnTo>
                  <a:pt x="3299282" y="3234055"/>
                </a:lnTo>
                <a:lnTo>
                  <a:pt x="3324040" y="3232150"/>
                </a:lnTo>
                <a:lnTo>
                  <a:pt x="3348481" y="3230245"/>
                </a:lnTo>
                <a:lnTo>
                  <a:pt x="3372922" y="3227387"/>
                </a:lnTo>
                <a:lnTo>
                  <a:pt x="3397680" y="3224530"/>
                </a:lnTo>
                <a:lnTo>
                  <a:pt x="3421486" y="3221355"/>
                </a:lnTo>
                <a:lnTo>
                  <a:pt x="3445292" y="3217545"/>
                </a:lnTo>
                <a:lnTo>
                  <a:pt x="3468464" y="3213735"/>
                </a:lnTo>
                <a:lnTo>
                  <a:pt x="3491635" y="3208972"/>
                </a:lnTo>
                <a:lnTo>
                  <a:pt x="3514171" y="3204210"/>
                </a:lnTo>
                <a:lnTo>
                  <a:pt x="3536390" y="3199130"/>
                </a:lnTo>
                <a:lnTo>
                  <a:pt x="3557974" y="3193097"/>
                </a:lnTo>
                <a:lnTo>
                  <a:pt x="3579241" y="3187065"/>
                </a:lnTo>
                <a:lnTo>
                  <a:pt x="3599873" y="3180715"/>
                </a:lnTo>
                <a:lnTo>
                  <a:pt x="3619870" y="3174047"/>
                </a:lnTo>
                <a:lnTo>
                  <a:pt x="3639233" y="3167062"/>
                </a:lnTo>
                <a:lnTo>
                  <a:pt x="3657643" y="3159442"/>
                </a:lnTo>
                <a:lnTo>
                  <a:pt x="3676053" y="3151505"/>
                </a:lnTo>
                <a:lnTo>
                  <a:pt x="3692876" y="3143250"/>
                </a:lnTo>
                <a:lnTo>
                  <a:pt x="3709381" y="3134677"/>
                </a:lnTo>
                <a:lnTo>
                  <a:pt x="3724935" y="3125470"/>
                </a:lnTo>
                <a:lnTo>
                  <a:pt x="3739853" y="3116262"/>
                </a:lnTo>
                <a:lnTo>
                  <a:pt x="3753502" y="3106420"/>
                </a:lnTo>
                <a:lnTo>
                  <a:pt x="3766198" y="3096577"/>
                </a:lnTo>
                <a:lnTo>
                  <a:pt x="3772547" y="3090862"/>
                </a:lnTo>
                <a:lnTo>
                  <a:pt x="3777943" y="3085782"/>
                </a:lnTo>
                <a:lnTo>
                  <a:pt x="3783656" y="3080385"/>
                </a:lnTo>
                <a:lnTo>
                  <a:pt x="3789052" y="3074670"/>
                </a:lnTo>
                <a:lnTo>
                  <a:pt x="3793814" y="3069272"/>
                </a:lnTo>
                <a:lnTo>
                  <a:pt x="3798575" y="3063557"/>
                </a:lnTo>
                <a:lnTo>
                  <a:pt x="3803336" y="3057842"/>
                </a:lnTo>
                <a:lnTo>
                  <a:pt x="3807145" y="3051810"/>
                </a:lnTo>
                <a:lnTo>
                  <a:pt x="3811271" y="3045777"/>
                </a:lnTo>
                <a:lnTo>
                  <a:pt x="3815080" y="3040062"/>
                </a:lnTo>
                <a:close/>
                <a:moveTo>
                  <a:pt x="2989478" y="3031808"/>
                </a:moveTo>
                <a:lnTo>
                  <a:pt x="2989478" y="3147378"/>
                </a:lnTo>
                <a:lnTo>
                  <a:pt x="3009158" y="3149918"/>
                </a:lnTo>
                <a:lnTo>
                  <a:pt x="3029472" y="3152140"/>
                </a:lnTo>
                <a:lnTo>
                  <a:pt x="3049469" y="3154363"/>
                </a:lnTo>
                <a:lnTo>
                  <a:pt x="3070419" y="3155950"/>
                </a:lnTo>
                <a:lnTo>
                  <a:pt x="3070419" y="3041333"/>
                </a:lnTo>
                <a:lnTo>
                  <a:pt x="3049469" y="3039428"/>
                </a:lnTo>
                <a:lnTo>
                  <a:pt x="3029472" y="3036888"/>
                </a:lnTo>
                <a:lnTo>
                  <a:pt x="3009158" y="3034665"/>
                </a:lnTo>
                <a:lnTo>
                  <a:pt x="2989478" y="3031808"/>
                </a:lnTo>
                <a:close/>
                <a:moveTo>
                  <a:pt x="2402802" y="3022755"/>
                </a:moveTo>
                <a:lnTo>
                  <a:pt x="2397719" y="3026235"/>
                </a:lnTo>
                <a:lnTo>
                  <a:pt x="2391365" y="3029398"/>
                </a:lnTo>
                <a:lnTo>
                  <a:pt x="2383740" y="3032878"/>
                </a:lnTo>
                <a:lnTo>
                  <a:pt x="2376433" y="3036042"/>
                </a:lnTo>
                <a:lnTo>
                  <a:pt x="2360867" y="3042369"/>
                </a:lnTo>
                <a:lnTo>
                  <a:pt x="2347841" y="3047114"/>
                </a:lnTo>
                <a:lnTo>
                  <a:pt x="2347841" y="3137274"/>
                </a:lnTo>
                <a:lnTo>
                  <a:pt x="2355784" y="3133794"/>
                </a:lnTo>
                <a:lnTo>
                  <a:pt x="2363408" y="3129681"/>
                </a:lnTo>
                <a:lnTo>
                  <a:pt x="2371033" y="3125252"/>
                </a:lnTo>
                <a:lnTo>
                  <a:pt x="2378340" y="3120507"/>
                </a:lnTo>
                <a:lnTo>
                  <a:pt x="2385329" y="3115762"/>
                </a:lnTo>
                <a:lnTo>
                  <a:pt x="2391683" y="3111017"/>
                </a:lnTo>
                <a:lnTo>
                  <a:pt x="2397719" y="3106271"/>
                </a:lnTo>
                <a:lnTo>
                  <a:pt x="2402802" y="3101526"/>
                </a:lnTo>
                <a:lnTo>
                  <a:pt x="2402802" y="3022755"/>
                </a:lnTo>
                <a:close/>
                <a:moveTo>
                  <a:pt x="698500" y="3017837"/>
                </a:moveTo>
                <a:lnTo>
                  <a:pt x="698500" y="3086100"/>
                </a:lnTo>
                <a:lnTo>
                  <a:pt x="684586" y="3083595"/>
                </a:lnTo>
                <a:lnTo>
                  <a:pt x="667825" y="3079838"/>
                </a:lnTo>
                <a:lnTo>
                  <a:pt x="659920" y="3077959"/>
                </a:lnTo>
                <a:lnTo>
                  <a:pt x="652962" y="3076393"/>
                </a:lnTo>
                <a:lnTo>
                  <a:pt x="646321" y="3074201"/>
                </a:lnTo>
                <a:lnTo>
                  <a:pt x="640313" y="3071696"/>
                </a:lnTo>
                <a:lnTo>
                  <a:pt x="634305" y="3069191"/>
                </a:lnTo>
                <a:lnTo>
                  <a:pt x="629245" y="3065433"/>
                </a:lnTo>
                <a:lnTo>
                  <a:pt x="626082" y="3063555"/>
                </a:lnTo>
                <a:lnTo>
                  <a:pt x="623869" y="3061363"/>
                </a:lnTo>
                <a:lnTo>
                  <a:pt x="622288" y="3058545"/>
                </a:lnTo>
                <a:lnTo>
                  <a:pt x="620706" y="3056353"/>
                </a:lnTo>
                <a:lnTo>
                  <a:pt x="619441" y="3053534"/>
                </a:lnTo>
                <a:lnTo>
                  <a:pt x="619125" y="3051029"/>
                </a:lnTo>
                <a:lnTo>
                  <a:pt x="619125" y="3048524"/>
                </a:lnTo>
                <a:lnTo>
                  <a:pt x="619441" y="3046019"/>
                </a:lnTo>
                <a:lnTo>
                  <a:pt x="620390" y="3043514"/>
                </a:lnTo>
                <a:lnTo>
                  <a:pt x="621971" y="3041009"/>
                </a:lnTo>
                <a:lnTo>
                  <a:pt x="623553" y="3038817"/>
                </a:lnTo>
                <a:lnTo>
                  <a:pt x="625766" y="3036312"/>
                </a:lnTo>
                <a:lnTo>
                  <a:pt x="628296" y="3034433"/>
                </a:lnTo>
                <a:lnTo>
                  <a:pt x="631142" y="3032555"/>
                </a:lnTo>
                <a:lnTo>
                  <a:pt x="634937" y="3030676"/>
                </a:lnTo>
                <a:lnTo>
                  <a:pt x="638732" y="3029110"/>
                </a:lnTo>
                <a:lnTo>
                  <a:pt x="645057" y="3026605"/>
                </a:lnTo>
                <a:lnTo>
                  <a:pt x="651697" y="3024726"/>
                </a:lnTo>
                <a:lnTo>
                  <a:pt x="658655" y="3023161"/>
                </a:lnTo>
                <a:lnTo>
                  <a:pt x="666244" y="3021595"/>
                </a:lnTo>
                <a:lnTo>
                  <a:pt x="674150" y="3020342"/>
                </a:lnTo>
                <a:lnTo>
                  <a:pt x="682056" y="3019403"/>
                </a:lnTo>
                <a:lnTo>
                  <a:pt x="698500" y="3017837"/>
                </a:lnTo>
                <a:close/>
                <a:moveTo>
                  <a:pt x="2827597" y="2994977"/>
                </a:moveTo>
                <a:lnTo>
                  <a:pt x="2827597" y="3112135"/>
                </a:lnTo>
                <a:lnTo>
                  <a:pt x="2846959" y="3117850"/>
                </a:lnTo>
                <a:lnTo>
                  <a:pt x="2866956" y="3123248"/>
                </a:lnTo>
                <a:lnTo>
                  <a:pt x="2887588" y="3128010"/>
                </a:lnTo>
                <a:lnTo>
                  <a:pt x="2908220" y="3132773"/>
                </a:lnTo>
                <a:lnTo>
                  <a:pt x="2908220" y="3016885"/>
                </a:lnTo>
                <a:lnTo>
                  <a:pt x="2887588" y="3011805"/>
                </a:lnTo>
                <a:lnTo>
                  <a:pt x="2866956" y="3006725"/>
                </a:lnTo>
                <a:lnTo>
                  <a:pt x="2846959" y="3001010"/>
                </a:lnTo>
                <a:lnTo>
                  <a:pt x="2827597" y="2994977"/>
                </a:lnTo>
                <a:close/>
                <a:moveTo>
                  <a:pt x="1455133" y="2986375"/>
                </a:moveTo>
                <a:lnTo>
                  <a:pt x="1455133" y="3092352"/>
                </a:lnTo>
                <a:lnTo>
                  <a:pt x="1457675" y="3094883"/>
                </a:lnTo>
                <a:lnTo>
                  <a:pt x="1460216" y="3097730"/>
                </a:lnTo>
                <a:lnTo>
                  <a:pt x="1466888" y="3103741"/>
                </a:lnTo>
                <a:lnTo>
                  <a:pt x="1475466" y="3110068"/>
                </a:lnTo>
                <a:lnTo>
                  <a:pt x="1484679" y="3116078"/>
                </a:lnTo>
                <a:lnTo>
                  <a:pt x="1495162" y="3122405"/>
                </a:lnTo>
                <a:lnTo>
                  <a:pt x="1505964" y="3128732"/>
                </a:lnTo>
                <a:lnTo>
                  <a:pt x="1517083" y="3134743"/>
                </a:lnTo>
                <a:lnTo>
                  <a:pt x="1528202" y="3139804"/>
                </a:lnTo>
                <a:lnTo>
                  <a:pt x="1528202" y="3033195"/>
                </a:lnTo>
                <a:lnTo>
                  <a:pt x="1517083" y="3027817"/>
                </a:lnTo>
                <a:lnTo>
                  <a:pt x="1506917" y="3022122"/>
                </a:lnTo>
                <a:lnTo>
                  <a:pt x="1497068" y="3016428"/>
                </a:lnTo>
                <a:lnTo>
                  <a:pt x="1487538" y="3010734"/>
                </a:lnTo>
                <a:lnTo>
                  <a:pt x="1478960" y="3005039"/>
                </a:lnTo>
                <a:lnTo>
                  <a:pt x="1470700" y="2998712"/>
                </a:lnTo>
                <a:lnTo>
                  <a:pt x="1462758" y="2992702"/>
                </a:lnTo>
                <a:lnTo>
                  <a:pt x="1455133" y="2986375"/>
                </a:lnTo>
                <a:close/>
                <a:moveTo>
                  <a:pt x="711352" y="2965750"/>
                </a:moveTo>
                <a:lnTo>
                  <a:pt x="709129" y="2966067"/>
                </a:lnTo>
                <a:lnTo>
                  <a:pt x="706270" y="2966384"/>
                </a:lnTo>
                <a:lnTo>
                  <a:pt x="704047" y="2966702"/>
                </a:lnTo>
                <a:lnTo>
                  <a:pt x="701824" y="2967653"/>
                </a:lnTo>
                <a:lnTo>
                  <a:pt x="700236" y="2968288"/>
                </a:lnTo>
                <a:lnTo>
                  <a:pt x="699283" y="2969556"/>
                </a:lnTo>
                <a:lnTo>
                  <a:pt x="698330" y="2970191"/>
                </a:lnTo>
                <a:lnTo>
                  <a:pt x="698012" y="2971459"/>
                </a:lnTo>
                <a:lnTo>
                  <a:pt x="698012" y="2990491"/>
                </a:lnTo>
                <a:lnTo>
                  <a:pt x="683085" y="2991760"/>
                </a:lnTo>
                <a:lnTo>
                  <a:pt x="667839" y="2993346"/>
                </a:lnTo>
                <a:lnTo>
                  <a:pt x="653865" y="2995249"/>
                </a:lnTo>
                <a:lnTo>
                  <a:pt x="639890" y="2997786"/>
                </a:lnTo>
                <a:lnTo>
                  <a:pt x="626550" y="3000641"/>
                </a:lnTo>
                <a:lnTo>
                  <a:pt x="613846" y="3004130"/>
                </a:lnTo>
                <a:lnTo>
                  <a:pt x="602094" y="3007619"/>
                </a:lnTo>
                <a:lnTo>
                  <a:pt x="590978" y="3012060"/>
                </a:lnTo>
                <a:lnTo>
                  <a:pt x="583673" y="3015549"/>
                </a:lnTo>
                <a:lnTo>
                  <a:pt x="576368" y="3019355"/>
                </a:lnTo>
                <a:lnTo>
                  <a:pt x="570015" y="3023162"/>
                </a:lnTo>
                <a:lnTo>
                  <a:pt x="564616" y="3026968"/>
                </a:lnTo>
                <a:lnTo>
                  <a:pt x="559852" y="3031092"/>
                </a:lnTo>
                <a:lnTo>
                  <a:pt x="556041" y="3035215"/>
                </a:lnTo>
                <a:lnTo>
                  <a:pt x="552865" y="3039656"/>
                </a:lnTo>
                <a:lnTo>
                  <a:pt x="550324" y="3044096"/>
                </a:lnTo>
                <a:lnTo>
                  <a:pt x="548736" y="3048854"/>
                </a:lnTo>
                <a:lnTo>
                  <a:pt x="547783" y="3052978"/>
                </a:lnTo>
                <a:lnTo>
                  <a:pt x="547783" y="3057736"/>
                </a:lnTo>
                <a:lnTo>
                  <a:pt x="548736" y="3062176"/>
                </a:lnTo>
                <a:lnTo>
                  <a:pt x="550324" y="3066617"/>
                </a:lnTo>
                <a:lnTo>
                  <a:pt x="552865" y="3070741"/>
                </a:lnTo>
                <a:lnTo>
                  <a:pt x="556358" y="3075181"/>
                </a:lnTo>
                <a:lnTo>
                  <a:pt x="560805" y="3079622"/>
                </a:lnTo>
                <a:lnTo>
                  <a:pt x="564934" y="3083111"/>
                </a:lnTo>
                <a:lnTo>
                  <a:pt x="570015" y="3086917"/>
                </a:lnTo>
                <a:lnTo>
                  <a:pt x="576050" y="3090089"/>
                </a:lnTo>
                <a:lnTo>
                  <a:pt x="582720" y="3093578"/>
                </a:lnTo>
                <a:lnTo>
                  <a:pt x="589390" y="3096433"/>
                </a:lnTo>
                <a:lnTo>
                  <a:pt x="597012" y="3099288"/>
                </a:lnTo>
                <a:lnTo>
                  <a:pt x="605270" y="3101825"/>
                </a:lnTo>
                <a:lnTo>
                  <a:pt x="613528" y="3104046"/>
                </a:lnTo>
                <a:lnTo>
                  <a:pt x="645607" y="3110707"/>
                </a:lnTo>
                <a:lnTo>
                  <a:pt x="698012" y="3121808"/>
                </a:lnTo>
                <a:lnTo>
                  <a:pt x="698012" y="3203010"/>
                </a:lnTo>
                <a:lnTo>
                  <a:pt x="684673" y="3201424"/>
                </a:lnTo>
                <a:lnTo>
                  <a:pt x="672286" y="3199203"/>
                </a:lnTo>
                <a:lnTo>
                  <a:pt x="657993" y="3196983"/>
                </a:lnTo>
                <a:lnTo>
                  <a:pt x="643066" y="3193494"/>
                </a:lnTo>
                <a:lnTo>
                  <a:pt x="629409" y="3189370"/>
                </a:lnTo>
                <a:lnTo>
                  <a:pt x="617022" y="3185247"/>
                </a:lnTo>
                <a:lnTo>
                  <a:pt x="613846" y="3183978"/>
                </a:lnTo>
                <a:lnTo>
                  <a:pt x="610670" y="3182709"/>
                </a:lnTo>
                <a:lnTo>
                  <a:pt x="608129" y="3181441"/>
                </a:lnTo>
                <a:lnTo>
                  <a:pt x="608446" y="3181441"/>
                </a:lnTo>
                <a:lnTo>
                  <a:pt x="608129" y="3181123"/>
                </a:lnTo>
                <a:lnTo>
                  <a:pt x="604317" y="3179220"/>
                </a:lnTo>
                <a:lnTo>
                  <a:pt x="602412" y="3177951"/>
                </a:lnTo>
                <a:lnTo>
                  <a:pt x="600506" y="3177000"/>
                </a:lnTo>
                <a:lnTo>
                  <a:pt x="595424" y="3175731"/>
                </a:lnTo>
                <a:lnTo>
                  <a:pt x="590343" y="3174780"/>
                </a:lnTo>
                <a:lnTo>
                  <a:pt x="584308" y="3174780"/>
                </a:lnTo>
                <a:lnTo>
                  <a:pt x="578273" y="3175414"/>
                </a:lnTo>
                <a:lnTo>
                  <a:pt x="572556" y="3176048"/>
                </a:lnTo>
                <a:lnTo>
                  <a:pt x="566522" y="3177634"/>
                </a:lnTo>
                <a:lnTo>
                  <a:pt x="560805" y="3179220"/>
                </a:lnTo>
                <a:lnTo>
                  <a:pt x="555405" y="3181123"/>
                </a:lnTo>
                <a:lnTo>
                  <a:pt x="551277" y="3183661"/>
                </a:lnTo>
                <a:lnTo>
                  <a:pt x="547148" y="3185881"/>
                </a:lnTo>
                <a:lnTo>
                  <a:pt x="544607" y="3188736"/>
                </a:lnTo>
                <a:lnTo>
                  <a:pt x="543336" y="3190005"/>
                </a:lnTo>
                <a:lnTo>
                  <a:pt x="542383" y="3190956"/>
                </a:lnTo>
                <a:lnTo>
                  <a:pt x="542066" y="3192542"/>
                </a:lnTo>
                <a:lnTo>
                  <a:pt x="542066" y="3193811"/>
                </a:lnTo>
                <a:lnTo>
                  <a:pt x="542066" y="3195080"/>
                </a:lnTo>
                <a:lnTo>
                  <a:pt x="543019" y="3196031"/>
                </a:lnTo>
                <a:lnTo>
                  <a:pt x="543654" y="3197300"/>
                </a:lnTo>
                <a:lnTo>
                  <a:pt x="545242" y="3198569"/>
                </a:lnTo>
                <a:lnTo>
                  <a:pt x="550959" y="3202058"/>
                </a:lnTo>
                <a:lnTo>
                  <a:pt x="557629" y="3205547"/>
                </a:lnTo>
                <a:lnTo>
                  <a:pt x="564299" y="3208719"/>
                </a:lnTo>
                <a:lnTo>
                  <a:pt x="572239" y="3211891"/>
                </a:lnTo>
                <a:lnTo>
                  <a:pt x="580497" y="3214746"/>
                </a:lnTo>
                <a:lnTo>
                  <a:pt x="589072" y="3216966"/>
                </a:lnTo>
                <a:lnTo>
                  <a:pt x="598600" y="3219821"/>
                </a:lnTo>
                <a:lnTo>
                  <a:pt x="608446" y="3221724"/>
                </a:lnTo>
                <a:lnTo>
                  <a:pt x="618610" y="3223627"/>
                </a:lnTo>
                <a:lnTo>
                  <a:pt x="629409" y="3225847"/>
                </a:lnTo>
                <a:lnTo>
                  <a:pt x="651324" y="3229019"/>
                </a:lnTo>
                <a:lnTo>
                  <a:pt x="674192" y="3230923"/>
                </a:lnTo>
                <a:lnTo>
                  <a:pt x="698012" y="3232509"/>
                </a:lnTo>
                <a:lnTo>
                  <a:pt x="698012" y="3251223"/>
                </a:lnTo>
                <a:lnTo>
                  <a:pt x="698330" y="3252492"/>
                </a:lnTo>
                <a:lnTo>
                  <a:pt x="699283" y="3253443"/>
                </a:lnTo>
                <a:lnTo>
                  <a:pt x="700236" y="3254395"/>
                </a:lnTo>
                <a:lnTo>
                  <a:pt x="701824" y="3255346"/>
                </a:lnTo>
                <a:lnTo>
                  <a:pt x="704047" y="3255981"/>
                </a:lnTo>
                <a:lnTo>
                  <a:pt x="706270" y="3256298"/>
                </a:lnTo>
                <a:lnTo>
                  <a:pt x="709129" y="3256932"/>
                </a:lnTo>
                <a:lnTo>
                  <a:pt x="711352" y="3257249"/>
                </a:lnTo>
                <a:lnTo>
                  <a:pt x="758358" y="3257249"/>
                </a:lnTo>
                <a:lnTo>
                  <a:pt x="760581" y="3256932"/>
                </a:lnTo>
                <a:lnTo>
                  <a:pt x="763440" y="3256298"/>
                </a:lnTo>
                <a:lnTo>
                  <a:pt x="765345" y="3255981"/>
                </a:lnTo>
                <a:lnTo>
                  <a:pt x="767886" y="3255346"/>
                </a:lnTo>
                <a:lnTo>
                  <a:pt x="769474" y="3254395"/>
                </a:lnTo>
                <a:lnTo>
                  <a:pt x="770427" y="3253443"/>
                </a:lnTo>
                <a:lnTo>
                  <a:pt x="771380" y="3252492"/>
                </a:lnTo>
                <a:lnTo>
                  <a:pt x="771698" y="3251223"/>
                </a:lnTo>
                <a:lnTo>
                  <a:pt x="771698" y="3231874"/>
                </a:lnTo>
                <a:lnTo>
                  <a:pt x="786308" y="3230923"/>
                </a:lnTo>
                <a:lnTo>
                  <a:pt x="800600" y="3229654"/>
                </a:lnTo>
                <a:lnTo>
                  <a:pt x="814257" y="3228068"/>
                </a:lnTo>
                <a:lnTo>
                  <a:pt x="827279" y="3226165"/>
                </a:lnTo>
                <a:lnTo>
                  <a:pt x="839984" y="3223627"/>
                </a:lnTo>
                <a:lnTo>
                  <a:pt x="851418" y="3221090"/>
                </a:lnTo>
                <a:lnTo>
                  <a:pt x="862534" y="3217918"/>
                </a:lnTo>
                <a:lnTo>
                  <a:pt x="872062" y="3214746"/>
                </a:lnTo>
                <a:lnTo>
                  <a:pt x="880002" y="3211257"/>
                </a:lnTo>
                <a:lnTo>
                  <a:pt x="886990" y="3208085"/>
                </a:lnTo>
                <a:lnTo>
                  <a:pt x="893660" y="3204278"/>
                </a:lnTo>
                <a:lnTo>
                  <a:pt x="899694" y="3200472"/>
                </a:lnTo>
                <a:lnTo>
                  <a:pt x="904776" y="3196666"/>
                </a:lnTo>
                <a:lnTo>
                  <a:pt x="909540" y="3192542"/>
                </a:lnTo>
                <a:lnTo>
                  <a:pt x="913352" y="3188419"/>
                </a:lnTo>
                <a:lnTo>
                  <a:pt x="916528" y="3184295"/>
                </a:lnTo>
                <a:lnTo>
                  <a:pt x="919069" y="3179855"/>
                </a:lnTo>
                <a:lnTo>
                  <a:pt x="920657" y="3175414"/>
                </a:lnTo>
                <a:lnTo>
                  <a:pt x="921609" y="3170973"/>
                </a:lnTo>
                <a:lnTo>
                  <a:pt x="921927" y="3166533"/>
                </a:lnTo>
                <a:lnTo>
                  <a:pt x="921292" y="3161775"/>
                </a:lnTo>
                <a:lnTo>
                  <a:pt x="920021" y="3157651"/>
                </a:lnTo>
                <a:lnTo>
                  <a:pt x="917798" y="3153210"/>
                </a:lnTo>
                <a:lnTo>
                  <a:pt x="914622" y="3148453"/>
                </a:lnTo>
                <a:lnTo>
                  <a:pt x="912716" y="3146549"/>
                </a:lnTo>
                <a:lnTo>
                  <a:pt x="910493" y="3144012"/>
                </a:lnTo>
                <a:lnTo>
                  <a:pt x="905411" y="3139888"/>
                </a:lnTo>
                <a:lnTo>
                  <a:pt x="899059" y="3135765"/>
                </a:lnTo>
                <a:lnTo>
                  <a:pt x="892389" y="3132276"/>
                </a:lnTo>
                <a:lnTo>
                  <a:pt x="884449" y="3128787"/>
                </a:lnTo>
                <a:lnTo>
                  <a:pt x="876191" y="3125615"/>
                </a:lnTo>
                <a:lnTo>
                  <a:pt x="867298" y="3122443"/>
                </a:lnTo>
                <a:lnTo>
                  <a:pt x="857452" y="3119588"/>
                </a:lnTo>
                <a:lnTo>
                  <a:pt x="847606" y="3117051"/>
                </a:lnTo>
                <a:lnTo>
                  <a:pt x="836808" y="3114196"/>
                </a:lnTo>
                <a:lnTo>
                  <a:pt x="815528" y="3109438"/>
                </a:lnTo>
                <a:lnTo>
                  <a:pt x="793613" y="3104997"/>
                </a:lnTo>
                <a:lnTo>
                  <a:pt x="771698" y="3101191"/>
                </a:lnTo>
                <a:lnTo>
                  <a:pt x="771698" y="3019673"/>
                </a:lnTo>
                <a:lnTo>
                  <a:pt x="790754" y="3021893"/>
                </a:lnTo>
                <a:lnTo>
                  <a:pt x="797742" y="3023162"/>
                </a:lnTo>
                <a:lnTo>
                  <a:pt x="805047" y="3024748"/>
                </a:lnTo>
                <a:lnTo>
                  <a:pt x="819974" y="3028554"/>
                </a:lnTo>
                <a:lnTo>
                  <a:pt x="834584" y="3033312"/>
                </a:lnTo>
                <a:lnTo>
                  <a:pt x="846336" y="3037435"/>
                </a:lnTo>
                <a:lnTo>
                  <a:pt x="853006" y="3039973"/>
                </a:lnTo>
                <a:lnTo>
                  <a:pt x="855547" y="3041242"/>
                </a:lnTo>
                <a:lnTo>
                  <a:pt x="859358" y="3043779"/>
                </a:lnTo>
                <a:lnTo>
                  <a:pt x="861264" y="3044731"/>
                </a:lnTo>
                <a:lnTo>
                  <a:pt x="863169" y="3046000"/>
                </a:lnTo>
                <a:lnTo>
                  <a:pt x="867933" y="3047268"/>
                </a:lnTo>
                <a:lnTo>
                  <a:pt x="873650" y="3047903"/>
                </a:lnTo>
                <a:lnTo>
                  <a:pt x="879367" y="3048220"/>
                </a:lnTo>
                <a:lnTo>
                  <a:pt x="885402" y="3047586"/>
                </a:lnTo>
                <a:lnTo>
                  <a:pt x="891436" y="3046634"/>
                </a:lnTo>
                <a:lnTo>
                  <a:pt x="897153" y="3045682"/>
                </a:lnTo>
                <a:lnTo>
                  <a:pt x="902870" y="3043779"/>
                </a:lnTo>
                <a:lnTo>
                  <a:pt x="907952" y="3041559"/>
                </a:lnTo>
                <a:lnTo>
                  <a:pt x="912716" y="3039339"/>
                </a:lnTo>
                <a:lnTo>
                  <a:pt x="916528" y="3036801"/>
                </a:lnTo>
                <a:lnTo>
                  <a:pt x="919386" y="3034263"/>
                </a:lnTo>
                <a:lnTo>
                  <a:pt x="920657" y="3032995"/>
                </a:lnTo>
                <a:lnTo>
                  <a:pt x="921292" y="3031726"/>
                </a:lnTo>
                <a:lnTo>
                  <a:pt x="921609" y="3030140"/>
                </a:lnTo>
                <a:lnTo>
                  <a:pt x="921609" y="3029188"/>
                </a:lnTo>
                <a:lnTo>
                  <a:pt x="921292" y="3027920"/>
                </a:lnTo>
                <a:lnTo>
                  <a:pt x="920974" y="3026651"/>
                </a:lnTo>
                <a:lnTo>
                  <a:pt x="919704" y="3025382"/>
                </a:lnTo>
                <a:lnTo>
                  <a:pt x="918433" y="3024431"/>
                </a:lnTo>
                <a:lnTo>
                  <a:pt x="914304" y="3021576"/>
                </a:lnTo>
                <a:lnTo>
                  <a:pt x="909540" y="3018721"/>
                </a:lnTo>
                <a:lnTo>
                  <a:pt x="903823" y="3016501"/>
                </a:lnTo>
                <a:lnTo>
                  <a:pt x="898424" y="3013963"/>
                </a:lnTo>
                <a:lnTo>
                  <a:pt x="885402" y="3009205"/>
                </a:lnTo>
                <a:lnTo>
                  <a:pt x="871109" y="3005082"/>
                </a:lnTo>
                <a:lnTo>
                  <a:pt x="856182" y="3000958"/>
                </a:lnTo>
                <a:lnTo>
                  <a:pt x="840936" y="2997469"/>
                </a:lnTo>
                <a:lnTo>
                  <a:pt x="825374" y="2994614"/>
                </a:lnTo>
                <a:lnTo>
                  <a:pt x="810764" y="2992711"/>
                </a:lnTo>
                <a:lnTo>
                  <a:pt x="791389" y="2990808"/>
                </a:lnTo>
                <a:lnTo>
                  <a:pt x="771698" y="2989539"/>
                </a:lnTo>
                <a:lnTo>
                  <a:pt x="771698" y="2971459"/>
                </a:lnTo>
                <a:lnTo>
                  <a:pt x="771380" y="2970191"/>
                </a:lnTo>
                <a:lnTo>
                  <a:pt x="770427" y="2969556"/>
                </a:lnTo>
                <a:lnTo>
                  <a:pt x="769474" y="2968288"/>
                </a:lnTo>
                <a:lnTo>
                  <a:pt x="767886" y="2967653"/>
                </a:lnTo>
                <a:lnTo>
                  <a:pt x="765345" y="2966702"/>
                </a:lnTo>
                <a:lnTo>
                  <a:pt x="763440" y="2966384"/>
                </a:lnTo>
                <a:lnTo>
                  <a:pt x="760581" y="2966067"/>
                </a:lnTo>
                <a:lnTo>
                  <a:pt x="758358" y="2965750"/>
                </a:lnTo>
                <a:lnTo>
                  <a:pt x="711352" y="2965750"/>
                </a:lnTo>
                <a:close/>
                <a:moveTo>
                  <a:pt x="3717945" y="2951797"/>
                </a:moveTo>
                <a:lnTo>
                  <a:pt x="3711914" y="2955607"/>
                </a:lnTo>
                <a:lnTo>
                  <a:pt x="3704931" y="2959100"/>
                </a:lnTo>
                <a:lnTo>
                  <a:pt x="3696678" y="2963227"/>
                </a:lnTo>
                <a:lnTo>
                  <a:pt x="3688425" y="2966720"/>
                </a:lnTo>
                <a:lnTo>
                  <a:pt x="3671285" y="2973387"/>
                </a:lnTo>
                <a:lnTo>
                  <a:pt x="3656684" y="2979102"/>
                </a:lnTo>
                <a:lnTo>
                  <a:pt x="3656684" y="3080068"/>
                </a:lnTo>
                <a:lnTo>
                  <a:pt x="3665254" y="3075623"/>
                </a:lnTo>
                <a:lnTo>
                  <a:pt x="3674142" y="3070860"/>
                </a:lnTo>
                <a:lnTo>
                  <a:pt x="3682394" y="3066098"/>
                </a:lnTo>
                <a:lnTo>
                  <a:pt x="3690647" y="3061018"/>
                </a:lnTo>
                <a:lnTo>
                  <a:pt x="3698582" y="3055620"/>
                </a:lnTo>
                <a:lnTo>
                  <a:pt x="3705566" y="3050223"/>
                </a:lnTo>
                <a:lnTo>
                  <a:pt x="3711914" y="3044825"/>
                </a:lnTo>
                <a:lnTo>
                  <a:pt x="3717945" y="3040063"/>
                </a:lnTo>
                <a:lnTo>
                  <a:pt x="3717945" y="2951797"/>
                </a:lnTo>
                <a:close/>
                <a:moveTo>
                  <a:pt x="731996" y="2947987"/>
                </a:moveTo>
                <a:lnTo>
                  <a:pt x="755499" y="2948304"/>
                </a:lnTo>
                <a:lnTo>
                  <a:pt x="779003" y="2948939"/>
                </a:lnTo>
                <a:lnTo>
                  <a:pt x="801870" y="2949890"/>
                </a:lnTo>
                <a:lnTo>
                  <a:pt x="824103" y="2951476"/>
                </a:lnTo>
                <a:lnTo>
                  <a:pt x="846654" y="2953380"/>
                </a:lnTo>
                <a:lnTo>
                  <a:pt x="868569" y="2955283"/>
                </a:lnTo>
                <a:lnTo>
                  <a:pt x="889848" y="2958137"/>
                </a:lnTo>
                <a:lnTo>
                  <a:pt x="910493" y="2960992"/>
                </a:lnTo>
                <a:lnTo>
                  <a:pt x="930820" y="2964164"/>
                </a:lnTo>
                <a:lnTo>
                  <a:pt x="950512" y="2967970"/>
                </a:lnTo>
                <a:lnTo>
                  <a:pt x="969886" y="2971777"/>
                </a:lnTo>
                <a:lnTo>
                  <a:pt x="988308" y="2975900"/>
                </a:lnTo>
                <a:lnTo>
                  <a:pt x="1006411" y="2980658"/>
                </a:lnTo>
                <a:lnTo>
                  <a:pt x="1023880" y="2985416"/>
                </a:lnTo>
                <a:lnTo>
                  <a:pt x="1040396" y="2990491"/>
                </a:lnTo>
                <a:lnTo>
                  <a:pt x="1056594" y="2995883"/>
                </a:lnTo>
                <a:lnTo>
                  <a:pt x="1071521" y="3001593"/>
                </a:lnTo>
                <a:lnTo>
                  <a:pt x="1086131" y="3007302"/>
                </a:lnTo>
                <a:lnTo>
                  <a:pt x="1099471" y="3013646"/>
                </a:lnTo>
                <a:lnTo>
                  <a:pt x="1112493" y="3019990"/>
                </a:lnTo>
                <a:lnTo>
                  <a:pt x="1124562" y="3026651"/>
                </a:lnTo>
                <a:lnTo>
                  <a:pt x="1135678" y="3033629"/>
                </a:lnTo>
                <a:lnTo>
                  <a:pt x="1145842" y="3040925"/>
                </a:lnTo>
                <a:lnTo>
                  <a:pt x="1154735" y="3047903"/>
                </a:lnTo>
                <a:lnTo>
                  <a:pt x="1162993" y="3055515"/>
                </a:lnTo>
                <a:lnTo>
                  <a:pt x="1170298" y="3062811"/>
                </a:lnTo>
                <a:lnTo>
                  <a:pt x="1176650" y="3070741"/>
                </a:lnTo>
                <a:lnTo>
                  <a:pt x="1178873" y="3074864"/>
                </a:lnTo>
                <a:lnTo>
                  <a:pt x="1181732" y="3078670"/>
                </a:lnTo>
                <a:lnTo>
                  <a:pt x="1183638" y="3082794"/>
                </a:lnTo>
                <a:lnTo>
                  <a:pt x="1185543" y="3086600"/>
                </a:lnTo>
                <a:lnTo>
                  <a:pt x="1187131" y="3090406"/>
                </a:lnTo>
                <a:lnTo>
                  <a:pt x="1188402" y="3094847"/>
                </a:lnTo>
                <a:lnTo>
                  <a:pt x="1189672" y="3098653"/>
                </a:lnTo>
                <a:lnTo>
                  <a:pt x="1190307" y="3103094"/>
                </a:lnTo>
                <a:lnTo>
                  <a:pt x="1190625" y="3107535"/>
                </a:lnTo>
                <a:lnTo>
                  <a:pt x="1190625" y="3111341"/>
                </a:lnTo>
                <a:lnTo>
                  <a:pt x="1190625" y="3115782"/>
                </a:lnTo>
                <a:lnTo>
                  <a:pt x="1190307" y="3120223"/>
                </a:lnTo>
                <a:lnTo>
                  <a:pt x="1189672" y="3124029"/>
                </a:lnTo>
                <a:lnTo>
                  <a:pt x="1188402" y="3128470"/>
                </a:lnTo>
                <a:lnTo>
                  <a:pt x="1187131" y="3132276"/>
                </a:lnTo>
                <a:lnTo>
                  <a:pt x="1185543" y="3136399"/>
                </a:lnTo>
                <a:lnTo>
                  <a:pt x="1183638" y="3140523"/>
                </a:lnTo>
                <a:lnTo>
                  <a:pt x="1181732" y="3144646"/>
                </a:lnTo>
                <a:lnTo>
                  <a:pt x="1178873" y="3148453"/>
                </a:lnTo>
                <a:lnTo>
                  <a:pt x="1176650" y="3152259"/>
                </a:lnTo>
                <a:lnTo>
                  <a:pt x="1170298" y="3160189"/>
                </a:lnTo>
                <a:lnTo>
                  <a:pt x="1162993" y="3167801"/>
                </a:lnTo>
                <a:lnTo>
                  <a:pt x="1154735" y="3175414"/>
                </a:lnTo>
                <a:lnTo>
                  <a:pt x="1145842" y="3182392"/>
                </a:lnTo>
                <a:lnTo>
                  <a:pt x="1135678" y="3189370"/>
                </a:lnTo>
                <a:lnTo>
                  <a:pt x="1124562" y="3196031"/>
                </a:lnTo>
                <a:lnTo>
                  <a:pt x="1112493" y="3203010"/>
                </a:lnTo>
                <a:lnTo>
                  <a:pt x="1099471" y="3209671"/>
                </a:lnTo>
                <a:lnTo>
                  <a:pt x="1086131" y="3215380"/>
                </a:lnTo>
                <a:lnTo>
                  <a:pt x="1071521" y="3221407"/>
                </a:lnTo>
                <a:lnTo>
                  <a:pt x="1056594" y="3227433"/>
                </a:lnTo>
                <a:lnTo>
                  <a:pt x="1040396" y="3232509"/>
                </a:lnTo>
                <a:lnTo>
                  <a:pt x="1023880" y="3237584"/>
                </a:lnTo>
                <a:lnTo>
                  <a:pt x="1006411" y="3242659"/>
                </a:lnTo>
                <a:lnTo>
                  <a:pt x="988308" y="3247099"/>
                </a:lnTo>
                <a:lnTo>
                  <a:pt x="969886" y="3251223"/>
                </a:lnTo>
                <a:lnTo>
                  <a:pt x="950512" y="3255346"/>
                </a:lnTo>
                <a:lnTo>
                  <a:pt x="930820" y="3258835"/>
                </a:lnTo>
                <a:lnTo>
                  <a:pt x="910493" y="3262325"/>
                </a:lnTo>
                <a:lnTo>
                  <a:pt x="889848" y="3265179"/>
                </a:lnTo>
                <a:lnTo>
                  <a:pt x="868569" y="3268034"/>
                </a:lnTo>
                <a:lnTo>
                  <a:pt x="846654" y="3269937"/>
                </a:lnTo>
                <a:lnTo>
                  <a:pt x="824103" y="3271840"/>
                </a:lnTo>
                <a:lnTo>
                  <a:pt x="801870" y="3273426"/>
                </a:lnTo>
                <a:lnTo>
                  <a:pt x="779003" y="3274061"/>
                </a:lnTo>
                <a:lnTo>
                  <a:pt x="755499" y="3275012"/>
                </a:lnTo>
                <a:lnTo>
                  <a:pt x="731996" y="3275012"/>
                </a:lnTo>
                <a:lnTo>
                  <a:pt x="708176" y="3275012"/>
                </a:lnTo>
                <a:lnTo>
                  <a:pt x="684990" y="3274061"/>
                </a:lnTo>
                <a:lnTo>
                  <a:pt x="662122" y="3273426"/>
                </a:lnTo>
                <a:lnTo>
                  <a:pt x="639572" y="3271840"/>
                </a:lnTo>
                <a:lnTo>
                  <a:pt x="617022" y="3269937"/>
                </a:lnTo>
                <a:lnTo>
                  <a:pt x="595424" y="3268034"/>
                </a:lnTo>
                <a:lnTo>
                  <a:pt x="574144" y="3265179"/>
                </a:lnTo>
                <a:lnTo>
                  <a:pt x="553182" y="3262325"/>
                </a:lnTo>
                <a:lnTo>
                  <a:pt x="533173" y="3258835"/>
                </a:lnTo>
                <a:lnTo>
                  <a:pt x="513481" y="3255346"/>
                </a:lnTo>
                <a:lnTo>
                  <a:pt x="494107" y="3251223"/>
                </a:lnTo>
                <a:lnTo>
                  <a:pt x="475368" y="3247099"/>
                </a:lnTo>
                <a:lnTo>
                  <a:pt x="457264" y="3242659"/>
                </a:lnTo>
                <a:lnTo>
                  <a:pt x="439795" y="3237584"/>
                </a:lnTo>
                <a:lnTo>
                  <a:pt x="423280" y="3232509"/>
                </a:lnTo>
                <a:lnTo>
                  <a:pt x="407082" y="3227433"/>
                </a:lnTo>
                <a:lnTo>
                  <a:pt x="392154" y="3221407"/>
                </a:lnTo>
                <a:lnTo>
                  <a:pt x="377544" y="3215380"/>
                </a:lnTo>
                <a:lnTo>
                  <a:pt x="364204" y="3209671"/>
                </a:lnTo>
                <a:lnTo>
                  <a:pt x="351182" y="3203010"/>
                </a:lnTo>
                <a:lnTo>
                  <a:pt x="339431" y="3196031"/>
                </a:lnTo>
                <a:lnTo>
                  <a:pt x="328314" y="3189370"/>
                </a:lnTo>
                <a:lnTo>
                  <a:pt x="318151" y="3182392"/>
                </a:lnTo>
                <a:lnTo>
                  <a:pt x="308940" y="3175414"/>
                </a:lnTo>
                <a:lnTo>
                  <a:pt x="300682" y="3167801"/>
                </a:lnTo>
                <a:lnTo>
                  <a:pt x="293695" y="3160189"/>
                </a:lnTo>
                <a:lnTo>
                  <a:pt x="287343" y="3152259"/>
                </a:lnTo>
                <a:lnTo>
                  <a:pt x="284484" y="3148453"/>
                </a:lnTo>
                <a:lnTo>
                  <a:pt x="282261" y="3144646"/>
                </a:lnTo>
                <a:lnTo>
                  <a:pt x="280038" y="3140523"/>
                </a:lnTo>
                <a:lnTo>
                  <a:pt x="278132" y="3136399"/>
                </a:lnTo>
                <a:lnTo>
                  <a:pt x="276544" y="3132276"/>
                </a:lnTo>
                <a:lnTo>
                  <a:pt x="275274" y="3128470"/>
                </a:lnTo>
                <a:lnTo>
                  <a:pt x="274321" y="3124029"/>
                </a:lnTo>
                <a:lnTo>
                  <a:pt x="273368" y="3120223"/>
                </a:lnTo>
                <a:lnTo>
                  <a:pt x="273050" y="3115782"/>
                </a:lnTo>
                <a:lnTo>
                  <a:pt x="273050" y="3111341"/>
                </a:lnTo>
                <a:lnTo>
                  <a:pt x="273050" y="3107535"/>
                </a:lnTo>
                <a:lnTo>
                  <a:pt x="273368" y="3103094"/>
                </a:lnTo>
                <a:lnTo>
                  <a:pt x="274321" y="3098653"/>
                </a:lnTo>
                <a:lnTo>
                  <a:pt x="275274" y="3094847"/>
                </a:lnTo>
                <a:lnTo>
                  <a:pt x="276544" y="3090406"/>
                </a:lnTo>
                <a:lnTo>
                  <a:pt x="278132" y="3086600"/>
                </a:lnTo>
                <a:lnTo>
                  <a:pt x="280038" y="3082794"/>
                </a:lnTo>
                <a:lnTo>
                  <a:pt x="282261" y="3078670"/>
                </a:lnTo>
                <a:lnTo>
                  <a:pt x="284484" y="3074864"/>
                </a:lnTo>
                <a:lnTo>
                  <a:pt x="287343" y="3070741"/>
                </a:lnTo>
                <a:lnTo>
                  <a:pt x="293695" y="3062811"/>
                </a:lnTo>
                <a:lnTo>
                  <a:pt x="300682" y="3055515"/>
                </a:lnTo>
                <a:lnTo>
                  <a:pt x="308940" y="3047903"/>
                </a:lnTo>
                <a:lnTo>
                  <a:pt x="318151" y="3040925"/>
                </a:lnTo>
                <a:lnTo>
                  <a:pt x="328314" y="3033629"/>
                </a:lnTo>
                <a:lnTo>
                  <a:pt x="339431" y="3026651"/>
                </a:lnTo>
                <a:lnTo>
                  <a:pt x="351182" y="3019990"/>
                </a:lnTo>
                <a:lnTo>
                  <a:pt x="364204" y="3013646"/>
                </a:lnTo>
                <a:lnTo>
                  <a:pt x="377544" y="3007302"/>
                </a:lnTo>
                <a:lnTo>
                  <a:pt x="392154" y="3001593"/>
                </a:lnTo>
                <a:lnTo>
                  <a:pt x="407082" y="2995883"/>
                </a:lnTo>
                <a:lnTo>
                  <a:pt x="423280" y="2990491"/>
                </a:lnTo>
                <a:lnTo>
                  <a:pt x="439795" y="2985416"/>
                </a:lnTo>
                <a:lnTo>
                  <a:pt x="457264" y="2980658"/>
                </a:lnTo>
                <a:lnTo>
                  <a:pt x="475368" y="2975900"/>
                </a:lnTo>
                <a:lnTo>
                  <a:pt x="494107" y="2971777"/>
                </a:lnTo>
                <a:lnTo>
                  <a:pt x="513481" y="2967970"/>
                </a:lnTo>
                <a:lnTo>
                  <a:pt x="533173" y="2964164"/>
                </a:lnTo>
                <a:lnTo>
                  <a:pt x="553182" y="2960992"/>
                </a:lnTo>
                <a:lnTo>
                  <a:pt x="574144" y="2958137"/>
                </a:lnTo>
                <a:lnTo>
                  <a:pt x="595424" y="2955283"/>
                </a:lnTo>
                <a:lnTo>
                  <a:pt x="617022" y="2953380"/>
                </a:lnTo>
                <a:lnTo>
                  <a:pt x="639572" y="2951476"/>
                </a:lnTo>
                <a:lnTo>
                  <a:pt x="662122" y="2949890"/>
                </a:lnTo>
                <a:lnTo>
                  <a:pt x="684990" y="2948939"/>
                </a:lnTo>
                <a:lnTo>
                  <a:pt x="708176" y="2948304"/>
                </a:lnTo>
                <a:lnTo>
                  <a:pt x="731996" y="2947987"/>
                </a:lnTo>
                <a:close/>
                <a:moveTo>
                  <a:pt x="2665715" y="2911157"/>
                </a:moveTo>
                <a:lnTo>
                  <a:pt x="2665715" y="3029585"/>
                </a:lnTo>
                <a:lnTo>
                  <a:pt x="2668254" y="3032125"/>
                </a:lnTo>
                <a:lnTo>
                  <a:pt x="2671429" y="3035300"/>
                </a:lnTo>
                <a:lnTo>
                  <a:pt x="2678729" y="3041650"/>
                </a:lnTo>
                <a:lnTo>
                  <a:pt x="2687934" y="3048635"/>
                </a:lnTo>
                <a:lnTo>
                  <a:pt x="2698726" y="3055938"/>
                </a:lnTo>
                <a:lnTo>
                  <a:pt x="2710153" y="3063240"/>
                </a:lnTo>
                <a:lnTo>
                  <a:pt x="2722215" y="3070225"/>
                </a:lnTo>
                <a:lnTo>
                  <a:pt x="2734594" y="3076258"/>
                </a:lnTo>
                <a:lnTo>
                  <a:pt x="2746656" y="3082290"/>
                </a:lnTo>
                <a:lnTo>
                  <a:pt x="2746656" y="2963227"/>
                </a:lnTo>
                <a:lnTo>
                  <a:pt x="2734594" y="2957195"/>
                </a:lnTo>
                <a:lnTo>
                  <a:pt x="2723167" y="2951480"/>
                </a:lnTo>
                <a:lnTo>
                  <a:pt x="2712058" y="2945130"/>
                </a:lnTo>
                <a:lnTo>
                  <a:pt x="2701583" y="2938462"/>
                </a:lnTo>
                <a:lnTo>
                  <a:pt x="2691743" y="2932112"/>
                </a:lnTo>
                <a:lnTo>
                  <a:pt x="2682538" y="2925445"/>
                </a:lnTo>
                <a:lnTo>
                  <a:pt x="2673650" y="2918142"/>
                </a:lnTo>
                <a:lnTo>
                  <a:pt x="2665715" y="2911157"/>
                </a:lnTo>
                <a:close/>
                <a:moveTo>
                  <a:pt x="1404938" y="2890837"/>
                </a:moveTo>
                <a:lnTo>
                  <a:pt x="1408115" y="2896532"/>
                </a:lnTo>
                <a:lnTo>
                  <a:pt x="1411928" y="2901593"/>
                </a:lnTo>
                <a:lnTo>
                  <a:pt x="1415740" y="2906655"/>
                </a:lnTo>
                <a:lnTo>
                  <a:pt x="1419552" y="2911716"/>
                </a:lnTo>
                <a:lnTo>
                  <a:pt x="1424000" y="2916778"/>
                </a:lnTo>
                <a:lnTo>
                  <a:pt x="1428447" y="2922156"/>
                </a:lnTo>
                <a:lnTo>
                  <a:pt x="1438296" y="2931963"/>
                </a:lnTo>
                <a:lnTo>
                  <a:pt x="1448780" y="2941453"/>
                </a:lnTo>
                <a:lnTo>
                  <a:pt x="1460852" y="2950311"/>
                </a:lnTo>
                <a:lnTo>
                  <a:pt x="1472924" y="2958852"/>
                </a:lnTo>
                <a:lnTo>
                  <a:pt x="1486267" y="2967394"/>
                </a:lnTo>
                <a:lnTo>
                  <a:pt x="1500563" y="2975619"/>
                </a:lnTo>
                <a:lnTo>
                  <a:pt x="1515494" y="2983211"/>
                </a:lnTo>
                <a:lnTo>
                  <a:pt x="1531061" y="2990487"/>
                </a:lnTo>
                <a:lnTo>
                  <a:pt x="1547263" y="2997763"/>
                </a:lnTo>
                <a:lnTo>
                  <a:pt x="1564101" y="3004723"/>
                </a:lnTo>
                <a:lnTo>
                  <a:pt x="1581574" y="3010734"/>
                </a:lnTo>
                <a:lnTo>
                  <a:pt x="1599682" y="3017061"/>
                </a:lnTo>
                <a:lnTo>
                  <a:pt x="1618108" y="3022755"/>
                </a:lnTo>
                <a:lnTo>
                  <a:pt x="1637170" y="3028133"/>
                </a:lnTo>
                <a:lnTo>
                  <a:pt x="1656866" y="3033195"/>
                </a:lnTo>
                <a:lnTo>
                  <a:pt x="1676881" y="3037940"/>
                </a:lnTo>
                <a:lnTo>
                  <a:pt x="1697213" y="3042369"/>
                </a:lnTo>
                <a:lnTo>
                  <a:pt x="1718180" y="3046481"/>
                </a:lnTo>
                <a:lnTo>
                  <a:pt x="1738830" y="3050277"/>
                </a:lnTo>
                <a:lnTo>
                  <a:pt x="1760116" y="3053757"/>
                </a:lnTo>
                <a:lnTo>
                  <a:pt x="1782036" y="3056604"/>
                </a:lnTo>
                <a:lnTo>
                  <a:pt x="1803639" y="3059135"/>
                </a:lnTo>
                <a:lnTo>
                  <a:pt x="1825877" y="3061666"/>
                </a:lnTo>
                <a:lnTo>
                  <a:pt x="1847798" y="3063564"/>
                </a:lnTo>
                <a:lnTo>
                  <a:pt x="1870036" y="3065146"/>
                </a:lnTo>
                <a:lnTo>
                  <a:pt x="1891957" y="3066411"/>
                </a:lnTo>
                <a:lnTo>
                  <a:pt x="1914513" y="3067360"/>
                </a:lnTo>
                <a:lnTo>
                  <a:pt x="1936751" y="3067993"/>
                </a:lnTo>
                <a:lnTo>
                  <a:pt x="1959307" y="3067993"/>
                </a:lnTo>
                <a:lnTo>
                  <a:pt x="1978051" y="3067993"/>
                </a:lnTo>
                <a:lnTo>
                  <a:pt x="1996794" y="3067360"/>
                </a:lnTo>
                <a:lnTo>
                  <a:pt x="2015538" y="3067044"/>
                </a:lnTo>
                <a:lnTo>
                  <a:pt x="2034599" y="3065779"/>
                </a:lnTo>
                <a:lnTo>
                  <a:pt x="2053025" y="3064830"/>
                </a:lnTo>
                <a:lnTo>
                  <a:pt x="2071769" y="3063564"/>
                </a:lnTo>
                <a:lnTo>
                  <a:pt x="2090513" y="3061982"/>
                </a:lnTo>
                <a:lnTo>
                  <a:pt x="2108621" y="3060084"/>
                </a:lnTo>
                <a:lnTo>
                  <a:pt x="2127365" y="3058186"/>
                </a:lnTo>
                <a:lnTo>
                  <a:pt x="2145473" y="3055655"/>
                </a:lnTo>
                <a:lnTo>
                  <a:pt x="2163581" y="3052808"/>
                </a:lnTo>
                <a:lnTo>
                  <a:pt x="2181372" y="3050277"/>
                </a:lnTo>
                <a:lnTo>
                  <a:pt x="2199163" y="3047114"/>
                </a:lnTo>
                <a:lnTo>
                  <a:pt x="2216318" y="3043950"/>
                </a:lnTo>
                <a:lnTo>
                  <a:pt x="2233473" y="3040471"/>
                </a:lnTo>
                <a:lnTo>
                  <a:pt x="2250311" y="3036358"/>
                </a:lnTo>
                <a:lnTo>
                  <a:pt x="2266830" y="3032562"/>
                </a:lnTo>
                <a:lnTo>
                  <a:pt x="2283668" y="3028133"/>
                </a:lnTo>
                <a:lnTo>
                  <a:pt x="2299235" y="3023704"/>
                </a:lnTo>
                <a:lnTo>
                  <a:pt x="2315119" y="3018642"/>
                </a:lnTo>
                <a:lnTo>
                  <a:pt x="2330051" y="3013897"/>
                </a:lnTo>
                <a:lnTo>
                  <a:pt x="2344982" y="3008519"/>
                </a:lnTo>
                <a:lnTo>
                  <a:pt x="2359278" y="3003141"/>
                </a:lnTo>
                <a:lnTo>
                  <a:pt x="2373574" y="2997447"/>
                </a:lnTo>
                <a:lnTo>
                  <a:pt x="2386917" y="2991753"/>
                </a:lnTo>
                <a:lnTo>
                  <a:pt x="2399942" y="2985426"/>
                </a:lnTo>
                <a:lnTo>
                  <a:pt x="2412650" y="2979099"/>
                </a:lnTo>
                <a:lnTo>
                  <a:pt x="2424722" y="2972455"/>
                </a:lnTo>
                <a:lnTo>
                  <a:pt x="2436159" y="2965179"/>
                </a:lnTo>
                <a:lnTo>
                  <a:pt x="2446961" y="2958220"/>
                </a:lnTo>
                <a:lnTo>
                  <a:pt x="2457444" y="2950627"/>
                </a:lnTo>
                <a:lnTo>
                  <a:pt x="2466975" y="2943351"/>
                </a:lnTo>
                <a:lnTo>
                  <a:pt x="2466975" y="3039838"/>
                </a:lnTo>
                <a:lnTo>
                  <a:pt x="2466657" y="3040471"/>
                </a:lnTo>
                <a:lnTo>
                  <a:pt x="2466340" y="3048063"/>
                </a:lnTo>
                <a:lnTo>
                  <a:pt x="2466022" y="3052808"/>
                </a:lnTo>
                <a:lnTo>
                  <a:pt x="2464751" y="3058186"/>
                </a:lnTo>
                <a:lnTo>
                  <a:pt x="2463480" y="3062615"/>
                </a:lnTo>
                <a:lnTo>
                  <a:pt x="2461892" y="3067993"/>
                </a:lnTo>
                <a:lnTo>
                  <a:pt x="2459986" y="3072422"/>
                </a:lnTo>
                <a:lnTo>
                  <a:pt x="2457444" y="3077167"/>
                </a:lnTo>
                <a:lnTo>
                  <a:pt x="2455220" y="3081912"/>
                </a:lnTo>
                <a:lnTo>
                  <a:pt x="2452361" y="3086658"/>
                </a:lnTo>
                <a:lnTo>
                  <a:pt x="2449184" y="3091403"/>
                </a:lnTo>
                <a:lnTo>
                  <a:pt x="2445690" y="3096148"/>
                </a:lnTo>
                <a:lnTo>
                  <a:pt x="2441878" y="3100893"/>
                </a:lnTo>
                <a:lnTo>
                  <a:pt x="2437748" y="3105322"/>
                </a:lnTo>
                <a:lnTo>
                  <a:pt x="2429170" y="3114180"/>
                </a:lnTo>
                <a:lnTo>
                  <a:pt x="2419322" y="3123038"/>
                </a:lnTo>
                <a:lnTo>
                  <a:pt x="2408202" y="3131579"/>
                </a:lnTo>
                <a:lnTo>
                  <a:pt x="2396130" y="3139804"/>
                </a:lnTo>
                <a:lnTo>
                  <a:pt x="2383423" y="3147713"/>
                </a:lnTo>
                <a:lnTo>
                  <a:pt x="2369127" y="3155622"/>
                </a:lnTo>
                <a:lnTo>
                  <a:pt x="2354195" y="3162898"/>
                </a:lnTo>
                <a:lnTo>
                  <a:pt x="2338311" y="3170490"/>
                </a:lnTo>
                <a:lnTo>
                  <a:pt x="2321791" y="3177134"/>
                </a:lnTo>
                <a:lnTo>
                  <a:pt x="2304636" y="3183777"/>
                </a:lnTo>
                <a:lnTo>
                  <a:pt x="2285892" y="3190104"/>
                </a:lnTo>
                <a:lnTo>
                  <a:pt x="2266830" y="3196431"/>
                </a:lnTo>
                <a:lnTo>
                  <a:pt x="2247134" y="3201809"/>
                </a:lnTo>
                <a:lnTo>
                  <a:pt x="2226802" y="3207503"/>
                </a:lnTo>
                <a:lnTo>
                  <a:pt x="2205516" y="3212248"/>
                </a:lnTo>
                <a:lnTo>
                  <a:pt x="2183278" y="3216677"/>
                </a:lnTo>
                <a:lnTo>
                  <a:pt x="2160722" y="3221106"/>
                </a:lnTo>
                <a:lnTo>
                  <a:pt x="2137848" y="3224586"/>
                </a:lnTo>
                <a:lnTo>
                  <a:pt x="2114340" y="3228382"/>
                </a:lnTo>
                <a:lnTo>
                  <a:pt x="2089877" y="3231229"/>
                </a:lnTo>
                <a:lnTo>
                  <a:pt x="2065415" y="3233760"/>
                </a:lnTo>
                <a:lnTo>
                  <a:pt x="2040000" y="3235975"/>
                </a:lnTo>
                <a:lnTo>
                  <a:pt x="2014267" y="3237556"/>
                </a:lnTo>
                <a:lnTo>
                  <a:pt x="1988217" y="3238822"/>
                </a:lnTo>
                <a:lnTo>
                  <a:pt x="1962166" y="3239771"/>
                </a:lnTo>
                <a:lnTo>
                  <a:pt x="1935480" y="3240087"/>
                </a:lnTo>
                <a:lnTo>
                  <a:pt x="1908159" y="3239771"/>
                </a:lnTo>
                <a:lnTo>
                  <a:pt x="1881155" y="3238822"/>
                </a:lnTo>
                <a:lnTo>
                  <a:pt x="1854469" y="3237556"/>
                </a:lnTo>
                <a:lnTo>
                  <a:pt x="1828419" y="3235658"/>
                </a:lnTo>
                <a:lnTo>
                  <a:pt x="1803004" y="3233760"/>
                </a:lnTo>
                <a:lnTo>
                  <a:pt x="1777588" y="3230913"/>
                </a:lnTo>
                <a:lnTo>
                  <a:pt x="1752809" y="3227750"/>
                </a:lnTo>
                <a:lnTo>
                  <a:pt x="1728664" y="3224270"/>
                </a:lnTo>
                <a:lnTo>
                  <a:pt x="1705155" y="3220474"/>
                </a:lnTo>
                <a:lnTo>
                  <a:pt x="1682282" y="3215728"/>
                </a:lnTo>
                <a:lnTo>
                  <a:pt x="1660043" y="3210983"/>
                </a:lnTo>
                <a:lnTo>
                  <a:pt x="1638440" y="3205921"/>
                </a:lnTo>
                <a:lnTo>
                  <a:pt x="1617791" y="3200227"/>
                </a:lnTo>
                <a:lnTo>
                  <a:pt x="1597776" y="3194533"/>
                </a:lnTo>
                <a:lnTo>
                  <a:pt x="1578397" y="3188206"/>
                </a:lnTo>
                <a:lnTo>
                  <a:pt x="1559653" y="3181563"/>
                </a:lnTo>
                <a:lnTo>
                  <a:pt x="1542498" y="3174287"/>
                </a:lnTo>
                <a:lnTo>
                  <a:pt x="1525343" y="3167327"/>
                </a:lnTo>
                <a:lnTo>
                  <a:pt x="1509776" y="3159734"/>
                </a:lnTo>
                <a:lnTo>
                  <a:pt x="1495162" y="3151826"/>
                </a:lnTo>
                <a:lnTo>
                  <a:pt x="1481184" y="3143601"/>
                </a:lnTo>
                <a:lnTo>
                  <a:pt x="1468159" y="3135376"/>
                </a:lnTo>
                <a:lnTo>
                  <a:pt x="1456404" y="3126834"/>
                </a:lnTo>
                <a:lnTo>
                  <a:pt x="1445603" y="3117660"/>
                </a:lnTo>
                <a:lnTo>
                  <a:pt x="1440837" y="3113547"/>
                </a:lnTo>
                <a:lnTo>
                  <a:pt x="1436390" y="3108802"/>
                </a:lnTo>
                <a:lnTo>
                  <a:pt x="1431942" y="3104373"/>
                </a:lnTo>
                <a:lnTo>
                  <a:pt x="1428130" y="3099628"/>
                </a:lnTo>
                <a:lnTo>
                  <a:pt x="1424318" y="3094883"/>
                </a:lnTo>
                <a:lnTo>
                  <a:pt x="1420823" y="3090138"/>
                </a:lnTo>
                <a:lnTo>
                  <a:pt x="1417646" y="3085392"/>
                </a:lnTo>
                <a:lnTo>
                  <a:pt x="1415105" y="3080331"/>
                </a:lnTo>
                <a:lnTo>
                  <a:pt x="1412563" y="3075585"/>
                </a:lnTo>
                <a:lnTo>
                  <a:pt x="1410339" y="3070524"/>
                </a:lnTo>
                <a:lnTo>
                  <a:pt x="1408115" y="3065779"/>
                </a:lnTo>
                <a:lnTo>
                  <a:pt x="1407162" y="3060717"/>
                </a:lnTo>
                <a:lnTo>
                  <a:pt x="1405892" y="3055655"/>
                </a:lnTo>
                <a:lnTo>
                  <a:pt x="1404621" y="3050594"/>
                </a:lnTo>
                <a:lnTo>
                  <a:pt x="1404303" y="3045532"/>
                </a:lnTo>
                <a:lnTo>
                  <a:pt x="1404303" y="3040471"/>
                </a:lnTo>
                <a:lnTo>
                  <a:pt x="1403350" y="3040471"/>
                </a:lnTo>
                <a:lnTo>
                  <a:pt x="1403350" y="2909186"/>
                </a:lnTo>
                <a:lnTo>
                  <a:pt x="1403350" y="2905389"/>
                </a:lnTo>
                <a:lnTo>
                  <a:pt x="1403985" y="2898113"/>
                </a:lnTo>
                <a:lnTo>
                  <a:pt x="1404938" y="2890837"/>
                </a:lnTo>
                <a:close/>
                <a:moveTo>
                  <a:pt x="2609850" y="2805112"/>
                </a:moveTo>
                <a:lnTo>
                  <a:pt x="2613342" y="2810827"/>
                </a:lnTo>
                <a:lnTo>
                  <a:pt x="2617468" y="2816860"/>
                </a:lnTo>
                <a:lnTo>
                  <a:pt x="2621594" y="2822257"/>
                </a:lnTo>
                <a:lnTo>
                  <a:pt x="2626038" y="2828290"/>
                </a:lnTo>
                <a:lnTo>
                  <a:pt x="2631117" y="2833687"/>
                </a:lnTo>
                <a:lnTo>
                  <a:pt x="2635878" y="2839402"/>
                </a:lnTo>
                <a:lnTo>
                  <a:pt x="2641274" y="2844800"/>
                </a:lnTo>
                <a:lnTo>
                  <a:pt x="2646988" y="2850515"/>
                </a:lnTo>
                <a:lnTo>
                  <a:pt x="2658732" y="2860675"/>
                </a:lnTo>
                <a:lnTo>
                  <a:pt x="2671746" y="2870835"/>
                </a:lnTo>
                <a:lnTo>
                  <a:pt x="2685712" y="2880677"/>
                </a:lnTo>
                <a:lnTo>
                  <a:pt x="2700631" y="2889885"/>
                </a:lnTo>
                <a:lnTo>
                  <a:pt x="2715867" y="2898775"/>
                </a:lnTo>
                <a:lnTo>
                  <a:pt x="2732372" y="2907665"/>
                </a:lnTo>
                <a:lnTo>
                  <a:pt x="2749830" y="2915920"/>
                </a:lnTo>
                <a:lnTo>
                  <a:pt x="2767923" y="2923857"/>
                </a:lnTo>
                <a:lnTo>
                  <a:pt x="2786650" y="2931160"/>
                </a:lnTo>
                <a:lnTo>
                  <a:pt x="2805695" y="2938780"/>
                </a:lnTo>
                <a:lnTo>
                  <a:pt x="2826009" y="2945447"/>
                </a:lnTo>
                <a:lnTo>
                  <a:pt x="2846959" y="2951797"/>
                </a:lnTo>
                <a:lnTo>
                  <a:pt x="2867591" y="2957512"/>
                </a:lnTo>
                <a:lnTo>
                  <a:pt x="2889492" y="2963545"/>
                </a:lnTo>
                <a:lnTo>
                  <a:pt x="2912029" y="2968625"/>
                </a:lnTo>
                <a:lnTo>
                  <a:pt x="2934248" y="2973705"/>
                </a:lnTo>
                <a:lnTo>
                  <a:pt x="2957102" y="2978150"/>
                </a:lnTo>
                <a:lnTo>
                  <a:pt x="2980908" y="2982595"/>
                </a:lnTo>
                <a:lnTo>
                  <a:pt x="3004396" y="2986087"/>
                </a:lnTo>
                <a:lnTo>
                  <a:pt x="3028203" y="2989580"/>
                </a:lnTo>
                <a:lnTo>
                  <a:pt x="3052644" y="2992437"/>
                </a:lnTo>
                <a:lnTo>
                  <a:pt x="3077084" y="2994977"/>
                </a:lnTo>
                <a:lnTo>
                  <a:pt x="3101525" y="2997200"/>
                </a:lnTo>
                <a:lnTo>
                  <a:pt x="3125966" y="2999105"/>
                </a:lnTo>
                <a:lnTo>
                  <a:pt x="3150725" y="3000375"/>
                </a:lnTo>
                <a:lnTo>
                  <a:pt x="3175800" y="3001327"/>
                </a:lnTo>
                <a:lnTo>
                  <a:pt x="3200559" y="3001962"/>
                </a:lnTo>
                <a:lnTo>
                  <a:pt x="3225317" y="3002280"/>
                </a:lnTo>
                <a:lnTo>
                  <a:pt x="3246266" y="3002280"/>
                </a:lnTo>
                <a:lnTo>
                  <a:pt x="3267216" y="3001962"/>
                </a:lnTo>
                <a:lnTo>
                  <a:pt x="3288165" y="3001010"/>
                </a:lnTo>
                <a:lnTo>
                  <a:pt x="3308797" y="2999740"/>
                </a:lnTo>
                <a:lnTo>
                  <a:pt x="3329429" y="2998787"/>
                </a:lnTo>
                <a:lnTo>
                  <a:pt x="3350378" y="2997200"/>
                </a:lnTo>
                <a:lnTo>
                  <a:pt x="3371010" y="2995612"/>
                </a:lnTo>
                <a:lnTo>
                  <a:pt x="3391325" y="2993707"/>
                </a:lnTo>
                <a:lnTo>
                  <a:pt x="3411957" y="2991167"/>
                </a:lnTo>
                <a:lnTo>
                  <a:pt x="3431954" y="2988310"/>
                </a:lnTo>
                <a:lnTo>
                  <a:pt x="3451951" y="2985770"/>
                </a:lnTo>
                <a:lnTo>
                  <a:pt x="3471948" y="2982595"/>
                </a:lnTo>
                <a:lnTo>
                  <a:pt x="3491628" y="2979102"/>
                </a:lnTo>
                <a:lnTo>
                  <a:pt x="3510990" y="2975292"/>
                </a:lnTo>
                <a:lnTo>
                  <a:pt x="3530035" y="2971482"/>
                </a:lnTo>
                <a:lnTo>
                  <a:pt x="3548763" y="2967037"/>
                </a:lnTo>
                <a:lnTo>
                  <a:pt x="3567173" y="2962275"/>
                </a:lnTo>
                <a:lnTo>
                  <a:pt x="3585265" y="2957512"/>
                </a:lnTo>
                <a:lnTo>
                  <a:pt x="3603041" y="2953067"/>
                </a:lnTo>
                <a:lnTo>
                  <a:pt x="3620498" y="2947352"/>
                </a:lnTo>
                <a:lnTo>
                  <a:pt x="3637004" y="2941955"/>
                </a:lnTo>
                <a:lnTo>
                  <a:pt x="3653510" y="2935922"/>
                </a:lnTo>
                <a:lnTo>
                  <a:pt x="3669698" y="2929890"/>
                </a:lnTo>
                <a:lnTo>
                  <a:pt x="3685251" y="2923857"/>
                </a:lnTo>
                <a:lnTo>
                  <a:pt x="3700170" y="2916872"/>
                </a:lnTo>
                <a:lnTo>
                  <a:pt x="3714770" y="2909887"/>
                </a:lnTo>
                <a:lnTo>
                  <a:pt x="3728419" y="2902902"/>
                </a:lnTo>
                <a:lnTo>
                  <a:pt x="3741751" y="2895282"/>
                </a:lnTo>
                <a:lnTo>
                  <a:pt x="3754765" y="2887980"/>
                </a:lnTo>
                <a:lnTo>
                  <a:pt x="3767144" y="2880042"/>
                </a:lnTo>
                <a:lnTo>
                  <a:pt x="3778571" y="2871787"/>
                </a:lnTo>
                <a:lnTo>
                  <a:pt x="3789363" y="2863532"/>
                </a:lnTo>
                <a:lnTo>
                  <a:pt x="3789363" y="2971165"/>
                </a:lnTo>
                <a:lnTo>
                  <a:pt x="3788728" y="2971482"/>
                </a:lnTo>
                <a:lnTo>
                  <a:pt x="3788728" y="2975927"/>
                </a:lnTo>
                <a:lnTo>
                  <a:pt x="3788411" y="2980055"/>
                </a:lnTo>
                <a:lnTo>
                  <a:pt x="3787776" y="2985770"/>
                </a:lnTo>
                <a:lnTo>
                  <a:pt x="3786506" y="2991167"/>
                </a:lnTo>
                <a:lnTo>
                  <a:pt x="3785237" y="2996247"/>
                </a:lnTo>
                <a:lnTo>
                  <a:pt x="3783332" y="3001962"/>
                </a:lnTo>
                <a:lnTo>
                  <a:pt x="3781428" y="3007360"/>
                </a:lnTo>
                <a:lnTo>
                  <a:pt x="3778571" y="3012758"/>
                </a:lnTo>
                <a:lnTo>
                  <a:pt x="3775714" y="3018155"/>
                </a:lnTo>
                <a:lnTo>
                  <a:pt x="3772540" y="3023235"/>
                </a:lnTo>
                <a:lnTo>
                  <a:pt x="3769048" y="3028633"/>
                </a:lnTo>
                <a:lnTo>
                  <a:pt x="3765557" y="3033713"/>
                </a:lnTo>
                <a:lnTo>
                  <a:pt x="3761113" y="3038793"/>
                </a:lnTo>
                <a:lnTo>
                  <a:pt x="3756987" y="3043555"/>
                </a:lnTo>
                <a:lnTo>
                  <a:pt x="3752226" y="3048635"/>
                </a:lnTo>
                <a:lnTo>
                  <a:pt x="3747147" y="3054033"/>
                </a:lnTo>
                <a:lnTo>
                  <a:pt x="3741433" y="3058795"/>
                </a:lnTo>
                <a:lnTo>
                  <a:pt x="3736037" y="3063240"/>
                </a:lnTo>
                <a:lnTo>
                  <a:pt x="3723658" y="3072765"/>
                </a:lnTo>
                <a:lnTo>
                  <a:pt x="3710327" y="3082290"/>
                </a:lnTo>
                <a:lnTo>
                  <a:pt x="3696043" y="3090863"/>
                </a:lnTo>
                <a:lnTo>
                  <a:pt x="3680490" y="3099753"/>
                </a:lnTo>
                <a:lnTo>
                  <a:pt x="3663667" y="3108325"/>
                </a:lnTo>
                <a:lnTo>
                  <a:pt x="3646526" y="3116263"/>
                </a:lnTo>
                <a:lnTo>
                  <a:pt x="3627799" y="3124200"/>
                </a:lnTo>
                <a:lnTo>
                  <a:pt x="3608754" y="3131503"/>
                </a:lnTo>
                <a:lnTo>
                  <a:pt x="3588122" y="3138170"/>
                </a:lnTo>
                <a:lnTo>
                  <a:pt x="3566855" y="3145155"/>
                </a:lnTo>
                <a:lnTo>
                  <a:pt x="3544636" y="3151188"/>
                </a:lnTo>
                <a:lnTo>
                  <a:pt x="3522417" y="3157538"/>
                </a:lnTo>
                <a:lnTo>
                  <a:pt x="3498611" y="3163253"/>
                </a:lnTo>
                <a:lnTo>
                  <a:pt x="3474170" y="3168333"/>
                </a:lnTo>
                <a:lnTo>
                  <a:pt x="3449412" y="3172778"/>
                </a:lnTo>
                <a:lnTo>
                  <a:pt x="3423701" y="3176905"/>
                </a:lnTo>
                <a:lnTo>
                  <a:pt x="3397356" y="3181033"/>
                </a:lnTo>
                <a:lnTo>
                  <a:pt x="3370376" y="3184208"/>
                </a:lnTo>
                <a:lnTo>
                  <a:pt x="3343395" y="3187383"/>
                </a:lnTo>
                <a:lnTo>
                  <a:pt x="3315146" y="3189605"/>
                </a:lnTo>
                <a:lnTo>
                  <a:pt x="3286896" y="3191193"/>
                </a:lnTo>
                <a:lnTo>
                  <a:pt x="3258011" y="3192780"/>
                </a:lnTo>
                <a:lnTo>
                  <a:pt x="3228491" y="3193415"/>
                </a:lnTo>
                <a:lnTo>
                  <a:pt x="3198972" y="3194050"/>
                </a:lnTo>
                <a:lnTo>
                  <a:pt x="3168500" y="3193415"/>
                </a:lnTo>
                <a:lnTo>
                  <a:pt x="3138663" y="3192780"/>
                </a:lnTo>
                <a:lnTo>
                  <a:pt x="3109143" y="3191193"/>
                </a:lnTo>
                <a:lnTo>
                  <a:pt x="3080259" y="3189288"/>
                </a:lnTo>
                <a:lnTo>
                  <a:pt x="3051374" y="3186748"/>
                </a:lnTo>
                <a:lnTo>
                  <a:pt x="3023441" y="3183573"/>
                </a:lnTo>
                <a:lnTo>
                  <a:pt x="2996144" y="3180080"/>
                </a:lnTo>
                <a:lnTo>
                  <a:pt x="2969481" y="3176270"/>
                </a:lnTo>
                <a:lnTo>
                  <a:pt x="2943453" y="3171825"/>
                </a:lnTo>
                <a:lnTo>
                  <a:pt x="2917742" y="3167063"/>
                </a:lnTo>
                <a:lnTo>
                  <a:pt x="2892984" y="3161665"/>
                </a:lnTo>
                <a:lnTo>
                  <a:pt x="2869178" y="3155633"/>
                </a:lnTo>
                <a:lnTo>
                  <a:pt x="2846007" y="3149918"/>
                </a:lnTo>
                <a:lnTo>
                  <a:pt x="2823470" y="3142933"/>
                </a:lnTo>
                <a:lnTo>
                  <a:pt x="2802203" y="3135948"/>
                </a:lnTo>
                <a:lnTo>
                  <a:pt x="2781889" y="3128328"/>
                </a:lnTo>
                <a:lnTo>
                  <a:pt x="2762527" y="3121025"/>
                </a:lnTo>
                <a:lnTo>
                  <a:pt x="2743799" y="3112770"/>
                </a:lnTo>
                <a:lnTo>
                  <a:pt x="2726024" y="3104515"/>
                </a:lnTo>
                <a:lnTo>
                  <a:pt x="2709518" y="3095625"/>
                </a:lnTo>
                <a:lnTo>
                  <a:pt x="2694600" y="3086735"/>
                </a:lnTo>
                <a:lnTo>
                  <a:pt x="2679999" y="3077210"/>
                </a:lnTo>
                <a:lnTo>
                  <a:pt x="2666985" y="3067685"/>
                </a:lnTo>
                <a:lnTo>
                  <a:pt x="2660954" y="3062923"/>
                </a:lnTo>
                <a:lnTo>
                  <a:pt x="2655240" y="3057843"/>
                </a:lnTo>
                <a:lnTo>
                  <a:pt x="2650162" y="3052763"/>
                </a:lnTo>
                <a:lnTo>
                  <a:pt x="2645083" y="3048000"/>
                </a:lnTo>
                <a:lnTo>
                  <a:pt x="2639687" y="3042603"/>
                </a:lnTo>
                <a:lnTo>
                  <a:pt x="2635561" y="3037205"/>
                </a:lnTo>
                <a:lnTo>
                  <a:pt x="2631434" y="3032125"/>
                </a:lnTo>
                <a:lnTo>
                  <a:pt x="2627625" y="3027045"/>
                </a:lnTo>
                <a:lnTo>
                  <a:pt x="2624134" y="3021648"/>
                </a:lnTo>
                <a:lnTo>
                  <a:pt x="2620960" y="3015933"/>
                </a:lnTo>
                <a:lnTo>
                  <a:pt x="2618103" y="3010535"/>
                </a:lnTo>
                <a:lnTo>
                  <a:pt x="2615881" y="3005137"/>
                </a:lnTo>
                <a:lnTo>
                  <a:pt x="2613659" y="2999422"/>
                </a:lnTo>
                <a:lnTo>
                  <a:pt x="2612072" y="2994025"/>
                </a:lnTo>
                <a:lnTo>
                  <a:pt x="2610485" y="2988310"/>
                </a:lnTo>
                <a:lnTo>
                  <a:pt x="2609850" y="2982912"/>
                </a:lnTo>
                <a:lnTo>
                  <a:pt x="2609215" y="2976880"/>
                </a:lnTo>
                <a:lnTo>
                  <a:pt x="2609215" y="2971482"/>
                </a:lnTo>
                <a:lnTo>
                  <a:pt x="2608580" y="2971482"/>
                </a:lnTo>
                <a:lnTo>
                  <a:pt x="2608580" y="2825115"/>
                </a:lnTo>
                <a:lnTo>
                  <a:pt x="2608263" y="2821305"/>
                </a:lnTo>
                <a:lnTo>
                  <a:pt x="2608580" y="2812732"/>
                </a:lnTo>
                <a:lnTo>
                  <a:pt x="2609850" y="2805112"/>
                </a:lnTo>
                <a:close/>
                <a:moveTo>
                  <a:pt x="3151360" y="2793804"/>
                </a:moveTo>
                <a:lnTo>
                  <a:pt x="3151360" y="2908645"/>
                </a:lnTo>
                <a:lnTo>
                  <a:pt x="3174848" y="2908962"/>
                </a:lnTo>
                <a:lnTo>
                  <a:pt x="3198972" y="2909280"/>
                </a:lnTo>
                <a:lnTo>
                  <a:pt x="3231983" y="2908962"/>
                </a:lnTo>
                <a:lnTo>
                  <a:pt x="3231983" y="2794121"/>
                </a:lnTo>
                <a:lnTo>
                  <a:pt x="3198972" y="2794755"/>
                </a:lnTo>
                <a:lnTo>
                  <a:pt x="3174848" y="2794121"/>
                </a:lnTo>
                <a:lnTo>
                  <a:pt x="3151360" y="2793804"/>
                </a:lnTo>
                <a:close/>
                <a:moveTo>
                  <a:pt x="2989478" y="2779528"/>
                </a:moveTo>
                <a:lnTo>
                  <a:pt x="2989478" y="2894687"/>
                </a:lnTo>
                <a:lnTo>
                  <a:pt x="3009158" y="2897542"/>
                </a:lnTo>
                <a:lnTo>
                  <a:pt x="3029472" y="2899762"/>
                </a:lnTo>
                <a:lnTo>
                  <a:pt x="3049469" y="2902300"/>
                </a:lnTo>
                <a:lnTo>
                  <a:pt x="3070419" y="2903887"/>
                </a:lnTo>
                <a:lnTo>
                  <a:pt x="3070419" y="2789045"/>
                </a:lnTo>
                <a:lnTo>
                  <a:pt x="3049469" y="2787142"/>
                </a:lnTo>
                <a:lnTo>
                  <a:pt x="3029472" y="2784921"/>
                </a:lnTo>
                <a:lnTo>
                  <a:pt x="3009158" y="2782383"/>
                </a:lnTo>
                <a:lnTo>
                  <a:pt x="2989478" y="2779528"/>
                </a:lnTo>
                <a:close/>
                <a:moveTo>
                  <a:pt x="2827597" y="2743045"/>
                </a:moveTo>
                <a:lnTo>
                  <a:pt x="2827597" y="2859790"/>
                </a:lnTo>
                <a:lnTo>
                  <a:pt x="2846959" y="2865500"/>
                </a:lnTo>
                <a:lnTo>
                  <a:pt x="2866956" y="2870576"/>
                </a:lnTo>
                <a:lnTo>
                  <a:pt x="2887588" y="2875969"/>
                </a:lnTo>
                <a:lnTo>
                  <a:pt x="2908220" y="2880411"/>
                </a:lnTo>
                <a:lnTo>
                  <a:pt x="2908220" y="2764618"/>
                </a:lnTo>
                <a:lnTo>
                  <a:pt x="2887588" y="2759542"/>
                </a:lnTo>
                <a:lnTo>
                  <a:pt x="2866956" y="2754466"/>
                </a:lnTo>
                <a:lnTo>
                  <a:pt x="2846959" y="2748755"/>
                </a:lnTo>
                <a:lnTo>
                  <a:pt x="2827597" y="2743045"/>
                </a:lnTo>
                <a:close/>
                <a:moveTo>
                  <a:pt x="1998663" y="2711450"/>
                </a:moveTo>
                <a:lnTo>
                  <a:pt x="2032589" y="2718179"/>
                </a:lnTo>
                <a:lnTo>
                  <a:pt x="2039311" y="2719781"/>
                </a:lnTo>
                <a:lnTo>
                  <a:pt x="2045072" y="2721383"/>
                </a:lnTo>
                <a:lnTo>
                  <a:pt x="2050513" y="2723306"/>
                </a:lnTo>
                <a:lnTo>
                  <a:pt x="2054674" y="2725228"/>
                </a:lnTo>
                <a:lnTo>
                  <a:pt x="2058834" y="2727791"/>
                </a:lnTo>
                <a:lnTo>
                  <a:pt x="2062675" y="2730034"/>
                </a:lnTo>
                <a:lnTo>
                  <a:pt x="2069716" y="2735161"/>
                </a:lnTo>
                <a:lnTo>
                  <a:pt x="2072597" y="2738045"/>
                </a:lnTo>
                <a:lnTo>
                  <a:pt x="2074517" y="2740287"/>
                </a:lnTo>
                <a:lnTo>
                  <a:pt x="2076118" y="2742851"/>
                </a:lnTo>
                <a:lnTo>
                  <a:pt x="2077398" y="2745734"/>
                </a:lnTo>
                <a:lnTo>
                  <a:pt x="2078038" y="2747977"/>
                </a:lnTo>
                <a:lnTo>
                  <a:pt x="2078038" y="2750861"/>
                </a:lnTo>
                <a:lnTo>
                  <a:pt x="2077718" y="2753104"/>
                </a:lnTo>
                <a:lnTo>
                  <a:pt x="2077078" y="2755988"/>
                </a:lnTo>
                <a:lnTo>
                  <a:pt x="2075478" y="2758231"/>
                </a:lnTo>
                <a:lnTo>
                  <a:pt x="2073877" y="2760794"/>
                </a:lnTo>
                <a:lnTo>
                  <a:pt x="2071317" y="2763037"/>
                </a:lnTo>
                <a:lnTo>
                  <a:pt x="2068756" y="2764959"/>
                </a:lnTo>
                <a:lnTo>
                  <a:pt x="2065876" y="2767522"/>
                </a:lnTo>
                <a:lnTo>
                  <a:pt x="2062355" y="2769445"/>
                </a:lnTo>
                <a:lnTo>
                  <a:pt x="2058194" y="2771047"/>
                </a:lnTo>
                <a:lnTo>
                  <a:pt x="2054354" y="2772649"/>
                </a:lnTo>
                <a:lnTo>
                  <a:pt x="2048272" y="2774572"/>
                </a:lnTo>
                <a:lnTo>
                  <a:pt x="2041871" y="2776174"/>
                </a:lnTo>
                <a:lnTo>
                  <a:pt x="2035790" y="2777776"/>
                </a:lnTo>
                <a:lnTo>
                  <a:pt x="2028429" y="2779057"/>
                </a:lnTo>
                <a:lnTo>
                  <a:pt x="2014026" y="2780659"/>
                </a:lnTo>
                <a:lnTo>
                  <a:pt x="1998663" y="2781300"/>
                </a:lnTo>
                <a:lnTo>
                  <a:pt x="1998663" y="2711450"/>
                </a:lnTo>
                <a:close/>
                <a:moveTo>
                  <a:pt x="3717945" y="2699583"/>
                </a:moveTo>
                <a:lnTo>
                  <a:pt x="3711914" y="2703073"/>
                </a:lnTo>
                <a:lnTo>
                  <a:pt x="3704931" y="2707197"/>
                </a:lnTo>
                <a:lnTo>
                  <a:pt x="3696678" y="2710686"/>
                </a:lnTo>
                <a:lnTo>
                  <a:pt x="3688425" y="2714493"/>
                </a:lnTo>
                <a:lnTo>
                  <a:pt x="3671285" y="2721155"/>
                </a:lnTo>
                <a:lnTo>
                  <a:pt x="3656684" y="2726866"/>
                </a:lnTo>
                <a:lnTo>
                  <a:pt x="3656684" y="2827749"/>
                </a:lnTo>
                <a:lnTo>
                  <a:pt x="3665254" y="2823307"/>
                </a:lnTo>
                <a:lnTo>
                  <a:pt x="3674142" y="2818549"/>
                </a:lnTo>
                <a:lnTo>
                  <a:pt x="3682394" y="2813790"/>
                </a:lnTo>
                <a:lnTo>
                  <a:pt x="3690647" y="2808714"/>
                </a:lnTo>
                <a:lnTo>
                  <a:pt x="3698582" y="2803321"/>
                </a:lnTo>
                <a:lnTo>
                  <a:pt x="3705566" y="2798245"/>
                </a:lnTo>
                <a:lnTo>
                  <a:pt x="3711914" y="2792535"/>
                </a:lnTo>
                <a:lnTo>
                  <a:pt x="3717945" y="2787776"/>
                </a:lnTo>
                <a:lnTo>
                  <a:pt x="3717945" y="2699583"/>
                </a:lnTo>
                <a:close/>
                <a:moveTo>
                  <a:pt x="2490788" y="2694304"/>
                </a:moveTo>
                <a:lnTo>
                  <a:pt x="2490788" y="2826893"/>
                </a:lnTo>
                <a:lnTo>
                  <a:pt x="2490471" y="2827210"/>
                </a:lnTo>
                <a:lnTo>
                  <a:pt x="2489836" y="2835140"/>
                </a:lnTo>
                <a:lnTo>
                  <a:pt x="2489519" y="2839898"/>
                </a:lnTo>
                <a:lnTo>
                  <a:pt x="2488250" y="2844973"/>
                </a:lnTo>
                <a:lnTo>
                  <a:pt x="2487298" y="2849731"/>
                </a:lnTo>
                <a:lnTo>
                  <a:pt x="2485711" y="2854807"/>
                </a:lnTo>
                <a:lnTo>
                  <a:pt x="2483490" y="2859565"/>
                </a:lnTo>
                <a:lnTo>
                  <a:pt x="2481269" y="2864323"/>
                </a:lnTo>
                <a:lnTo>
                  <a:pt x="2479048" y="2869080"/>
                </a:lnTo>
                <a:lnTo>
                  <a:pt x="2475874" y="2873838"/>
                </a:lnTo>
                <a:lnTo>
                  <a:pt x="2472701" y="2878279"/>
                </a:lnTo>
                <a:lnTo>
                  <a:pt x="2469528" y="2883037"/>
                </a:lnTo>
                <a:lnTo>
                  <a:pt x="2465403" y="2887795"/>
                </a:lnTo>
                <a:lnTo>
                  <a:pt x="2461595" y="2892236"/>
                </a:lnTo>
                <a:lnTo>
                  <a:pt x="2453028" y="2901435"/>
                </a:lnTo>
                <a:lnTo>
                  <a:pt x="2443191" y="2909999"/>
                </a:lnTo>
                <a:lnTo>
                  <a:pt x="2432086" y="2918563"/>
                </a:lnTo>
                <a:lnTo>
                  <a:pt x="2419710" y="2926811"/>
                </a:lnTo>
                <a:lnTo>
                  <a:pt x="2406701" y="2934740"/>
                </a:lnTo>
                <a:lnTo>
                  <a:pt x="2393056" y="2942670"/>
                </a:lnTo>
                <a:lnTo>
                  <a:pt x="2378143" y="2950283"/>
                </a:lnTo>
                <a:lnTo>
                  <a:pt x="2362277" y="2957579"/>
                </a:lnTo>
                <a:lnTo>
                  <a:pt x="2345777" y="2964240"/>
                </a:lnTo>
                <a:lnTo>
                  <a:pt x="2328325" y="2970901"/>
                </a:lnTo>
                <a:lnTo>
                  <a:pt x="2309921" y="2977245"/>
                </a:lnTo>
                <a:lnTo>
                  <a:pt x="2290882" y="2983589"/>
                </a:lnTo>
                <a:lnTo>
                  <a:pt x="2270892" y="2989298"/>
                </a:lnTo>
                <a:lnTo>
                  <a:pt x="2250267" y="2994691"/>
                </a:lnTo>
                <a:lnTo>
                  <a:pt x="2229324" y="2999449"/>
                </a:lnTo>
                <a:lnTo>
                  <a:pt x="2207430" y="3004207"/>
                </a:lnTo>
                <a:lnTo>
                  <a:pt x="2184901" y="3008330"/>
                </a:lnTo>
                <a:lnTo>
                  <a:pt x="2162054" y="3012137"/>
                </a:lnTo>
                <a:lnTo>
                  <a:pt x="2138256" y="3015626"/>
                </a:lnTo>
                <a:lnTo>
                  <a:pt x="2113823" y="3018798"/>
                </a:lnTo>
                <a:lnTo>
                  <a:pt x="2089390" y="3021018"/>
                </a:lnTo>
                <a:lnTo>
                  <a:pt x="2064323" y="3023556"/>
                </a:lnTo>
                <a:lnTo>
                  <a:pt x="2038621" y="3025142"/>
                </a:lnTo>
                <a:lnTo>
                  <a:pt x="2012601" y="3026093"/>
                </a:lnTo>
                <a:lnTo>
                  <a:pt x="1986582" y="3027045"/>
                </a:lnTo>
                <a:lnTo>
                  <a:pt x="1959928" y="3027362"/>
                </a:lnTo>
                <a:lnTo>
                  <a:pt x="1932639" y="3027045"/>
                </a:lnTo>
                <a:lnTo>
                  <a:pt x="1905350" y="3026093"/>
                </a:lnTo>
                <a:lnTo>
                  <a:pt x="1879014" y="3025142"/>
                </a:lnTo>
                <a:lnTo>
                  <a:pt x="1852994" y="3022921"/>
                </a:lnTo>
                <a:lnTo>
                  <a:pt x="1827292" y="3021018"/>
                </a:lnTo>
                <a:lnTo>
                  <a:pt x="1802224" y="3018481"/>
                </a:lnTo>
                <a:lnTo>
                  <a:pt x="1777157" y="3015309"/>
                </a:lnTo>
                <a:lnTo>
                  <a:pt x="1753359" y="3011502"/>
                </a:lnTo>
                <a:lnTo>
                  <a:pt x="1729560" y="3007379"/>
                </a:lnTo>
                <a:lnTo>
                  <a:pt x="1706714" y="3002938"/>
                </a:lnTo>
                <a:lnTo>
                  <a:pt x="1684502" y="2998180"/>
                </a:lnTo>
                <a:lnTo>
                  <a:pt x="1662925" y="2993105"/>
                </a:lnTo>
                <a:lnTo>
                  <a:pt x="1641983" y="2987712"/>
                </a:lnTo>
                <a:lnTo>
                  <a:pt x="1622309" y="2981686"/>
                </a:lnTo>
                <a:lnTo>
                  <a:pt x="1602953" y="2975342"/>
                </a:lnTo>
                <a:lnTo>
                  <a:pt x="1584549" y="2968681"/>
                </a:lnTo>
                <a:lnTo>
                  <a:pt x="1566780" y="2961702"/>
                </a:lnTo>
                <a:lnTo>
                  <a:pt x="1550280" y="2954407"/>
                </a:lnTo>
                <a:lnTo>
                  <a:pt x="1534414" y="2947111"/>
                </a:lnTo>
                <a:lnTo>
                  <a:pt x="1519501" y="2939181"/>
                </a:lnTo>
                <a:lnTo>
                  <a:pt x="1505539" y="2930934"/>
                </a:lnTo>
                <a:lnTo>
                  <a:pt x="1493164" y="2922687"/>
                </a:lnTo>
                <a:lnTo>
                  <a:pt x="1481106" y="2913805"/>
                </a:lnTo>
                <a:lnTo>
                  <a:pt x="1470635" y="2904924"/>
                </a:lnTo>
                <a:lnTo>
                  <a:pt x="1465875" y="2900483"/>
                </a:lnTo>
                <a:lnTo>
                  <a:pt x="1461116" y="2895725"/>
                </a:lnTo>
                <a:lnTo>
                  <a:pt x="1456673" y="2891284"/>
                </a:lnTo>
                <a:lnTo>
                  <a:pt x="1452866" y="2886844"/>
                </a:lnTo>
                <a:lnTo>
                  <a:pt x="1449375" y="2882086"/>
                </a:lnTo>
                <a:lnTo>
                  <a:pt x="1445885" y="2877328"/>
                </a:lnTo>
                <a:lnTo>
                  <a:pt x="1442712" y="2872252"/>
                </a:lnTo>
                <a:lnTo>
                  <a:pt x="1439856" y="2867494"/>
                </a:lnTo>
                <a:lnTo>
                  <a:pt x="1437000" y="2862737"/>
                </a:lnTo>
                <a:lnTo>
                  <a:pt x="1435096" y="2857661"/>
                </a:lnTo>
                <a:lnTo>
                  <a:pt x="1433192" y="2852269"/>
                </a:lnTo>
                <a:lnTo>
                  <a:pt x="1431606" y="2847828"/>
                </a:lnTo>
                <a:lnTo>
                  <a:pt x="1430337" y="2842436"/>
                </a:lnTo>
                <a:lnTo>
                  <a:pt x="1429702" y="2837361"/>
                </a:lnTo>
                <a:lnTo>
                  <a:pt x="1429385" y="2832286"/>
                </a:lnTo>
                <a:lnTo>
                  <a:pt x="1428750" y="2827210"/>
                </a:lnTo>
                <a:lnTo>
                  <a:pt x="1428750" y="2700014"/>
                </a:lnTo>
                <a:lnTo>
                  <a:pt x="1429702" y="2705406"/>
                </a:lnTo>
                <a:lnTo>
                  <a:pt x="1430654" y="2711433"/>
                </a:lnTo>
                <a:lnTo>
                  <a:pt x="1432240" y="2716825"/>
                </a:lnTo>
                <a:lnTo>
                  <a:pt x="1434462" y="2722218"/>
                </a:lnTo>
                <a:lnTo>
                  <a:pt x="1436683" y="2728245"/>
                </a:lnTo>
                <a:lnTo>
                  <a:pt x="1439539" y="2733320"/>
                </a:lnTo>
                <a:lnTo>
                  <a:pt x="1442712" y="2739029"/>
                </a:lnTo>
                <a:lnTo>
                  <a:pt x="1446202" y="2744422"/>
                </a:lnTo>
                <a:lnTo>
                  <a:pt x="1449692" y="2749497"/>
                </a:lnTo>
                <a:lnTo>
                  <a:pt x="1454135" y="2755206"/>
                </a:lnTo>
                <a:lnTo>
                  <a:pt x="1458894" y="2760282"/>
                </a:lnTo>
                <a:lnTo>
                  <a:pt x="1463654" y="2765357"/>
                </a:lnTo>
                <a:lnTo>
                  <a:pt x="1468731" y="2770432"/>
                </a:lnTo>
                <a:lnTo>
                  <a:pt x="1474125" y="2775507"/>
                </a:lnTo>
                <a:lnTo>
                  <a:pt x="1480154" y="2780265"/>
                </a:lnTo>
                <a:lnTo>
                  <a:pt x="1480154" y="2879231"/>
                </a:lnTo>
                <a:lnTo>
                  <a:pt x="1482375" y="2882086"/>
                </a:lnTo>
                <a:lnTo>
                  <a:pt x="1484914" y="2884623"/>
                </a:lnTo>
                <a:lnTo>
                  <a:pt x="1491895" y="2890650"/>
                </a:lnTo>
                <a:lnTo>
                  <a:pt x="1500145" y="2896994"/>
                </a:lnTo>
                <a:lnTo>
                  <a:pt x="1509664" y="2903338"/>
                </a:lnTo>
                <a:lnTo>
                  <a:pt x="1519818" y="2909682"/>
                </a:lnTo>
                <a:lnTo>
                  <a:pt x="1530924" y="2915709"/>
                </a:lnTo>
                <a:lnTo>
                  <a:pt x="1542030" y="2921735"/>
                </a:lnTo>
                <a:lnTo>
                  <a:pt x="1553136" y="2926811"/>
                </a:lnTo>
                <a:lnTo>
                  <a:pt x="1553136" y="2824673"/>
                </a:lnTo>
                <a:lnTo>
                  <a:pt x="1569953" y="2832286"/>
                </a:lnTo>
                <a:lnTo>
                  <a:pt x="1587723" y="2839264"/>
                </a:lnTo>
                <a:lnTo>
                  <a:pt x="1606127" y="2846242"/>
                </a:lnTo>
                <a:lnTo>
                  <a:pt x="1625482" y="2852269"/>
                </a:lnTo>
                <a:lnTo>
                  <a:pt x="1625482" y="2953772"/>
                </a:lnTo>
                <a:lnTo>
                  <a:pt x="1642935" y="2958847"/>
                </a:lnTo>
                <a:lnTo>
                  <a:pt x="1661021" y="2963605"/>
                </a:lnTo>
                <a:lnTo>
                  <a:pt x="1679425" y="2968363"/>
                </a:lnTo>
                <a:lnTo>
                  <a:pt x="1698464" y="2972487"/>
                </a:lnTo>
                <a:lnTo>
                  <a:pt x="1698464" y="2871618"/>
                </a:lnTo>
                <a:lnTo>
                  <a:pt x="1716233" y="2875424"/>
                </a:lnTo>
                <a:lnTo>
                  <a:pt x="1734320" y="2878914"/>
                </a:lnTo>
                <a:lnTo>
                  <a:pt x="1752407" y="2882086"/>
                </a:lnTo>
                <a:lnTo>
                  <a:pt x="1771445" y="2885258"/>
                </a:lnTo>
                <a:lnTo>
                  <a:pt x="1771445" y="2985175"/>
                </a:lnTo>
                <a:lnTo>
                  <a:pt x="1789215" y="2987712"/>
                </a:lnTo>
                <a:lnTo>
                  <a:pt x="1807301" y="2989933"/>
                </a:lnTo>
                <a:lnTo>
                  <a:pt x="1825388" y="2991836"/>
                </a:lnTo>
                <a:lnTo>
                  <a:pt x="1843792" y="2993422"/>
                </a:lnTo>
                <a:lnTo>
                  <a:pt x="1843792" y="2893505"/>
                </a:lnTo>
                <a:lnTo>
                  <a:pt x="1861879" y="2895091"/>
                </a:lnTo>
                <a:lnTo>
                  <a:pt x="1880283" y="2896042"/>
                </a:lnTo>
                <a:lnTo>
                  <a:pt x="1898369" y="2896994"/>
                </a:lnTo>
                <a:lnTo>
                  <a:pt x="1916773" y="2897628"/>
                </a:lnTo>
                <a:lnTo>
                  <a:pt x="1916773" y="2997546"/>
                </a:lnTo>
                <a:lnTo>
                  <a:pt x="1938033" y="2997863"/>
                </a:lnTo>
                <a:lnTo>
                  <a:pt x="1959928" y="2998180"/>
                </a:lnTo>
                <a:lnTo>
                  <a:pt x="1989755" y="2997863"/>
                </a:lnTo>
                <a:lnTo>
                  <a:pt x="1989755" y="2898263"/>
                </a:lnTo>
                <a:lnTo>
                  <a:pt x="2018630" y="2896994"/>
                </a:lnTo>
                <a:lnTo>
                  <a:pt x="2046553" y="2895408"/>
                </a:lnTo>
                <a:lnTo>
                  <a:pt x="2074159" y="2893505"/>
                </a:lnTo>
                <a:lnTo>
                  <a:pt x="2101448" y="2890967"/>
                </a:lnTo>
                <a:lnTo>
                  <a:pt x="2128102" y="2887795"/>
                </a:lnTo>
                <a:lnTo>
                  <a:pt x="2154122" y="2883989"/>
                </a:lnTo>
                <a:lnTo>
                  <a:pt x="2179189" y="2879865"/>
                </a:lnTo>
                <a:lnTo>
                  <a:pt x="2204257" y="2875424"/>
                </a:lnTo>
                <a:lnTo>
                  <a:pt x="2228372" y="2870032"/>
                </a:lnTo>
                <a:lnTo>
                  <a:pt x="2251219" y="2864640"/>
                </a:lnTo>
                <a:lnTo>
                  <a:pt x="2273430" y="2858613"/>
                </a:lnTo>
                <a:lnTo>
                  <a:pt x="2294690" y="2851952"/>
                </a:lnTo>
                <a:lnTo>
                  <a:pt x="2315633" y="2845291"/>
                </a:lnTo>
                <a:lnTo>
                  <a:pt x="2335306" y="2838312"/>
                </a:lnTo>
                <a:lnTo>
                  <a:pt x="2354027" y="2830382"/>
                </a:lnTo>
                <a:lnTo>
                  <a:pt x="2371797" y="2822452"/>
                </a:lnTo>
                <a:lnTo>
                  <a:pt x="2371797" y="2924590"/>
                </a:lnTo>
                <a:lnTo>
                  <a:pt x="2379729" y="2921101"/>
                </a:lnTo>
                <a:lnTo>
                  <a:pt x="2387028" y="2916660"/>
                </a:lnTo>
                <a:lnTo>
                  <a:pt x="2394643" y="2912219"/>
                </a:lnTo>
                <a:lnTo>
                  <a:pt x="2401941" y="2907461"/>
                </a:lnTo>
                <a:lnTo>
                  <a:pt x="2409239" y="2902703"/>
                </a:lnTo>
                <a:lnTo>
                  <a:pt x="2415585" y="2898263"/>
                </a:lnTo>
                <a:lnTo>
                  <a:pt x="2421297" y="2893505"/>
                </a:lnTo>
                <a:lnTo>
                  <a:pt x="2426374" y="2889064"/>
                </a:lnTo>
                <a:lnTo>
                  <a:pt x="2426374" y="2791050"/>
                </a:lnTo>
                <a:lnTo>
                  <a:pt x="2433989" y="2785340"/>
                </a:lnTo>
                <a:lnTo>
                  <a:pt x="2440653" y="2779948"/>
                </a:lnTo>
                <a:lnTo>
                  <a:pt x="2447316" y="2774238"/>
                </a:lnTo>
                <a:lnTo>
                  <a:pt x="2453345" y="2768529"/>
                </a:lnTo>
                <a:lnTo>
                  <a:pt x="2459057" y="2762819"/>
                </a:lnTo>
                <a:lnTo>
                  <a:pt x="2464451" y="2757110"/>
                </a:lnTo>
                <a:lnTo>
                  <a:pt x="2469211" y="2751083"/>
                </a:lnTo>
                <a:lnTo>
                  <a:pt x="2473336" y="2744739"/>
                </a:lnTo>
                <a:lnTo>
                  <a:pt x="2477461" y="2739029"/>
                </a:lnTo>
                <a:lnTo>
                  <a:pt x="2480634" y="2732685"/>
                </a:lnTo>
                <a:lnTo>
                  <a:pt x="2483490" y="2726341"/>
                </a:lnTo>
                <a:lnTo>
                  <a:pt x="2486028" y="2719997"/>
                </a:lnTo>
                <a:lnTo>
                  <a:pt x="2487932" y="2713654"/>
                </a:lnTo>
                <a:lnTo>
                  <a:pt x="2489519" y="2707310"/>
                </a:lnTo>
                <a:lnTo>
                  <a:pt x="2490471" y="2700966"/>
                </a:lnTo>
                <a:lnTo>
                  <a:pt x="2490788" y="2694304"/>
                </a:lnTo>
                <a:close/>
                <a:moveTo>
                  <a:pt x="2490470" y="2686155"/>
                </a:moveTo>
                <a:lnTo>
                  <a:pt x="2490788" y="2691795"/>
                </a:lnTo>
                <a:lnTo>
                  <a:pt x="2490470" y="2693988"/>
                </a:lnTo>
                <a:lnTo>
                  <a:pt x="2490470" y="2690542"/>
                </a:lnTo>
                <a:lnTo>
                  <a:pt x="2490470" y="2686155"/>
                </a:lnTo>
                <a:close/>
                <a:moveTo>
                  <a:pt x="2490416" y="2685242"/>
                </a:moveTo>
                <a:lnTo>
                  <a:pt x="2490470" y="2685528"/>
                </a:lnTo>
                <a:lnTo>
                  <a:pt x="2490470" y="2686155"/>
                </a:lnTo>
                <a:lnTo>
                  <a:pt x="2490416" y="2685242"/>
                </a:lnTo>
                <a:close/>
                <a:moveTo>
                  <a:pt x="1427957" y="2683026"/>
                </a:moveTo>
                <a:lnTo>
                  <a:pt x="1427516" y="2686071"/>
                </a:lnTo>
                <a:lnTo>
                  <a:pt x="1427516" y="2690943"/>
                </a:lnTo>
                <a:lnTo>
                  <a:pt x="1427516" y="2693987"/>
                </a:lnTo>
                <a:lnTo>
                  <a:pt x="1427163" y="2692161"/>
                </a:lnTo>
                <a:lnTo>
                  <a:pt x="1427163" y="2686680"/>
                </a:lnTo>
                <a:lnTo>
                  <a:pt x="1427957" y="2683026"/>
                </a:lnTo>
                <a:close/>
                <a:moveTo>
                  <a:pt x="1430338" y="2671762"/>
                </a:moveTo>
                <a:lnTo>
                  <a:pt x="1428927" y="2676633"/>
                </a:lnTo>
                <a:lnTo>
                  <a:pt x="1428221" y="2681809"/>
                </a:lnTo>
                <a:lnTo>
                  <a:pt x="1427957" y="2683026"/>
                </a:lnTo>
                <a:lnTo>
                  <a:pt x="1428221" y="2681200"/>
                </a:lnTo>
                <a:lnTo>
                  <a:pt x="1428927" y="2676329"/>
                </a:lnTo>
                <a:lnTo>
                  <a:pt x="1430338" y="2671762"/>
                </a:lnTo>
                <a:close/>
                <a:moveTo>
                  <a:pt x="2487613" y="2670175"/>
                </a:moveTo>
                <a:lnTo>
                  <a:pt x="2489200" y="2675815"/>
                </a:lnTo>
                <a:lnTo>
                  <a:pt x="2490153" y="2680828"/>
                </a:lnTo>
                <a:lnTo>
                  <a:pt x="2490416" y="2685242"/>
                </a:lnTo>
                <a:lnTo>
                  <a:pt x="2489518" y="2680515"/>
                </a:lnTo>
                <a:lnTo>
                  <a:pt x="2488883" y="2675502"/>
                </a:lnTo>
                <a:lnTo>
                  <a:pt x="2487613" y="2670175"/>
                </a:lnTo>
                <a:close/>
                <a:moveTo>
                  <a:pt x="2665715" y="2659293"/>
                </a:moveTo>
                <a:lnTo>
                  <a:pt x="2665715" y="2777307"/>
                </a:lnTo>
                <a:lnTo>
                  <a:pt x="2668254" y="2780162"/>
                </a:lnTo>
                <a:lnTo>
                  <a:pt x="2671429" y="2783335"/>
                </a:lnTo>
                <a:lnTo>
                  <a:pt x="2678729" y="2789362"/>
                </a:lnTo>
                <a:lnTo>
                  <a:pt x="2687934" y="2796659"/>
                </a:lnTo>
                <a:lnTo>
                  <a:pt x="2698726" y="2803638"/>
                </a:lnTo>
                <a:lnTo>
                  <a:pt x="2710153" y="2810935"/>
                </a:lnTo>
                <a:lnTo>
                  <a:pt x="2722215" y="2817914"/>
                </a:lnTo>
                <a:lnTo>
                  <a:pt x="2734594" y="2824259"/>
                </a:lnTo>
                <a:lnTo>
                  <a:pt x="2746656" y="2829969"/>
                </a:lnTo>
                <a:lnTo>
                  <a:pt x="2746656" y="2711004"/>
                </a:lnTo>
                <a:lnTo>
                  <a:pt x="2734594" y="2705293"/>
                </a:lnTo>
                <a:lnTo>
                  <a:pt x="2723167" y="2699266"/>
                </a:lnTo>
                <a:lnTo>
                  <a:pt x="2712058" y="2692921"/>
                </a:lnTo>
                <a:lnTo>
                  <a:pt x="2701583" y="2686259"/>
                </a:lnTo>
                <a:lnTo>
                  <a:pt x="2691743" y="2679914"/>
                </a:lnTo>
                <a:lnTo>
                  <a:pt x="2682538" y="2673252"/>
                </a:lnTo>
                <a:lnTo>
                  <a:pt x="2673650" y="2666273"/>
                </a:lnTo>
                <a:lnTo>
                  <a:pt x="2665715" y="2659293"/>
                </a:lnTo>
                <a:close/>
                <a:moveTo>
                  <a:pt x="1925638" y="2592387"/>
                </a:moveTo>
                <a:lnTo>
                  <a:pt x="1925638" y="2662237"/>
                </a:lnTo>
                <a:lnTo>
                  <a:pt x="1911407" y="2659674"/>
                </a:lnTo>
                <a:lnTo>
                  <a:pt x="1894963" y="2655829"/>
                </a:lnTo>
                <a:lnTo>
                  <a:pt x="1887057" y="2653907"/>
                </a:lnTo>
                <a:lnTo>
                  <a:pt x="1880100" y="2652304"/>
                </a:lnTo>
                <a:lnTo>
                  <a:pt x="1873459" y="2650062"/>
                </a:lnTo>
                <a:lnTo>
                  <a:pt x="1867451" y="2647498"/>
                </a:lnTo>
                <a:lnTo>
                  <a:pt x="1861442" y="2644935"/>
                </a:lnTo>
                <a:lnTo>
                  <a:pt x="1856383" y="2641090"/>
                </a:lnTo>
                <a:lnTo>
                  <a:pt x="1853220" y="2639168"/>
                </a:lnTo>
                <a:lnTo>
                  <a:pt x="1851007" y="2636925"/>
                </a:lnTo>
                <a:lnTo>
                  <a:pt x="1848793" y="2634041"/>
                </a:lnTo>
                <a:lnTo>
                  <a:pt x="1847844" y="2631798"/>
                </a:lnTo>
                <a:lnTo>
                  <a:pt x="1846579" y="2628914"/>
                </a:lnTo>
                <a:lnTo>
                  <a:pt x="1846263" y="2626671"/>
                </a:lnTo>
                <a:lnTo>
                  <a:pt x="1846263" y="2623788"/>
                </a:lnTo>
                <a:lnTo>
                  <a:pt x="1846579" y="2621224"/>
                </a:lnTo>
                <a:lnTo>
                  <a:pt x="1847528" y="2618661"/>
                </a:lnTo>
                <a:lnTo>
                  <a:pt x="1848477" y="2616098"/>
                </a:lnTo>
                <a:lnTo>
                  <a:pt x="1850374" y="2613855"/>
                </a:lnTo>
                <a:lnTo>
                  <a:pt x="1852588" y="2611292"/>
                </a:lnTo>
                <a:lnTo>
                  <a:pt x="1855118" y="2609369"/>
                </a:lnTo>
                <a:lnTo>
                  <a:pt x="1858280" y="2607447"/>
                </a:lnTo>
                <a:lnTo>
                  <a:pt x="1861759" y="2605524"/>
                </a:lnTo>
                <a:lnTo>
                  <a:pt x="1865870" y="2603922"/>
                </a:lnTo>
                <a:lnTo>
                  <a:pt x="1872194" y="2601359"/>
                </a:lnTo>
                <a:lnTo>
                  <a:pt x="1878835" y="2599436"/>
                </a:lnTo>
                <a:lnTo>
                  <a:pt x="1885792" y="2597834"/>
                </a:lnTo>
                <a:lnTo>
                  <a:pt x="1893382" y="2596232"/>
                </a:lnTo>
                <a:lnTo>
                  <a:pt x="1901288" y="2594951"/>
                </a:lnTo>
                <a:lnTo>
                  <a:pt x="1909194" y="2593989"/>
                </a:lnTo>
                <a:lnTo>
                  <a:pt x="1925638" y="2592387"/>
                </a:lnTo>
                <a:close/>
                <a:moveTo>
                  <a:pt x="3178346" y="2558733"/>
                </a:moveTo>
                <a:lnTo>
                  <a:pt x="3178346" y="2673668"/>
                </a:lnTo>
                <a:lnTo>
                  <a:pt x="3201835" y="2674303"/>
                </a:lnTo>
                <a:lnTo>
                  <a:pt x="3225959" y="2674303"/>
                </a:lnTo>
                <a:lnTo>
                  <a:pt x="3258970" y="2673986"/>
                </a:lnTo>
                <a:lnTo>
                  <a:pt x="3258970" y="2559368"/>
                </a:lnTo>
                <a:lnTo>
                  <a:pt x="3225641" y="2559686"/>
                </a:lnTo>
                <a:lnTo>
                  <a:pt x="3201835" y="2559368"/>
                </a:lnTo>
                <a:lnTo>
                  <a:pt x="3178346" y="2558733"/>
                </a:lnTo>
                <a:close/>
                <a:moveTo>
                  <a:pt x="2609850" y="2552700"/>
                </a:moveTo>
                <a:lnTo>
                  <a:pt x="2613342" y="2559045"/>
                </a:lnTo>
                <a:lnTo>
                  <a:pt x="2617468" y="2564438"/>
                </a:lnTo>
                <a:lnTo>
                  <a:pt x="2621594" y="2570466"/>
                </a:lnTo>
                <a:lnTo>
                  <a:pt x="2626038" y="2576176"/>
                </a:lnTo>
                <a:lnTo>
                  <a:pt x="2631117" y="2581886"/>
                </a:lnTo>
                <a:lnTo>
                  <a:pt x="2635878" y="2587280"/>
                </a:lnTo>
                <a:lnTo>
                  <a:pt x="2641274" y="2592673"/>
                </a:lnTo>
                <a:lnTo>
                  <a:pt x="2646988" y="2598383"/>
                </a:lnTo>
                <a:lnTo>
                  <a:pt x="2658732" y="2608535"/>
                </a:lnTo>
                <a:lnTo>
                  <a:pt x="2671746" y="2618686"/>
                </a:lnTo>
                <a:lnTo>
                  <a:pt x="2685712" y="2628204"/>
                </a:lnTo>
                <a:lnTo>
                  <a:pt x="2700631" y="2637721"/>
                </a:lnTo>
                <a:lnTo>
                  <a:pt x="2715867" y="2646921"/>
                </a:lnTo>
                <a:lnTo>
                  <a:pt x="2732372" y="2655486"/>
                </a:lnTo>
                <a:lnTo>
                  <a:pt x="2749830" y="2663735"/>
                </a:lnTo>
                <a:lnTo>
                  <a:pt x="2767923" y="2671666"/>
                </a:lnTo>
                <a:lnTo>
                  <a:pt x="2786650" y="2679280"/>
                </a:lnTo>
                <a:lnTo>
                  <a:pt x="2805695" y="2686576"/>
                </a:lnTo>
                <a:lnTo>
                  <a:pt x="2826009" y="2693238"/>
                </a:lnTo>
                <a:lnTo>
                  <a:pt x="2846959" y="2699583"/>
                </a:lnTo>
                <a:lnTo>
                  <a:pt x="2867591" y="2705611"/>
                </a:lnTo>
                <a:lnTo>
                  <a:pt x="2889492" y="2711321"/>
                </a:lnTo>
                <a:lnTo>
                  <a:pt x="2912029" y="2716714"/>
                </a:lnTo>
                <a:lnTo>
                  <a:pt x="2934248" y="2721790"/>
                </a:lnTo>
                <a:lnTo>
                  <a:pt x="2957102" y="2725914"/>
                </a:lnTo>
                <a:lnTo>
                  <a:pt x="2980908" y="2730355"/>
                </a:lnTo>
                <a:lnTo>
                  <a:pt x="3004396" y="2733845"/>
                </a:lnTo>
                <a:lnTo>
                  <a:pt x="3028203" y="2737335"/>
                </a:lnTo>
                <a:lnTo>
                  <a:pt x="3052644" y="2740190"/>
                </a:lnTo>
                <a:lnTo>
                  <a:pt x="3077084" y="2743045"/>
                </a:lnTo>
                <a:lnTo>
                  <a:pt x="3101525" y="2744949"/>
                </a:lnTo>
                <a:lnTo>
                  <a:pt x="3125966" y="2746852"/>
                </a:lnTo>
                <a:lnTo>
                  <a:pt x="3150725" y="2748121"/>
                </a:lnTo>
                <a:lnTo>
                  <a:pt x="3175800" y="2749390"/>
                </a:lnTo>
                <a:lnTo>
                  <a:pt x="3200559" y="2750024"/>
                </a:lnTo>
                <a:lnTo>
                  <a:pt x="3225317" y="2750024"/>
                </a:lnTo>
                <a:lnTo>
                  <a:pt x="3246266" y="2750024"/>
                </a:lnTo>
                <a:lnTo>
                  <a:pt x="3267216" y="2749707"/>
                </a:lnTo>
                <a:lnTo>
                  <a:pt x="3288165" y="2748755"/>
                </a:lnTo>
                <a:lnTo>
                  <a:pt x="3308797" y="2747804"/>
                </a:lnTo>
                <a:lnTo>
                  <a:pt x="3329429" y="2746535"/>
                </a:lnTo>
                <a:lnTo>
                  <a:pt x="3350378" y="2744949"/>
                </a:lnTo>
                <a:lnTo>
                  <a:pt x="3371010" y="2743362"/>
                </a:lnTo>
                <a:lnTo>
                  <a:pt x="3391325" y="2741459"/>
                </a:lnTo>
                <a:lnTo>
                  <a:pt x="3411957" y="2738921"/>
                </a:lnTo>
                <a:lnTo>
                  <a:pt x="3431954" y="2736383"/>
                </a:lnTo>
                <a:lnTo>
                  <a:pt x="3451951" y="2733528"/>
                </a:lnTo>
                <a:lnTo>
                  <a:pt x="3471948" y="2730355"/>
                </a:lnTo>
                <a:lnTo>
                  <a:pt x="3491628" y="2726866"/>
                </a:lnTo>
                <a:lnTo>
                  <a:pt x="3510990" y="2723376"/>
                </a:lnTo>
                <a:lnTo>
                  <a:pt x="3530035" y="2719252"/>
                </a:lnTo>
                <a:lnTo>
                  <a:pt x="3548763" y="2715128"/>
                </a:lnTo>
                <a:lnTo>
                  <a:pt x="3567173" y="2710369"/>
                </a:lnTo>
                <a:lnTo>
                  <a:pt x="3585265" y="2705611"/>
                </a:lnTo>
                <a:lnTo>
                  <a:pt x="3603041" y="2700852"/>
                </a:lnTo>
                <a:lnTo>
                  <a:pt x="3620498" y="2695142"/>
                </a:lnTo>
                <a:lnTo>
                  <a:pt x="3637004" y="2689749"/>
                </a:lnTo>
                <a:lnTo>
                  <a:pt x="3653510" y="2683721"/>
                </a:lnTo>
                <a:lnTo>
                  <a:pt x="3669698" y="2678011"/>
                </a:lnTo>
                <a:lnTo>
                  <a:pt x="3685251" y="2671349"/>
                </a:lnTo>
                <a:lnTo>
                  <a:pt x="3700170" y="2665004"/>
                </a:lnTo>
                <a:lnTo>
                  <a:pt x="3714770" y="2657707"/>
                </a:lnTo>
                <a:lnTo>
                  <a:pt x="3728419" y="2650728"/>
                </a:lnTo>
                <a:lnTo>
                  <a:pt x="3741751" y="2643114"/>
                </a:lnTo>
                <a:lnTo>
                  <a:pt x="3754765" y="2635818"/>
                </a:lnTo>
                <a:lnTo>
                  <a:pt x="3767144" y="2627886"/>
                </a:lnTo>
                <a:lnTo>
                  <a:pt x="3778571" y="2619638"/>
                </a:lnTo>
                <a:lnTo>
                  <a:pt x="3789363" y="2611073"/>
                </a:lnTo>
                <a:lnTo>
                  <a:pt x="3789363" y="2718935"/>
                </a:lnTo>
                <a:lnTo>
                  <a:pt x="3788728" y="2718935"/>
                </a:lnTo>
                <a:lnTo>
                  <a:pt x="3788411" y="2728135"/>
                </a:lnTo>
                <a:lnTo>
                  <a:pt x="3787776" y="2733528"/>
                </a:lnTo>
                <a:lnTo>
                  <a:pt x="3786506" y="2738921"/>
                </a:lnTo>
                <a:lnTo>
                  <a:pt x="3785237" y="2744314"/>
                </a:lnTo>
                <a:lnTo>
                  <a:pt x="3783332" y="2749707"/>
                </a:lnTo>
                <a:lnTo>
                  <a:pt x="3781428" y="2755100"/>
                </a:lnTo>
                <a:lnTo>
                  <a:pt x="3778571" y="2760811"/>
                </a:lnTo>
                <a:lnTo>
                  <a:pt x="3775714" y="2765886"/>
                </a:lnTo>
                <a:lnTo>
                  <a:pt x="3772540" y="2770962"/>
                </a:lnTo>
                <a:lnTo>
                  <a:pt x="3769048" y="2776355"/>
                </a:lnTo>
                <a:lnTo>
                  <a:pt x="3765557" y="2781749"/>
                </a:lnTo>
                <a:lnTo>
                  <a:pt x="3761113" y="2786824"/>
                </a:lnTo>
                <a:lnTo>
                  <a:pt x="3756987" y="2791583"/>
                </a:lnTo>
                <a:lnTo>
                  <a:pt x="3752226" y="2796659"/>
                </a:lnTo>
                <a:lnTo>
                  <a:pt x="3747147" y="2801735"/>
                </a:lnTo>
                <a:lnTo>
                  <a:pt x="3741433" y="2806493"/>
                </a:lnTo>
                <a:lnTo>
                  <a:pt x="3736037" y="2811252"/>
                </a:lnTo>
                <a:lnTo>
                  <a:pt x="3723658" y="2820769"/>
                </a:lnTo>
                <a:lnTo>
                  <a:pt x="3710327" y="2829969"/>
                </a:lnTo>
                <a:lnTo>
                  <a:pt x="3696043" y="2838852"/>
                </a:lnTo>
                <a:lnTo>
                  <a:pt x="3680490" y="2847418"/>
                </a:lnTo>
                <a:lnTo>
                  <a:pt x="3663667" y="2855983"/>
                </a:lnTo>
                <a:lnTo>
                  <a:pt x="3646526" y="2863914"/>
                </a:lnTo>
                <a:lnTo>
                  <a:pt x="3627799" y="2871845"/>
                </a:lnTo>
                <a:lnTo>
                  <a:pt x="3608754" y="2879459"/>
                </a:lnTo>
                <a:lnTo>
                  <a:pt x="3588122" y="2886121"/>
                </a:lnTo>
                <a:lnTo>
                  <a:pt x="3566855" y="2892783"/>
                </a:lnTo>
                <a:lnTo>
                  <a:pt x="3544636" y="2899128"/>
                </a:lnTo>
                <a:lnTo>
                  <a:pt x="3522417" y="2905473"/>
                </a:lnTo>
                <a:lnTo>
                  <a:pt x="3498611" y="2910866"/>
                </a:lnTo>
                <a:lnTo>
                  <a:pt x="3474170" y="2915942"/>
                </a:lnTo>
                <a:lnTo>
                  <a:pt x="3449412" y="2920383"/>
                </a:lnTo>
                <a:lnTo>
                  <a:pt x="3423701" y="2924824"/>
                </a:lnTo>
                <a:lnTo>
                  <a:pt x="3397356" y="2928631"/>
                </a:lnTo>
                <a:lnTo>
                  <a:pt x="3370376" y="2931804"/>
                </a:lnTo>
                <a:lnTo>
                  <a:pt x="3343395" y="2934976"/>
                </a:lnTo>
                <a:lnTo>
                  <a:pt x="3315146" y="2937197"/>
                </a:lnTo>
                <a:lnTo>
                  <a:pt x="3286896" y="2938783"/>
                </a:lnTo>
                <a:lnTo>
                  <a:pt x="3258011" y="2940369"/>
                </a:lnTo>
                <a:lnTo>
                  <a:pt x="3228491" y="2941321"/>
                </a:lnTo>
                <a:lnTo>
                  <a:pt x="3198972" y="2941638"/>
                </a:lnTo>
                <a:lnTo>
                  <a:pt x="3168500" y="2941321"/>
                </a:lnTo>
                <a:lnTo>
                  <a:pt x="3138663" y="2940369"/>
                </a:lnTo>
                <a:lnTo>
                  <a:pt x="3109143" y="2938783"/>
                </a:lnTo>
                <a:lnTo>
                  <a:pt x="3080259" y="2936880"/>
                </a:lnTo>
                <a:lnTo>
                  <a:pt x="3051374" y="2934659"/>
                </a:lnTo>
                <a:lnTo>
                  <a:pt x="3023441" y="2931487"/>
                </a:lnTo>
                <a:lnTo>
                  <a:pt x="2996144" y="2927997"/>
                </a:lnTo>
                <a:lnTo>
                  <a:pt x="2969481" y="2923873"/>
                </a:lnTo>
                <a:lnTo>
                  <a:pt x="2943453" y="2919431"/>
                </a:lnTo>
                <a:lnTo>
                  <a:pt x="2917742" y="2914355"/>
                </a:lnTo>
                <a:lnTo>
                  <a:pt x="2892984" y="2909280"/>
                </a:lnTo>
                <a:lnTo>
                  <a:pt x="2869178" y="2903252"/>
                </a:lnTo>
                <a:lnTo>
                  <a:pt x="2846007" y="2897224"/>
                </a:lnTo>
                <a:lnTo>
                  <a:pt x="2823470" y="2890880"/>
                </a:lnTo>
                <a:lnTo>
                  <a:pt x="2802203" y="2883583"/>
                </a:lnTo>
                <a:lnTo>
                  <a:pt x="2781889" y="2876286"/>
                </a:lnTo>
                <a:lnTo>
                  <a:pt x="2762527" y="2868673"/>
                </a:lnTo>
                <a:lnTo>
                  <a:pt x="2743799" y="2860424"/>
                </a:lnTo>
                <a:lnTo>
                  <a:pt x="2726024" y="2852176"/>
                </a:lnTo>
                <a:lnTo>
                  <a:pt x="2709518" y="2843611"/>
                </a:lnTo>
                <a:lnTo>
                  <a:pt x="2694600" y="2834411"/>
                </a:lnTo>
                <a:lnTo>
                  <a:pt x="2679999" y="2824893"/>
                </a:lnTo>
                <a:lnTo>
                  <a:pt x="2666985" y="2815376"/>
                </a:lnTo>
                <a:lnTo>
                  <a:pt x="2660954" y="2810935"/>
                </a:lnTo>
                <a:lnTo>
                  <a:pt x="2655240" y="2805542"/>
                </a:lnTo>
                <a:lnTo>
                  <a:pt x="2650162" y="2800466"/>
                </a:lnTo>
                <a:lnTo>
                  <a:pt x="2645083" y="2795390"/>
                </a:lnTo>
                <a:lnTo>
                  <a:pt x="2639687" y="2790314"/>
                </a:lnTo>
                <a:lnTo>
                  <a:pt x="2635561" y="2785238"/>
                </a:lnTo>
                <a:lnTo>
                  <a:pt x="2631434" y="2780162"/>
                </a:lnTo>
                <a:lnTo>
                  <a:pt x="2627625" y="2774452"/>
                </a:lnTo>
                <a:lnTo>
                  <a:pt x="2624134" y="2769376"/>
                </a:lnTo>
                <a:lnTo>
                  <a:pt x="2620960" y="2763983"/>
                </a:lnTo>
                <a:lnTo>
                  <a:pt x="2618103" y="2758273"/>
                </a:lnTo>
                <a:lnTo>
                  <a:pt x="2615881" y="2752880"/>
                </a:lnTo>
                <a:lnTo>
                  <a:pt x="2613659" y="2747169"/>
                </a:lnTo>
                <a:lnTo>
                  <a:pt x="2612072" y="2741776"/>
                </a:lnTo>
                <a:lnTo>
                  <a:pt x="2610485" y="2736383"/>
                </a:lnTo>
                <a:lnTo>
                  <a:pt x="2609850" y="2730355"/>
                </a:lnTo>
                <a:lnTo>
                  <a:pt x="2609215" y="2724962"/>
                </a:lnTo>
                <a:lnTo>
                  <a:pt x="2609215" y="2718935"/>
                </a:lnTo>
                <a:lnTo>
                  <a:pt x="2608580" y="2719252"/>
                </a:lnTo>
                <a:lnTo>
                  <a:pt x="2608580" y="2573004"/>
                </a:lnTo>
                <a:lnTo>
                  <a:pt x="2608263" y="2569197"/>
                </a:lnTo>
                <a:lnTo>
                  <a:pt x="2608580" y="2560949"/>
                </a:lnTo>
                <a:lnTo>
                  <a:pt x="2609850" y="2552700"/>
                </a:lnTo>
                <a:close/>
                <a:moveTo>
                  <a:pt x="3016148" y="2544763"/>
                </a:moveTo>
                <a:lnTo>
                  <a:pt x="3016148" y="2660333"/>
                </a:lnTo>
                <a:lnTo>
                  <a:pt x="3035827" y="2662556"/>
                </a:lnTo>
                <a:lnTo>
                  <a:pt x="3056142" y="2665096"/>
                </a:lnTo>
                <a:lnTo>
                  <a:pt x="3076456" y="2667318"/>
                </a:lnTo>
                <a:lnTo>
                  <a:pt x="3097406" y="2669223"/>
                </a:lnTo>
                <a:lnTo>
                  <a:pt x="3097406" y="2553971"/>
                </a:lnTo>
                <a:lnTo>
                  <a:pt x="3076456" y="2552066"/>
                </a:lnTo>
                <a:lnTo>
                  <a:pt x="3056142" y="2549843"/>
                </a:lnTo>
                <a:lnTo>
                  <a:pt x="3035827" y="2547303"/>
                </a:lnTo>
                <a:lnTo>
                  <a:pt x="3016148" y="2544763"/>
                </a:lnTo>
                <a:close/>
                <a:moveTo>
                  <a:pt x="1938656" y="2540386"/>
                </a:moveTo>
                <a:lnTo>
                  <a:pt x="1936433" y="2540705"/>
                </a:lnTo>
                <a:lnTo>
                  <a:pt x="1933576" y="2540705"/>
                </a:lnTo>
                <a:lnTo>
                  <a:pt x="1931036" y="2541342"/>
                </a:lnTo>
                <a:lnTo>
                  <a:pt x="1929130" y="2542299"/>
                </a:lnTo>
                <a:lnTo>
                  <a:pt x="1927543" y="2542936"/>
                </a:lnTo>
                <a:lnTo>
                  <a:pt x="1926273" y="2543892"/>
                </a:lnTo>
                <a:lnTo>
                  <a:pt x="1925638" y="2545167"/>
                </a:lnTo>
                <a:lnTo>
                  <a:pt x="1925320" y="2546123"/>
                </a:lnTo>
                <a:lnTo>
                  <a:pt x="1925320" y="2565247"/>
                </a:lnTo>
                <a:lnTo>
                  <a:pt x="1910398" y="2566522"/>
                </a:lnTo>
                <a:lnTo>
                  <a:pt x="1895158" y="2568116"/>
                </a:lnTo>
                <a:lnTo>
                  <a:pt x="1881188" y="2570028"/>
                </a:lnTo>
                <a:lnTo>
                  <a:pt x="1867218" y="2572897"/>
                </a:lnTo>
                <a:lnTo>
                  <a:pt x="1853883" y="2575447"/>
                </a:lnTo>
                <a:lnTo>
                  <a:pt x="1841183" y="2578634"/>
                </a:lnTo>
                <a:lnTo>
                  <a:pt x="1829436" y="2582778"/>
                </a:lnTo>
                <a:lnTo>
                  <a:pt x="1818323" y="2586602"/>
                </a:lnTo>
                <a:lnTo>
                  <a:pt x="1810703" y="2590108"/>
                </a:lnTo>
                <a:lnTo>
                  <a:pt x="1803718" y="2594252"/>
                </a:lnTo>
                <a:lnTo>
                  <a:pt x="1797368" y="2598077"/>
                </a:lnTo>
                <a:lnTo>
                  <a:pt x="1791970" y="2601902"/>
                </a:lnTo>
                <a:lnTo>
                  <a:pt x="1787208" y="2606045"/>
                </a:lnTo>
                <a:lnTo>
                  <a:pt x="1783398" y="2610507"/>
                </a:lnTo>
                <a:lnTo>
                  <a:pt x="1780223" y="2614651"/>
                </a:lnTo>
                <a:lnTo>
                  <a:pt x="1777683" y="2619113"/>
                </a:lnTo>
                <a:lnTo>
                  <a:pt x="1776096" y="2623894"/>
                </a:lnTo>
                <a:lnTo>
                  <a:pt x="1775460" y="2628038"/>
                </a:lnTo>
                <a:lnTo>
                  <a:pt x="1775460" y="2632500"/>
                </a:lnTo>
                <a:lnTo>
                  <a:pt x="1776096" y="2637281"/>
                </a:lnTo>
                <a:lnTo>
                  <a:pt x="1777683" y="2641743"/>
                </a:lnTo>
                <a:lnTo>
                  <a:pt x="1780223" y="2645887"/>
                </a:lnTo>
                <a:lnTo>
                  <a:pt x="1783716" y="2650349"/>
                </a:lnTo>
                <a:lnTo>
                  <a:pt x="1787526" y="2654811"/>
                </a:lnTo>
                <a:lnTo>
                  <a:pt x="1792288" y="2658317"/>
                </a:lnTo>
                <a:lnTo>
                  <a:pt x="1797368" y="2661823"/>
                </a:lnTo>
                <a:lnTo>
                  <a:pt x="1803400" y="2665329"/>
                </a:lnTo>
                <a:lnTo>
                  <a:pt x="1809750" y="2668517"/>
                </a:lnTo>
                <a:lnTo>
                  <a:pt x="1816736" y="2671704"/>
                </a:lnTo>
                <a:lnTo>
                  <a:pt x="1824356" y="2674573"/>
                </a:lnTo>
                <a:lnTo>
                  <a:pt x="1832610" y="2677441"/>
                </a:lnTo>
                <a:lnTo>
                  <a:pt x="1840866" y="2679354"/>
                </a:lnTo>
                <a:lnTo>
                  <a:pt x="1872933" y="2686047"/>
                </a:lnTo>
                <a:lnTo>
                  <a:pt x="1925320" y="2696565"/>
                </a:lnTo>
                <a:lnTo>
                  <a:pt x="1925320" y="2778798"/>
                </a:lnTo>
                <a:lnTo>
                  <a:pt x="1911668" y="2777204"/>
                </a:lnTo>
                <a:lnTo>
                  <a:pt x="1899603" y="2774973"/>
                </a:lnTo>
                <a:lnTo>
                  <a:pt x="1885316" y="2772742"/>
                </a:lnTo>
                <a:lnTo>
                  <a:pt x="1870393" y="2769236"/>
                </a:lnTo>
                <a:lnTo>
                  <a:pt x="1856740" y="2765093"/>
                </a:lnTo>
                <a:lnTo>
                  <a:pt x="1844676" y="2760949"/>
                </a:lnTo>
                <a:lnTo>
                  <a:pt x="1841183" y="2759674"/>
                </a:lnTo>
                <a:lnTo>
                  <a:pt x="1838008" y="2758399"/>
                </a:lnTo>
                <a:lnTo>
                  <a:pt x="1835786" y="2757443"/>
                </a:lnTo>
                <a:lnTo>
                  <a:pt x="1835150" y="2756805"/>
                </a:lnTo>
                <a:lnTo>
                  <a:pt x="1831658" y="2754893"/>
                </a:lnTo>
                <a:lnTo>
                  <a:pt x="1829753" y="2753618"/>
                </a:lnTo>
                <a:lnTo>
                  <a:pt x="1827848" y="2752662"/>
                </a:lnTo>
                <a:lnTo>
                  <a:pt x="1822768" y="2751387"/>
                </a:lnTo>
                <a:lnTo>
                  <a:pt x="1817688" y="2750431"/>
                </a:lnTo>
                <a:lnTo>
                  <a:pt x="1811656" y="2750112"/>
                </a:lnTo>
                <a:lnTo>
                  <a:pt x="1805623" y="2751068"/>
                </a:lnTo>
                <a:lnTo>
                  <a:pt x="1799908" y="2751706"/>
                </a:lnTo>
                <a:lnTo>
                  <a:pt x="1793876" y="2752981"/>
                </a:lnTo>
                <a:lnTo>
                  <a:pt x="1787843" y="2754893"/>
                </a:lnTo>
                <a:lnTo>
                  <a:pt x="1782763" y="2756805"/>
                </a:lnTo>
                <a:lnTo>
                  <a:pt x="1778636" y="2759355"/>
                </a:lnTo>
                <a:lnTo>
                  <a:pt x="1774508" y="2761586"/>
                </a:lnTo>
                <a:lnTo>
                  <a:pt x="1771650" y="2764455"/>
                </a:lnTo>
                <a:lnTo>
                  <a:pt x="1770698" y="2765730"/>
                </a:lnTo>
                <a:lnTo>
                  <a:pt x="1769746" y="2766686"/>
                </a:lnTo>
                <a:lnTo>
                  <a:pt x="1769428" y="2767961"/>
                </a:lnTo>
                <a:lnTo>
                  <a:pt x="1769428" y="2769555"/>
                </a:lnTo>
                <a:lnTo>
                  <a:pt x="1769428" y="2770830"/>
                </a:lnTo>
                <a:lnTo>
                  <a:pt x="1770380" y="2772105"/>
                </a:lnTo>
                <a:lnTo>
                  <a:pt x="1771016" y="2773061"/>
                </a:lnTo>
                <a:lnTo>
                  <a:pt x="1772603" y="2774336"/>
                </a:lnTo>
                <a:lnTo>
                  <a:pt x="1778000" y="2777842"/>
                </a:lnTo>
                <a:lnTo>
                  <a:pt x="1784668" y="2781348"/>
                </a:lnTo>
                <a:lnTo>
                  <a:pt x="1791970" y="2784535"/>
                </a:lnTo>
                <a:lnTo>
                  <a:pt x="1799273" y="2787723"/>
                </a:lnTo>
                <a:lnTo>
                  <a:pt x="1807846" y="2790591"/>
                </a:lnTo>
                <a:lnTo>
                  <a:pt x="1816418" y="2792822"/>
                </a:lnTo>
                <a:lnTo>
                  <a:pt x="1825943" y="2795691"/>
                </a:lnTo>
                <a:lnTo>
                  <a:pt x="1835786" y="2797603"/>
                </a:lnTo>
                <a:lnTo>
                  <a:pt x="1845946" y="2799516"/>
                </a:lnTo>
                <a:lnTo>
                  <a:pt x="1856740" y="2801747"/>
                </a:lnTo>
                <a:lnTo>
                  <a:pt x="1878648" y="2804934"/>
                </a:lnTo>
                <a:lnTo>
                  <a:pt x="1901508" y="2806846"/>
                </a:lnTo>
                <a:lnTo>
                  <a:pt x="1925320" y="2808440"/>
                </a:lnTo>
                <a:lnTo>
                  <a:pt x="1925320" y="2827245"/>
                </a:lnTo>
                <a:lnTo>
                  <a:pt x="1925638" y="2828520"/>
                </a:lnTo>
                <a:lnTo>
                  <a:pt x="1926273" y="2829476"/>
                </a:lnTo>
                <a:lnTo>
                  <a:pt x="1927543" y="2830433"/>
                </a:lnTo>
                <a:lnTo>
                  <a:pt x="1929130" y="2831389"/>
                </a:lnTo>
                <a:lnTo>
                  <a:pt x="1931036" y="2832026"/>
                </a:lnTo>
                <a:lnTo>
                  <a:pt x="1933576" y="2832664"/>
                </a:lnTo>
                <a:lnTo>
                  <a:pt x="1938656" y="2832982"/>
                </a:lnTo>
                <a:lnTo>
                  <a:pt x="1985328" y="2832982"/>
                </a:lnTo>
                <a:lnTo>
                  <a:pt x="1990726" y="2832664"/>
                </a:lnTo>
                <a:lnTo>
                  <a:pt x="1992630" y="2832026"/>
                </a:lnTo>
                <a:lnTo>
                  <a:pt x="1995170" y="2831389"/>
                </a:lnTo>
                <a:lnTo>
                  <a:pt x="1996758" y="2830433"/>
                </a:lnTo>
                <a:lnTo>
                  <a:pt x="1997710" y="2829476"/>
                </a:lnTo>
                <a:lnTo>
                  <a:pt x="1998663" y="2828520"/>
                </a:lnTo>
                <a:lnTo>
                  <a:pt x="1998980" y="2827245"/>
                </a:lnTo>
                <a:lnTo>
                  <a:pt x="1998980" y="2808121"/>
                </a:lnTo>
                <a:lnTo>
                  <a:pt x="2013586" y="2806846"/>
                </a:lnTo>
                <a:lnTo>
                  <a:pt x="2027873" y="2805572"/>
                </a:lnTo>
                <a:lnTo>
                  <a:pt x="2041526" y="2803978"/>
                </a:lnTo>
                <a:lnTo>
                  <a:pt x="2054543" y="2801747"/>
                </a:lnTo>
                <a:lnTo>
                  <a:pt x="2067243" y="2799197"/>
                </a:lnTo>
                <a:lnTo>
                  <a:pt x="2078673" y="2796966"/>
                </a:lnTo>
                <a:lnTo>
                  <a:pt x="2089786" y="2793778"/>
                </a:lnTo>
                <a:lnTo>
                  <a:pt x="2099310" y="2790272"/>
                </a:lnTo>
                <a:lnTo>
                  <a:pt x="2106930" y="2787085"/>
                </a:lnTo>
                <a:lnTo>
                  <a:pt x="2114233" y="2783898"/>
                </a:lnTo>
                <a:lnTo>
                  <a:pt x="2120900" y="2779754"/>
                </a:lnTo>
                <a:lnTo>
                  <a:pt x="2126933" y="2776248"/>
                </a:lnTo>
                <a:lnTo>
                  <a:pt x="2132013" y="2772423"/>
                </a:lnTo>
                <a:lnTo>
                  <a:pt x="2136776" y="2768280"/>
                </a:lnTo>
                <a:lnTo>
                  <a:pt x="2140586" y="2764136"/>
                </a:lnTo>
                <a:lnTo>
                  <a:pt x="2143760" y="2759674"/>
                </a:lnTo>
                <a:lnTo>
                  <a:pt x="2145983" y="2755212"/>
                </a:lnTo>
                <a:lnTo>
                  <a:pt x="2147570" y="2751068"/>
                </a:lnTo>
                <a:lnTo>
                  <a:pt x="2148840" y="2746606"/>
                </a:lnTo>
                <a:lnTo>
                  <a:pt x="2149158" y="2742144"/>
                </a:lnTo>
                <a:lnTo>
                  <a:pt x="2148523" y="2737363"/>
                </a:lnTo>
                <a:lnTo>
                  <a:pt x="2147253" y="2733219"/>
                </a:lnTo>
                <a:lnTo>
                  <a:pt x="2145030" y="2728757"/>
                </a:lnTo>
                <a:lnTo>
                  <a:pt x="2141856" y="2723976"/>
                </a:lnTo>
                <a:lnTo>
                  <a:pt x="2140268" y="2721745"/>
                </a:lnTo>
                <a:lnTo>
                  <a:pt x="2137728" y="2719833"/>
                </a:lnTo>
                <a:lnTo>
                  <a:pt x="2132648" y="2715370"/>
                </a:lnTo>
                <a:lnTo>
                  <a:pt x="2126298" y="2711227"/>
                </a:lnTo>
                <a:lnTo>
                  <a:pt x="2119630" y="2707721"/>
                </a:lnTo>
                <a:lnTo>
                  <a:pt x="2111693" y="2704215"/>
                </a:lnTo>
                <a:lnTo>
                  <a:pt x="2103438" y="2701027"/>
                </a:lnTo>
                <a:lnTo>
                  <a:pt x="2094548" y="2697840"/>
                </a:lnTo>
                <a:lnTo>
                  <a:pt x="2084706" y="2694653"/>
                </a:lnTo>
                <a:lnTo>
                  <a:pt x="2074863" y="2692103"/>
                </a:lnTo>
                <a:lnTo>
                  <a:pt x="2064068" y="2689553"/>
                </a:lnTo>
                <a:lnTo>
                  <a:pt x="2042796" y="2684772"/>
                </a:lnTo>
                <a:lnTo>
                  <a:pt x="2020570" y="2680310"/>
                </a:lnTo>
                <a:lnTo>
                  <a:pt x="1998980" y="2676485"/>
                </a:lnTo>
                <a:lnTo>
                  <a:pt x="1998980" y="2594571"/>
                </a:lnTo>
                <a:lnTo>
                  <a:pt x="2018030" y="2596802"/>
                </a:lnTo>
                <a:lnTo>
                  <a:pt x="2025016" y="2598077"/>
                </a:lnTo>
                <a:lnTo>
                  <a:pt x="2032000" y="2599670"/>
                </a:lnTo>
                <a:lnTo>
                  <a:pt x="2047240" y="2603495"/>
                </a:lnTo>
                <a:lnTo>
                  <a:pt x="2061846" y="2607958"/>
                </a:lnTo>
                <a:lnTo>
                  <a:pt x="2073593" y="2612420"/>
                </a:lnTo>
                <a:lnTo>
                  <a:pt x="2080260" y="2614970"/>
                </a:lnTo>
                <a:lnTo>
                  <a:pt x="2082483" y="2616245"/>
                </a:lnTo>
                <a:lnTo>
                  <a:pt x="2083118" y="2616245"/>
                </a:lnTo>
                <a:lnTo>
                  <a:pt x="2086610" y="2618794"/>
                </a:lnTo>
                <a:lnTo>
                  <a:pt x="2088516" y="2619751"/>
                </a:lnTo>
                <a:lnTo>
                  <a:pt x="2090420" y="2621026"/>
                </a:lnTo>
                <a:lnTo>
                  <a:pt x="2095183" y="2622300"/>
                </a:lnTo>
                <a:lnTo>
                  <a:pt x="2100898" y="2622938"/>
                </a:lnTo>
                <a:lnTo>
                  <a:pt x="2106613" y="2622938"/>
                </a:lnTo>
                <a:lnTo>
                  <a:pt x="2112646" y="2622619"/>
                </a:lnTo>
                <a:lnTo>
                  <a:pt x="2118360" y="2621982"/>
                </a:lnTo>
                <a:lnTo>
                  <a:pt x="2124393" y="2620388"/>
                </a:lnTo>
                <a:lnTo>
                  <a:pt x="2129790" y="2618794"/>
                </a:lnTo>
                <a:lnTo>
                  <a:pt x="2135188" y="2616563"/>
                </a:lnTo>
                <a:lnTo>
                  <a:pt x="2139633" y="2614332"/>
                </a:lnTo>
                <a:lnTo>
                  <a:pt x="2143760" y="2612101"/>
                </a:lnTo>
                <a:lnTo>
                  <a:pt x="2146618" y="2609232"/>
                </a:lnTo>
                <a:lnTo>
                  <a:pt x="2147570" y="2607958"/>
                </a:lnTo>
                <a:lnTo>
                  <a:pt x="2148523" y="2606683"/>
                </a:lnTo>
                <a:lnTo>
                  <a:pt x="2148840" y="2605089"/>
                </a:lnTo>
                <a:lnTo>
                  <a:pt x="2148840" y="2604133"/>
                </a:lnTo>
                <a:lnTo>
                  <a:pt x="2148523" y="2602858"/>
                </a:lnTo>
                <a:lnTo>
                  <a:pt x="2148206" y="2601583"/>
                </a:lnTo>
                <a:lnTo>
                  <a:pt x="2146936" y="2600627"/>
                </a:lnTo>
                <a:lnTo>
                  <a:pt x="2145666" y="2599352"/>
                </a:lnTo>
                <a:lnTo>
                  <a:pt x="2141220" y="2596483"/>
                </a:lnTo>
                <a:lnTo>
                  <a:pt x="2136776" y="2593615"/>
                </a:lnTo>
                <a:lnTo>
                  <a:pt x="2131060" y="2591383"/>
                </a:lnTo>
                <a:lnTo>
                  <a:pt x="2125663" y="2588515"/>
                </a:lnTo>
                <a:lnTo>
                  <a:pt x="2112646" y="2583734"/>
                </a:lnTo>
                <a:lnTo>
                  <a:pt x="2098358" y="2579590"/>
                </a:lnTo>
                <a:lnTo>
                  <a:pt x="2083436" y="2575766"/>
                </a:lnTo>
                <a:lnTo>
                  <a:pt x="2067878" y="2572259"/>
                </a:lnTo>
                <a:lnTo>
                  <a:pt x="2052638" y="2569710"/>
                </a:lnTo>
                <a:lnTo>
                  <a:pt x="2038033" y="2567479"/>
                </a:lnTo>
                <a:lnTo>
                  <a:pt x="2018666" y="2565566"/>
                </a:lnTo>
                <a:lnTo>
                  <a:pt x="1998980" y="2564291"/>
                </a:lnTo>
                <a:lnTo>
                  <a:pt x="1998980" y="2546123"/>
                </a:lnTo>
                <a:lnTo>
                  <a:pt x="1998663" y="2545167"/>
                </a:lnTo>
                <a:lnTo>
                  <a:pt x="1997710" y="2543892"/>
                </a:lnTo>
                <a:lnTo>
                  <a:pt x="1996758" y="2542936"/>
                </a:lnTo>
                <a:lnTo>
                  <a:pt x="1995170" y="2542299"/>
                </a:lnTo>
                <a:lnTo>
                  <a:pt x="1992630" y="2541342"/>
                </a:lnTo>
                <a:lnTo>
                  <a:pt x="1990726" y="2540705"/>
                </a:lnTo>
                <a:lnTo>
                  <a:pt x="1987868" y="2540705"/>
                </a:lnTo>
                <a:lnTo>
                  <a:pt x="1985328" y="2540386"/>
                </a:lnTo>
                <a:lnTo>
                  <a:pt x="1938656" y="2540386"/>
                </a:lnTo>
                <a:close/>
                <a:moveTo>
                  <a:pt x="1959293" y="2522537"/>
                </a:moveTo>
                <a:lnTo>
                  <a:pt x="1982788" y="2522856"/>
                </a:lnTo>
                <a:lnTo>
                  <a:pt x="2005966" y="2523493"/>
                </a:lnTo>
                <a:lnTo>
                  <a:pt x="2028826" y="2524450"/>
                </a:lnTo>
                <a:lnTo>
                  <a:pt x="2051368" y="2526043"/>
                </a:lnTo>
                <a:lnTo>
                  <a:pt x="2073910" y="2527637"/>
                </a:lnTo>
                <a:lnTo>
                  <a:pt x="2095500" y="2529868"/>
                </a:lnTo>
                <a:lnTo>
                  <a:pt x="2116773" y="2532737"/>
                </a:lnTo>
                <a:lnTo>
                  <a:pt x="2137728" y="2535605"/>
                </a:lnTo>
                <a:lnTo>
                  <a:pt x="2158048" y="2538793"/>
                </a:lnTo>
                <a:lnTo>
                  <a:pt x="2177733" y="2542299"/>
                </a:lnTo>
                <a:lnTo>
                  <a:pt x="2197100" y="2546123"/>
                </a:lnTo>
                <a:lnTo>
                  <a:pt x="2215516" y="2550586"/>
                </a:lnTo>
                <a:lnTo>
                  <a:pt x="2233613" y="2555367"/>
                </a:lnTo>
                <a:lnTo>
                  <a:pt x="2251076" y="2560148"/>
                </a:lnTo>
                <a:lnTo>
                  <a:pt x="2267586" y="2565247"/>
                </a:lnTo>
                <a:lnTo>
                  <a:pt x="2283778" y="2570666"/>
                </a:lnTo>
                <a:lnTo>
                  <a:pt x="2298700" y="2576403"/>
                </a:lnTo>
                <a:lnTo>
                  <a:pt x="2313306" y="2582140"/>
                </a:lnTo>
                <a:lnTo>
                  <a:pt x="2326640" y="2588515"/>
                </a:lnTo>
                <a:lnTo>
                  <a:pt x="2339658" y="2594889"/>
                </a:lnTo>
                <a:lnTo>
                  <a:pt x="2351723" y="2601583"/>
                </a:lnTo>
                <a:lnTo>
                  <a:pt x="2362518" y="2608914"/>
                </a:lnTo>
                <a:lnTo>
                  <a:pt x="2372996" y="2615607"/>
                </a:lnTo>
                <a:lnTo>
                  <a:pt x="2381886" y="2622938"/>
                </a:lnTo>
                <a:lnTo>
                  <a:pt x="2390140" y="2630587"/>
                </a:lnTo>
                <a:lnTo>
                  <a:pt x="2397443" y="2638237"/>
                </a:lnTo>
                <a:lnTo>
                  <a:pt x="2403793" y="2645568"/>
                </a:lnTo>
                <a:lnTo>
                  <a:pt x="2406016" y="2649711"/>
                </a:lnTo>
                <a:lnTo>
                  <a:pt x="2408873" y="2653855"/>
                </a:lnTo>
                <a:lnTo>
                  <a:pt x="2410778" y="2657998"/>
                </a:lnTo>
                <a:lnTo>
                  <a:pt x="2412683" y="2661823"/>
                </a:lnTo>
                <a:lnTo>
                  <a:pt x="2414270" y="2665967"/>
                </a:lnTo>
                <a:lnTo>
                  <a:pt x="2415540" y="2670110"/>
                </a:lnTo>
                <a:lnTo>
                  <a:pt x="2416810" y="2674254"/>
                </a:lnTo>
                <a:lnTo>
                  <a:pt x="2417446" y="2678397"/>
                </a:lnTo>
                <a:lnTo>
                  <a:pt x="2417763" y="2682541"/>
                </a:lnTo>
                <a:lnTo>
                  <a:pt x="2417763" y="2686684"/>
                </a:lnTo>
                <a:lnTo>
                  <a:pt x="2417763" y="2691147"/>
                </a:lnTo>
                <a:lnTo>
                  <a:pt x="2417446" y="2694971"/>
                </a:lnTo>
                <a:lnTo>
                  <a:pt x="2416810" y="2699434"/>
                </a:lnTo>
                <a:lnTo>
                  <a:pt x="2415540" y="2703896"/>
                </a:lnTo>
                <a:lnTo>
                  <a:pt x="2414270" y="2707721"/>
                </a:lnTo>
                <a:lnTo>
                  <a:pt x="2412683" y="2711864"/>
                </a:lnTo>
                <a:lnTo>
                  <a:pt x="2410778" y="2716008"/>
                </a:lnTo>
                <a:lnTo>
                  <a:pt x="2408873" y="2720151"/>
                </a:lnTo>
                <a:lnTo>
                  <a:pt x="2406016" y="2723976"/>
                </a:lnTo>
                <a:lnTo>
                  <a:pt x="2403793" y="2728120"/>
                </a:lnTo>
                <a:lnTo>
                  <a:pt x="2397443" y="2735769"/>
                </a:lnTo>
                <a:lnTo>
                  <a:pt x="2390140" y="2743419"/>
                </a:lnTo>
                <a:lnTo>
                  <a:pt x="2381886" y="2751068"/>
                </a:lnTo>
                <a:lnTo>
                  <a:pt x="2372996" y="2758080"/>
                </a:lnTo>
                <a:lnTo>
                  <a:pt x="2362518" y="2765093"/>
                </a:lnTo>
                <a:lnTo>
                  <a:pt x="2351723" y="2772105"/>
                </a:lnTo>
                <a:lnTo>
                  <a:pt x="2339658" y="2778798"/>
                </a:lnTo>
                <a:lnTo>
                  <a:pt x="2326640" y="2785173"/>
                </a:lnTo>
                <a:lnTo>
                  <a:pt x="2313306" y="2791229"/>
                </a:lnTo>
                <a:lnTo>
                  <a:pt x="2298700" y="2797284"/>
                </a:lnTo>
                <a:lnTo>
                  <a:pt x="2283778" y="2803340"/>
                </a:lnTo>
                <a:lnTo>
                  <a:pt x="2267586" y="2808440"/>
                </a:lnTo>
                <a:lnTo>
                  <a:pt x="2251076" y="2813540"/>
                </a:lnTo>
                <a:lnTo>
                  <a:pt x="2233613" y="2818640"/>
                </a:lnTo>
                <a:lnTo>
                  <a:pt x="2215516" y="2823102"/>
                </a:lnTo>
                <a:lnTo>
                  <a:pt x="2197100" y="2827245"/>
                </a:lnTo>
                <a:lnTo>
                  <a:pt x="2177733" y="2831389"/>
                </a:lnTo>
                <a:lnTo>
                  <a:pt x="2158048" y="2834895"/>
                </a:lnTo>
                <a:lnTo>
                  <a:pt x="2137728" y="2838401"/>
                </a:lnTo>
                <a:lnTo>
                  <a:pt x="2116773" y="2841270"/>
                </a:lnTo>
                <a:lnTo>
                  <a:pt x="2095500" y="2844138"/>
                </a:lnTo>
                <a:lnTo>
                  <a:pt x="2073910" y="2846051"/>
                </a:lnTo>
                <a:lnTo>
                  <a:pt x="2051368" y="2847963"/>
                </a:lnTo>
                <a:lnTo>
                  <a:pt x="2028826" y="2849238"/>
                </a:lnTo>
                <a:lnTo>
                  <a:pt x="2005966" y="2850513"/>
                </a:lnTo>
                <a:lnTo>
                  <a:pt x="1982788" y="2851150"/>
                </a:lnTo>
                <a:lnTo>
                  <a:pt x="1959293" y="2851150"/>
                </a:lnTo>
                <a:lnTo>
                  <a:pt x="1935480" y="2851150"/>
                </a:lnTo>
                <a:lnTo>
                  <a:pt x="1912303" y="2850513"/>
                </a:lnTo>
                <a:lnTo>
                  <a:pt x="1889443" y="2849238"/>
                </a:lnTo>
                <a:lnTo>
                  <a:pt x="1866900" y="2847963"/>
                </a:lnTo>
                <a:lnTo>
                  <a:pt x="1844358" y="2846051"/>
                </a:lnTo>
                <a:lnTo>
                  <a:pt x="1822768" y="2844138"/>
                </a:lnTo>
                <a:lnTo>
                  <a:pt x="1801496" y="2841270"/>
                </a:lnTo>
                <a:lnTo>
                  <a:pt x="1780540" y="2838401"/>
                </a:lnTo>
                <a:lnTo>
                  <a:pt x="1760220" y="2834895"/>
                </a:lnTo>
                <a:lnTo>
                  <a:pt x="1740536" y="2831389"/>
                </a:lnTo>
                <a:lnTo>
                  <a:pt x="1721168" y="2827245"/>
                </a:lnTo>
                <a:lnTo>
                  <a:pt x="1702753" y="2823102"/>
                </a:lnTo>
                <a:lnTo>
                  <a:pt x="1684656" y="2818640"/>
                </a:lnTo>
                <a:lnTo>
                  <a:pt x="1667193" y="2813540"/>
                </a:lnTo>
                <a:lnTo>
                  <a:pt x="1650683" y="2808440"/>
                </a:lnTo>
                <a:lnTo>
                  <a:pt x="1634490" y="2803340"/>
                </a:lnTo>
                <a:lnTo>
                  <a:pt x="1619568" y="2797284"/>
                </a:lnTo>
                <a:lnTo>
                  <a:pt x="1604963" y="2791229"/>
                </a:lnTo>
                <a:lnTo>
                  <a:pt x="1591628" y="2785173"/>
                </a:lnTo>
                <a:lnTo>
                  <a:pt x="1578610" y="2778798"/>
                </a:lnTo>
                <a:lnTo>
                  <a:pt x="1566863" y="2772105"/>
                </a:lnTo>
                <a:lnTo>
                  <a:pt x="1555750" y="2765093"/>
                </a:lnTo>
                <a:lnTo>
                  <a:pt x="1545273" y="2758080"/>
                </a:lnTo>
                <a:lnTo>
                  <a:pt x="1536383" y="2751068"/>
                </a:lnTo>
                <a:lnTo>
                  <a:pt x="1528128" y="2743419"/>
                </a:lnTo>
                <a:lnTo>
                  <a:pt x="1520826" y="2735769"/>
                </a:lnTo>
                <a:lnTo>
                  <a:pt x="1514793" y="2728120"/>
                </a:lnTo>
                <a:lnTo>
                  <a:pt x="1511936" y="2723976"/>
                </a:lnTo>
                <a:lnTo>
                  <a:pt x="1509396" y="2720151"/>
                </a:lnTo>
                <a:lnTo>
                  <a:pt x="1507490" y="2716008"/>
                </a:lnTo>
                <a:lnTo>
                  <a:pt x="1505586" y="2711864"/>
                </a:lnTo>
                <a:lnTo>
                  <a:pt x="1503998" y="2707721"/>
                </a:lnTo>
                <a:lnTo>
                  <a:pt x="1502410" y="2703896"/>
                </a:lnTo>
                <a:lnTo>
                  <a:pt x="1501776" y="2699434"/>
                </a:lnTo>
                <a:lnTo>
                  <a:pt x="1500823" y="2694971"/>
                </a:lnTo>
                <a:lnTo>
                  <a:pt x="1500506" y="2691147"/>
                </a:lnTo>
                <a:lnTo>
                  <a:pt x="1500188" y="2686684"/>
                </a:lnTo>
                <a:lnTo>
                  <a:pt x="1500506" y="2682541"/>
                </a:lnTo>
                <a:lnTo>
                  <a:pt x="1500823" y="2678397"/>
                </a:lnTo>
                <a:lnTo>
                  <a:pt x="1501776" y="2674254"/>
                </a:lnTo>
                <a:lnTo>
                  <a:pt x="1502410" y="2670110"/>
                </a:lnTo>
                <a:lnTo>
                  <a:pt x="1503998" y="2665967"/>
                </a:lnTo>
                <a:lnTo>
                  <a:pt x="1505586" y="2661823"/>
                </a:lnTo>
                <a:lnTo>
                  <a:pt x="1507490" y="2657998"/>
                </a:lnTo>
                <a:lnTo>
                  <a:pt x="1509396" y="2653855"/>
                </a:lnTo>
                <a:lnTo>
                  <a:pt x="1511936" y="2649711"/>
                </a:lnTo>
                <a:lnTo>
                  <a:pt x="1514793" y="2645568"/>
                </a:lnTo>
                <a:lnTo>
                  <a:pt x="1520826" y="2638237"/>
                </a:lnTo>
                <a:lnTo>
                  <a:pt x="1528128" y="2630587"/>
                </a:lnTo>
                <a:lnTo>
                  <a:pt x="1536383" y="2622938"/>
                </a:lnTo>
                <a:lnTo>
                  <a:pt x="1545273" y="2615607"/>
                </a:lnTo>
                <a:lnTo>
                  <a:pt x="1555750" y="2608914"/>
                </a:lnTo>
                <a:lnTo>
                  <a:pt x="1566863" y="2601583"/>
                </a:lnTo>
                <a:lnTo>
                  <a:pt x="1578610" y="2594889"/>
                </a:lnTo>
                <a:lnTo>
                  <a:pt x="1591628" y="2588515"/>
                </a:lnTo>
                <a:lnTo>
                  <a:pt x="1604963" y="2582140"/>
                </a:lnTo>
                <a:lnTo>
                  <a:pt x="1619568" y="2576403"/>
                </a:lnTo>
                <a:lnTo>
                  <a:pt x="1634490" y="2570666"/>
                </a:lnTo>
                <a:lnTo>
                  <a:pt x="1650683" y="2565247"/>
                </a:lnTo>
                <a:lnTo>
                  <a:pt x="1667193" y="2560148"/>
                </a:lnTo>
                <a:lnTo>
                  <a:pt x="1684656" y="2555367"/>
                </a:lnTo>
                <a:lnTo>
                  <a:pt x="1702753" y="2550586"/>
                </a:lnTo>
                <a:lnTo>
                  <a:pt x="1721168" y="2546123"/>
                </a:lnTo>
                <a:lnTo>
                  <a:pt x="1740536" y="2542299"/>
                </a:lnTo>
                <a:lnTo>
                  <a:pt x="1760220" y="2538793"/>
                </a:lnTo>
                <a:lnTo>
                  <a:pt x="1780540" y="2535605"/>
                </a:lnTo>
                <a:lnTo>
                  <a:pt x="1801496" y="2532737"/>
                </a:lnTo>
                <a:lnTo>
                  <a:pt x="1822768" y="2529868"/>
                </a:lnTo>
                <a:lnTo>
                  <a:pt x="1844358" y="2527637"/>
                </a:lnTo>
                <a:lnTo>
                  <a:pt x="1866900" y="2526043"/>
                </a:lnTo>
                <a:lnTo>
                  <a:pt x="1889443" y="2524450"/>
                </a:lnTo>
                <a:lnTo>
                  <a:pt x="1912303" y="2523493"/>
                </a:lnTo>
                <a:lnTo>
                  <a:pt x="1935480" y="2522856"/>
                </a:lnTo>
                <a:lnTo>
                  <a:pt x="1959293" y="2522537"/>
                </a:lnTo>
                <a:close/>
                <a:moveTo>
                  <a:pt x="2854584" y="2507933"/>
                </a:moveTo>
                <a:lnTo>
                  <a:pt x="2854584" y="2625091"/>
                </a:lnTo>
                <a:lnTo>
                  <a:pt x="2873946" y="2630488"/>
                </a:lnTo>
                <a:lnTo>
                  <a:pt x="2893626" y="2636203"/>
                </a:lnTo>
                <a:lnTo>
                  <a:pt x="2914258" y="2640966"/>
                </a:lnTo>
                <a:lnTo>
                  <a:pt x="2935524" y="2645728"/>
                </a:lnTo>
                <a:lnTo>
                  <a:pt x="2935524" y="2529523"/>
                </a:lnTo>
                <a:lnTo>
                  <a:pt x="2914258" y="2524761"/>
                </a:lnTo>
                <a:lnTo>
                  <a:pt x="2893626" y="2519363"/>
                </a:lnTo>
                <a:lnTo>
                  <a:pt x="2873946" y="2513965"/>
                </a:lnTo>
                <a:lnTo>
                  <a:pt x="2854584" y="2507933"/>
                </a:lnTo>
                <a:close/>
                <a:moveTo>
                  <a:pt x="2692385" y="2444750"/>
                </a:moveTo>
                <a:lnTo>
                  <a:pt x="2692385" y="2542223"/>
                </a:lnTo>
                <a:lnTo>
                  <a:pt x="2695241" y="2545081"/>
                </a:lnTo>
                <a:lnTo>
                  <a:pt x="2698098" y="2548256"/>
                </a:lnTo>
                <a:lnTo>
                  <a:pt x="2705399" y="2554923"/>
                </a:lnTo>
                <a:lnTo>
                  <a:pt x="2714921" y="2561591"/>
                </a:lnTo>
                <a:lnTo>
                  <a:pt x="2725078" y="2568576"/>
                </a:lnTo>
                <a:lnTo>
                  <a:pt x="2737140" y="2576196"/>
                </a:lnTo>
                <a:lnTo>
                  <a:pt x="2748884" y="2582863"/>
                </a:lnTo>
                <a:lnTo>
                  <a:pt x="2761581" y="2589213"/>
                </a:lnTo>
                <a:lnTo>
                  <a:pt x="2773325" y="2595246"/>
                </a:lnTo>
                <a:lnTo>
                  <a:pt x="2773325" y="2486343"/>
                </a:lnTo>
                <a:lnTo>
                  <a:pt x="2758407" y="2480628"/>
                </a:lnTo>
                <a:lnTo>
                  <a:pt x="2744441" y="2475230"/>
                </a:lnTo>
                <a:lnTo>
                  <a:pt x="2732379" y="2469198"/>
                </a:lnTo>
                <a:lnTo>
                  <a:pt x="2721269" y="2464118"/>
                </a:lnTo>
                <a:lnTo>
                  <a:pt x="2712064" y="2458720"/>
                </a:lnTo>
                <a:lnTo>
                  <a:pt x="2704446" y="2453958"/>
                </a:lnTo>
                <a:lnTo>
                  <a:pt x="2697781" y="2449195"/>
                </a:lnTo>
                <a:lnTo>
                  <a:pt x="2692385" y="2444750"/>
                </a:lnTo>
                <a:close/>
                <a:moveTo>
                  <a:pt x="3744614" y="2439353"/>
                </a:moveTo>
                <a:lnTo>
                  <a:pt x="3737949" y="2444433"/>
                </a:lnTo>
                <a:lnTo>
                  <a:pt x="3730648" y="2449195"/>
                </a:lnTo>
                <a:lnTo>
                  <a:pt x="3722713" y="2454275"/>
                </a:lnTo>
                <a:lnTo>
                  <a:pt x="3715095" y="2459038"/>
                </a:lnTo>
                <a:lnTo>
                  <a:pt x="3706524" y="2462848"/>
                </a:lnTo>
                <a:lnTo>
                  <a:pt x="3698907" y="2466975"/>
                </a:lnTo>
                <a:lnTo>
                  <a:pt x="3691289" y="2470468"/>
                </a:lnTo>
                <a:lnTo>
                  <a:pt x="3683671" y="2473325"/>
                </a:lnTo>
                <a:lnTo>
                  <a:pt x="3683671" y="2592706"/>
                </a:lnTo>
                <a:lnTo>
                  <a:pt x="3692558" y="2588578"/>
                </a:lnTo>
                <a:lnTo>
                  <a:pt x="3701128" y="2583816"/>
                </a:lnTo>
                <a:lnTo>
                  <a:pt x="3709381" y="2579053"/>
                </a:lnTo>
                <a:lnTo>
                  <a:pt x="3717634" y="2573973"/>
                </a:lnTo>
                <a:lnTo>
                  <a:pt x="3725252" y="2568258"/>
                </a:lnTo>
                <a:lnTo>
                  <a:pt x="3732235" y="2563178"/>
                </a:lnTo>
                <a:lnTo>
                  <a:pt x="3738901" y="2557781"/>
                </a:lnTo>
                <a:lnTo>
                  <a:pt x="3744614" y="2553018"/>
                </a:lnTo>
                <a:lnTo>
                  <a:pt x="3744614" y="2439353"/>
                </a:lnTo>
                <a:close/>
                <a:moveTo>
                  <a:pt x="3151360" y="2322195"/>
                </a:moveTo>
                <a:lnTo>
                  <a:pt x="3151360" y="2437130"/>
                </a:lnTo>
                <a:lnTo>
                  <a:pt x="3174848" y="2437765"/>
                </a:lnTo>
                <a:lnTo>
                  <a:pt x="3198972" y="2437765"/>
                </a:lnTo>
                <a:lnTo>
                  <a:pt x="3215477" y="2437765"/>
                </a:lnTo>
                <a:lnTo>
                  <a:pt x="3231983" y="2437448"/>
                </a:lnTo>
                <a:lnTo>
                  <a:pt x="3231983" y="2322512"/>
                </a:lnTo>
                <a:lnTo>
                  <a:pt x="3198972" y="2323147"/>
                </a:lnTo>
                <a:lnTo>
                  <a:pt x="3174848" y="2323147"/>
                </a:lnTo>
                <a:lnTo>
                  <a:pt x="3151360" y="2322195"/>
                </a:lnTo>
                <a:close/>
                <a:moveTo>
                  <a:pt x="3815080" y="2317750"/>
                </a:moveTo>
                <a:lnTo>
                  <a:pt x="3816033" y="2325370"/>
                </a:lnTo>
                <a:lnTo>
                  <a:pt x="3816350" y="2332673"/>
                </a:lnTo>
                <a:lnTo>
                  <a:pt x="3816350" y="2483803"/>
                </a:lnTo>
                <a:lnTo>
                  <a:pt x="3816033" y="2484438"/>
                </a:lnTo>
                <a:lnTo>
                  <a:pt x="3815398" y="2493010"/>
                </a:lnTo>
                <a:lnTo>
                  <a:pt x="3814763" y="2498408"/>
                </a:lnTo>
                <a:lnTo>
                  <a:pt x="3813493" y="2504123"/>
                </a:lnTo>
                <a:lnTo>
                  <a:pt x="3811906" y="2509520"/>
                </a:lnTo>
                <a:lnTo>
                  <a:pt x="3810319" y="2514600"/>
                </a:lnTo>
                <a:lnTo>
                  <a:pt x="3808097" y="2520316"/>
                </a:lnTo>
                <a:lnTo>
                  <a:pt x="3805558" y="2525713"/>
                </a:lnTo>
                <a:lnTo>
                  <a:pt x="3803019" y="2530793"/>
                </a:lnTo>
                <a:lnTo>
                  <a:pt x="3799844" y="2536508"/>
                </a:lnTo>
                <a:lnTo>
                  <a:pt x="3796036" y="2541588"/>
                </a:lnTo>
                <a:lnTo>
                  <a:pt x="3792226" y="2546668"/>
                </a:lnTo>
                <a:lnTo>
                  <a:pt x="3788418" y="2551748"/>
                </a:lnTo>
                <a:lnTo>
                  <a:pt x="3783974" y="2556828"/>
                </a:lnTo>
                <a:lnTo>
                  <a:pt x="3779212" y="2561591"/>
                </a:lnTo>
                <a:lnTo>
                  <a:pt x="3774134" y="2566671"/>
                </a:lnTo>
                <a:lnTo>
                  <a:pt x="3768420" y="2571433"/>
                </a:lnTo>
                <a:lnTo>
                  <a:pt x="3763024" y="2576513"/>
                </a:lnTo>
                <a:lnTo>
                  <a:pt x="3750963" y="2586038"/>
                </a:lnTo>
                <a:lnTo>
                  <a:pt x="3737314" y="2595246"/>
                </a:lnTo>
                <a:lnTo>
                  <a:pt x="3722713" y="2604136"/>
                </a:lnTo>
                <a:lnTo>
                  <a:pt x="3707477" y="2613026"/>
                </a:lnTo>
                <a:lnTo>
                  <a:pt x="3690971" y="2621281"/>
                </a:lnTo>
                <a:lnTo>
                  <a:pt x="3673513" y="2628901"/>
                </a:lnTo>
                <a:lnTo>
                  <a:pt x="3655103" y="2636838"/>
                </a:lnTo>
                <a:lnTo>
                  <a:pt x="3635424" y="2644458"/>
                </a:lnTo>
                <a:lnTo>
                  <a:pt x="3615109" y="2651443"/>
                </a:lnTo>
                <a:lnTo>
                  <a:pt x="3593842" y="2658111"/>
                </a:lnTo>
                <a:lnTo>
                  <a:pt x="3571941" y="2664461"/>
                </a:lnTo>
                <a:lnTo>
                  <a:pt x="3549087" y="2670493"/>
                </a:lnTo>
                <a:lnTo>
                  <a:pt x="3525281" y="2675891"/>
                </a:lnTo>
                <a:lnTo>
                  <a:pt x="3501157" y="2680971"/>
                </a:lnTo>
                <a:lnTo>
                  <a:pt x="3476082" y="2685733"/>
                </a:lnTo>
                <a:lnTo>
                  <a:pt x="3450371" y="2689861"/>
                </a:lnTo>
                <a:lnTo>
                  <a:pt x="3424343" y="2693671"/>
                </a:lnTo>
                <a:lnTo>
                  <a:pt x="3397680" y="2697163"/>
                </a:lnTo>
                <a:lnTo>
                  <a:pt x="3370065" y="2700021"/>
                </a:lnTo>
                <a:lnTo>
                  <a:pt x="3341815" y="2702561"/>
                </a:lnTo>
                <a:lnTo>
                  <a:pt x="3313565" y="2704466"/>
                </a:lnTo>
                <a:lnTo>
                  <a:pt x="3284680" y="2705736"/>
                </a:lnTo>
                <a:lnTo>
                  <a:pt x="3255478" y="2706371"/>
                </a:lnTo>
                <a:lnTo>
                  <a:pt x="3225959" y="2706688"/>
                </a:lnTo>
                <a:lnTo>
                  <a:pt x="3195487" y="2706371"/>
                </a:lnTo>
                <a:lnTo>
                  <a:pt x="3165650" y="2705736"/>
                </a:lnTo>
                <a:lnTo>
                  <a:pt x="3136130" y="2704148"/>
                </a:lnTo>
                <a:lnTo>
                  <a:pt x="3106928" y="2701926"/>
                </a:lnTo>
                <a:lnTo>
                  <a:pt x="3078678" y="2699703"/>
                </a:lnTo>
                <a:lnTo>
                  <a:pt x="3050428" y="2696528"/>
                </a:lnTo>
                <a:lnTo>
                  <a:pt x="3022813" y="2693353"/>
                </a:lnTo>
                <a:lnTo>
                  <a:pt x="2996150" y="2688908"/>
                </a:lnTo>
                <a:lnTo>
                  <a:pt x="2970122" y="2684781"/>
                </a:lnTo>
                <a:lnTo>
                  <a:pt x="2944729" y="2680018"/>
                </a:lnTo>
                <a:lnTo>
                  <a:pt x="2919971" y="2674303"/>
                </a:lnTo>
                <a:lnTo>
                  <a:pt x="2895847" y="2668588"/>
                </a:lnTo>
                <a:lnTo>
                  <a:pt x="2872994" y="2662556"/>
                </a:lnTo>
                <a:lnTo>
                  <a:pt x="2850775" y="2655888"/>
                </a:lnTo>
                <a:lnTo>
                  <a:pt x="2829190" y="2648903"/>
                </a:lnTo>
                <a:lnTo>
                  <a:pt x="2808876" y="2641601"/>
                </a:lnTo>
                <a:lnTo>
                  <a:pt x="2789196" y="2633663"/>
                </a:lnTo>
                <a:lnTo>
                  <a:pt x="2770469" y="2625408"/>
                </a:lnTo>
                <a:lnTo>
                  <a:pt x="2753328" y="2617153"/>
                </a:lnTo>
                <a:lnTo>
                  <a:pt x="2736823" y="2608581"/>
                </a:lnTo>
                <a:lnTo>
                  <a:pt x="2721269" y="2599373"/>
                </a:lnTo>
                <a:lnTo>
                  <a:pt x="2706986" y="2590483"/>
                </a:lnTo>
                <a:lnTo>
                  <a:pt x="2693972" y="2580641"/>
                </a:lnTo>
                <a:lnTo>
                  <a:pt x="2688258" y="2575878"/>
                </a:lnTo>
                <a:lnTo>
                  <a:pt x="2682227" y="2570798"/>
                </a:lnTo>
                <a:lnTo>
                  <a:pt x="2676831" y="2566036"/>
                </a:lnTo>
                <a:lnTo>
                  <a:pt x="2671753" y="2560956"/>
                </a:lnTo>
                <a:lnTo>
                  <a:pt x="2666991" y="2555558"/>
                </a:lnTo>
                <a:lnTo>
                  <a:pt x="2662548" y="2550161"/>
                </a:lnTo>
                <a:lnTo>
                  <a:pt x="2658104" y="2545081"/>
                </a:lnTo>
                <a:lnTo>
                  <a:pt x="2654612" y="2540001"/>
                </a:lnTo>
                <a:lnTo>
                  <a:pt x="2651121" y="2534286"/>
                </a:lnTo>
                <a:lnTo>
                  <a:pt x="2647947" y="2528888"/>
                </a:lnTo>
                <a:lnTo>
                  <a:pt x="2645090" y="2523808"/>
                </a:lnTo>
                <a:lnTo>
                  <a:pt x="2642868" y="2518093"/>
                </a:lnTo>
                <a:lnTo>
                  <a:pt x="2640329" y="2512695"/>
                </a:lnTo>
                <a:lnTo>
                  <a:pt x="2638742" y="2506663"/>
                </a:lnTo>
                <a:lnTo>
                  <a:pt x="2637789" y="2501265"/>
                </a:lnTo>
                <a:lnTo>
                  <a:pt x="2636520" y="2495868"/>
                </a:lnTo>
                <a:lnTo>
                  <a:pt x="2636202" y="2489835"/>
                </a:lnTo>
                <a:lnTo>
                  <a:pt x="2635885" y="2484438"/>
                </a:lnTo>
                <a:lnTo>
                  <a:pt x="2635250" y="2484438"/>
                </a:lnTo>
                <a:lnTo>
                  <a:pt x="2635250" y="2375535"/>
                </a:lnTo>
                <a:lnTo>
                  <a:pt x="2646360" y="2383790"/>
                </a:lnTo>
                <a:lnTo>
                  <a:pt x="2657786" y="2392045"/>
                </a:lnTo>
                <a:lnTo>
                  <a:pt x="2670166" y="2399983"/>
                </a:lnTo>
                <a:lnTo>
                  <a:pt x="2683180" y="2407285"/>
                </a:lnTo>
                <a:lnTo>
                  <a:pt x="2696511" y="2414905"/>
                </a:lnTo>
                <a:lnTo>
                  <a:pt x="2710160" y="2421890"/>
                </a:lnTo>
                <a:lnTo>
                  <a:pt x="2724761" y="2429193"/>
                </a:lnTo>
                <a:lnTo>
                  <a:pt x="2740314" y="2435860"/>
                </a:lnTo>
                <a:lnTo>
                  <a:pt x="2755550" y="2442210"/>
                </a:lnTo>
                <a:lnTo>
                  <a:pt x="2771738" y="2448243"/>
                </a:lnTo>
                <a:lnTo>
                  <a:pt x="2788244" y="2453958"/>
                </a:lnTo>
                <a:lnTo>
                  <a:pt x="2805384" y="2459673"/>
                </a:lnTo>
                <a:lnTo>
                  <a:pt x="2822525" y="2465070"/>
                </a:lnTo>
                <a:lnTo>
                  <a:pt x="2840300" y="2470150"/>
                </a:lnTo>
                <a:lnTo>
                  <a:pt x="2858393" y="2474913"/>
                </a:lnTo>
                <a:lnTo>
                  <a:pt x="2877120" y="2479675"/>
                </a:lnTo>
                <a:lnTo>
                  <a:pt x="2895530" y="2483803"/>
                </a:lnTo>
                <a:lnTo>
                  <a:pt x="2914892" y="2487930"/>
                </a:lnTo>
                <a:lnTo>
                  <a:pt x="2934255" y="2491423"/>
                </a:lnTo>
                <a:lnTo>
                  <a:pt x="2953617" y="2494915"/>
                </a:lnTo>
                <a:lnTo>
                  <a:pt x="2973614" y="2498090"/>
                </a:lnTo>
                <a:lnTo>
                  <a:pt x="2993294" y="2501265"/>
                </a:lnTo>
                <a:lnTo>
                  <a:pt x="3013926" y="2503488"/>
                </a:lnTo>
                <a:lnTo>
                  <a:pt x="3033923" y="2506028"/>
                </a:lnTo>
                <a:lnTo>
                  <a:pt x="3054555" y="2508250"/>
                </a:lnTo>
                <a:lnTo>
                  <a:pt x="3074869" y="2509838"/>
                </a:lnTo>
                <a:lnTo>
                  <a:pt x="3095819" y="2511425"/>
                </a:lnTo>
                <a:lnTo>
                  <a:pt x="3116451" y="2512695"/>
                </a:lnTo>
                <a:lnTo>
                  <a:pt x="3137400" y="2513965"/>
                </a:lnTo>
                <a:lnTo>
                  <a:pt x="3158032" y="2514600"/>
                </a:lnTo>
                <a:lnTo>
                  <a:pt x="3178981" y="2514918"/>
                </a:lnTo>
                <a:lnTo>
                  <a:pt x="3199613" y="2514918"/>
                </a:lnTo>
                <a:lnTo>
                  <a:pt x="3224372" y="2514918"/>
                </a:lnTo>
                <a:lnTo>
                  <a:pt x="3249765" y="2514283"/>
                </a:lnTo>
                <a:lnTo>
                  <a:pt x="3274523" y="2513330"/>
                </a:lnTo>
                <a:lnTo>
                  <a:pt x="3299282" y="2511743"/>
                </a:lnTo>
                <a:lnTo>
                  <a:pt x="3324040" y="2510473"/>
                </a:lnTo>
                <a:lnTo>
                  <a:pt x="3348481" y="2507933"/>
                </a:lnTo>
                <a:lnTo>
                  <a:pt x="3372922" y="2505710"/>
                </a:lnTo>
                <a:lnTo>
                  <a:pt x="3397680" y="2502535"/>
                </a:lnTo>
                <a:lnTo>
                  <a:pt x="3421486" y="2499360"/>
                </a:lnTo>
                <a:lnTo>
                  <a:pt x="3445292" y="2495233"/>
                </a:lnTo>
                <a:lnTo>
                  <a:pt x="3468464" y="2491423"/>
                </a:lnTo>
                <a:lnTo>
                  <a:pt x="3491635" y="2486978"/>
                </a:lnTo>
                <a:lnTo>
                  <a:pt x="3514171" y="2481898"/>
                </a:lnTo>
                <a:lnTo>
                  <a:pt x="3536390" y="2476818"/>
                </a:lnTo>
                <a:lnTo>
                  <a:pt x="3557974" y="2471420"/>
                </a:lnTo>
                <a:lnTo>
                  <a:pt x="3579241" y="2465070"/>
                </a:lnTo>
                <a:lnTo>
                  <a:pt x="3599873" y="2458720"/>
                </a:lnTo>
                <a:lnTo>
                  <a:pt x="3619870" y="2452053"/>
                </a:lnTo>
                <a:lnTo>
                  <a:pt x="3639233" y="2444750"/>
                </a:lnTo>
                <a:lnTo>
                  <a:pt x="3657643" y="2437448"/>
                </a:lnTo>
                <a:lnTo>
                  <a:pt x="3676053" y="2429510"/>
                </a:lnTo>
                <a:lnTo>
                  <a:pt x="3692876" y="2421255"/>
                </a:lnTo>
                <a:lnTo>
                  <a:pt x="3709381" y="2412365"/>
                </a:lnTo>
                <a:lnTo>
                  <a:pt x="3724935" y="2403475"/>
                </a:lnTo>
                <a:lnTo>
                  <a:pt x="3739853" y="2393950"/>
                </a:lnTo>
                <a:lnTo>
                  <a:pt x="3753502" y="2384108"/>
                </a:lnTo>
                <a:lnTo>
                  <a:pt x="3766198" y="2374265"/>
                </a:lnTo>
                <a:lnTo>
                  <a:pt x="3772547" y="2368550"/>
                </a:lnTo>
                <a:lnTo>
                  <a:pt x="3777943" y="2363470"/>
                </a:lnTo>
                <a:lnTo>
                  <a:pt x="3783656" y="2358073"/>
                </a:lnTo>
                <a:lnTo>
                  <a:pt x="3789052" y="2352675"/>
                </a:lnTo>
                <a:lnTo>
                  <a:pt x="3793814" y="2346960"/>
                </a:lnTo>
                <a:lnTo>
                  <a:pt x="3798575" y="2341563"/>
                </a:lnTo>
                <a:lnTo>
                  <a:pt x="3803336" y="2335530"/>
                </a:lnTo>
                <a:lnTo>
                  <a:pt x="3807145" y="2329498"/>
                </a:lnTo>
                <a:lnTo>
                  <a:pt x="3811271" y="2323783"/>
                </a:lnTo>
                <a:lnTo>
                  <a:pt x="3815080" y="2317750"/>
                </a:lnTo>
                <a:close/>
                <a:moveTo>
                  <a:pt x="2989478" y="2307907"/>
                </a:moveTo>
                <a:lnTo>
                  <a:pt x="2989478" y="2423478"/>
                </a:lnTo>
                <a:lnTo>
                  <a:pt x="3009158" y="2426018"/>
                </a:lnTo>
                <a:lnTo>
                  <a:pt x="3029472" y="2428240"/>
                </a:lnTo>
                <a:lnTo>
                  <a:pt x="3049469" y="2430780"/>
                </a:lnTo>
                <a:lnTo>
                  <a:pt x="3070419" y="2432685"/>
                </a:lnTo>
                <a:lnTo>
                  <a:pt x="3070419" y="2317432"/>
                </a:lnTo>
                <a:lnTo>
                  <a:pt x="3049469" y="2315527"/>
                </a:lnTo>
                <a:lnTo>
                  <a:pt x="3029472" y="2313305"/>
                </a:lnTo>
                <a:lnTo>
                  <a:pt x="3009158" y="2310765"/>
                </a:lnTo>
                <a:lnTo>
                  <a:pt x="2989478" y="2307907"/>
                </a:lnTo>
                <a:close/>
                <a:moveTo>
                  <a:pt x="2827597" y="2271395"/>
                </a:moveTo>
                <a:lnTo>
                  <a:pt x="2827597" y="2388553"/>
                </a:lnTo>
                <a:lnTo>
                  <a:pt x="2846959" y="2393950"/>
                </a:lnTo>
                <a:lnTo>
                  <a:pt x="2866956" y="2399665"/>
                </a:lnTo>
                <a:lnTo>
                  <a:pt x="2887588" y="2404428"/>
                </a:lnTo>
                <a:lnTo>
                  <a:pt x="2908220" y="2408873"/>
                </a:lnTo>
                <a:lnTo>
                  <a:pt x="2908220" y="2292985"/>
                </a:lnTo>
                <a:lnTo>
                  <a:pt x="2887588" y="2288222"/>
                </a:lnTo>
                <a:lnTo>
                  <a:pt x="2866956" y="2282825"/>
                </a:lnTo>
                <a:lnTo>
                  <a:pt x="2846959" y="2277110"/>
                </a:lnTo>
                <a:lnTo>
                  <a:pt x="2827597" y="2271395"/>
                </a:lnTo>
                <a:close/>
                <a:moveTo>
                  <a:pt x="3717945" y="2227897"/>
                </a:moveTo>
                <a:lnTo>
                  <a:pt x="3711914" y="2232025"/>
                </a:lnTo>
                <a:lnTo>
                  <a:pt x="3704931" y="2235517"/>
                </a:lnTo>
                <a:lnTo>
                  <a:pt x="3696678" y="2239327"/>
                </a:lnTo>
                <a:lnTo>
                  <a:pt x="3688425" y="2242820"/>
                </a:lnTo>
                <a:lnTo>
                  <a:pt x="3671285" y="2249487"/>
                </a:lnTo>
                <a:lnTo>
                  <a:pt x="3656684" y="2255202"/>
                </a:lnTo>
                <a:lnTo>
                  <a:pt x="3656684" y="2356167"/>
                </a:lnTo>
                <a:lnTo>
                  <a:pt x="3665254" y="2351722"/>
                </a:lnTo>
                <a:lnTo>
                  <a:pt x="3674142" y="2347595"/>
                </a:lnTo>
                <a:lnTo>
                  <a:pt x="3682394" y="2342197"/>
                </a:lnTo>
                <a:lnTo>
                  <a:pt x="3690647" y="2337117"/>
                </a:lnTo>
                <a:lnTo>
                  <a:pt x="3698582" y="2331720"/>
                </a:lnTo>
                <a:lnTo>
                  <a:pt x="3705566" y="2326640"/>
                </a:lnTo>
                <a:lnTo>
                  <a:pt x="3711914" y="2321560"/>
                </a:lnTo>
                <a:lnTo>
                  <a:pt x="3717945" y="2316162"/>
                </a:lnTo>
                <a:lnTo>
                  <a:pt x="3717945" y="2227897"/>
                </a:lnTo>
                <a:close/>
                <a:moveTo>
                  <a:pt x="2665715" y="2187575"/>
                </a:moveTo>
                <a:lnTo>
                  <a:pt x="2665715" y="2305685"/>
                </a:lnTo>
                <a:lnTo>
                  <a:pt x="2668254" y="2308542"/>
                </a:lnTo>
                <a:lnTo>
                  <a:pt x="2671429" y="2311717"/>
                </a:lnTo>
                <a:lnTo>
                  <a:pt x="2678729" y="2318385"/>
                </a:lnTo>
                <a:lnTo>
                  <a:pt x="2687934" y="2325052"/>
                </a:lnTo>
                <a:lnTo>
                  <a:pt x="2698726" y="2332037"/>
                </a:lnTo>
                <a:lnTo>
                  <a:pt x="2710153" y="2339657"/>
                </a:lnTo>
                <a:lnTo>
                  <a:pt x="2722215" y="2346325"/>
                </a:lnTo>
                <a:lnTo>
                  <a:pt x="2734594" y="2352675"/>
                </a:lnTo>
                <a:lnTo>
                  <a:pt x="2746656" y="2358390"/>
                </a:lnTo>
                <a:lnTo>
                  <a:pt x="2746656" y="2239327"/>
                </a:lnTo>
                <a:lnTo>
                  <a:pt x="2734594" y="2233612"/>
                </a:lnTo>
                <a:lnTo>
                  <a:pt x="2723167" y="2227580"/>
                </a:lnTo>
                <a:lnTo>
                  <a:pt x="2712058" y="2221230"/>
                </a:lnTo>
                <a:lnTo>
                  <a:pt x="2701583" y="2214562"/>
                </a:lnTo>
                <a:lnTo>
                  <a:pt x="2691743" y="2208212"/>
                </a:lnTo>
                <a:lnTo>
                  <a:pt x="2682538" y="2201545"/>
                </a:lnTo>
                <a:lnTo>
                  <a:pt x="2673650" y="2194560"/>
                </a:lnTo>
                <a:lnTo>
                  <a:pt x="2665715" y="2187575"/>
                </a:lnTo>
                <a:close/>
                <a:moveTo>
                  <a:pt x="2609850" y="2081212"/>
                </a:moveTo>
                <a:lnTo>
                  <a:pt x="2613342" y="2087245"/>
                </a:lnTo>
                <a:lnTo>
                  <a:pt x="2617468" y="2092960"/>
                </a:lnTo>
                <a:lnTo>
                  <a:pt x="2621594" y="2098675"/>
                </a:lnTo>
                <a:lnTo>
                  <a:pt x="2626038" y="2104390"/>
                </a:lnTo>
                <a:lnTo>
                  <a:pt x="2631117" y="2110105"/>
                </a:lnTo>
                <a:lnTo>
                  <a:pt x="2635878" y="2115502"/>
                </a:lnTo>
                <a:lnTo>
                  <a:pt x="2641274" y="2120900"/>
                </a:lnTo>
                <a:lnTo>
                  <a:pt x="2646988" y="2126615"/>
                </a:lnTo>
                <a:lnTo>
                  <a:pt x="2658732" y="2136775"/>
                </a:lnTo>
                <a:lnTo>
                  <a:pt x="2671746" y="2146935"/>
                </a:lnTo>
                <a:lnTo>
                  <a:pt x="2685712" y="2157095"/>
                </a:lnTo>
                <a:lnTo>
                  <a:pt x="2700631" y="2165985"/>
                </a:lnTo>
                <a:lnTo>
                  <a:pt x="2715867" y="2175192"/>
                </a:lnTo>
                <a:lnTo>
                  <a:pt x="2732372" y="2183765"/>
                </a:lnTo>
                <a:lnTo>
                  <a:pt x="2749830" y="2192020"/>
                </a:lnTo>
                <a:lnTo>
                  <a:pt x="2767923" y="2199957"/>
                </a:lnTo>
                <a:lnTo>
                  <a:pt x="2786650" y="2207895"/>
                </a:lnTo>
                <a:lnTo>
                  <a:pt x="2805695" y="2214880"/>
                </a:lnTo>
                <a:lnTo>
                  <a:pt x="2826009" y="2221547"/>
                </a:lnTo>
                <a:lnTo>
                  <a:pt x="2846959" y="2227897"/>
                </a:lnTo>
                <a:lnTo>
                  <a:pt x="2867591" y="2234247"/>
                </a:lnTo>
                <a:lnTo>
                  <a:pt x="2889492" y="2239645"/>
                </a:lnTo>
                <a:lnTo>
                  <a:pt x="2912029" y="2245042"/>
                </a:lnTo>
                <a:lnTo>
                  <a:pt x="2934248" y="2250122"/>
                </a:lnTo>
                <a:lnTo>
                  <a:pt x="2957102" y="2254250"/>
                </a:lnTo>
                <a:lnTo>
                  <a:pt x="2980908" y="2258695"/>
                </a:lnTo>
                <a:lnTo>
                  <a:pt x="3004396" y="2262187"/>
                </a:lnTo>
                <a:lnTo>
                  <a:pt x="3028203" y="2265680"/>
                </a:lnTo>
                <a:lnTo>
                  <a:pt x="3052644" y="2268537"/>
                </a:lnTo>
                <a:lnTo>
                  <a:pt x="3077084" y="2271395"/>
                </a:lnTo>
                <a:lnTo>
                  <a:pt x="3101525" y="2273300"/>
                </a:lnTo>
                <a:lnTo>
                  <a:pt x="3125966" y="2275205"/>
                </a:lnTo>
                <a:lnTo>
                  <a:pt x="3150725" y="2276792"/>
                </a:lnTo>
                <a:lnTo>
                  <a:pt x="3175800" y="2277745"/>
                </a:lnTo>
                <a:lnTo>
                  <a:pt x="3200559" y="2278380"/>
                </a:lnTo>
                <a:lnTo>
                  <a:pt x="3225317" y="2278380"/>
                </a:lnTo>
                <a:lnTo>
                  <a:pt x="3246266" y="2278380"/>
                </a:lnTo>
                <a:lnTo>
                  <a:pt x="3267216" y="2278062"/>
                </a:lnTo>
                <a:lnTo>
                  <a:pt x="3288165" y="2277110"/>
                </a:lnTo>
                <a:lnTo>
                  <a:pt x="3308797" y="2276157"/>
                </a:lnTo>
                <a:lnTo>
                  <a:pt x="3329429" y="2274887"/>
                </a:lnTo>
                <a:lnTo>
                  <a:pt x="3350378" y="2273300"/>
                </a:lnTo>
                <a:lnTo>
                  <a:pt x="3371010" y="2271712"/>
                </a:lnTo>
                <a:lnTo>
                  <a:pt x="3391325" y="2269807"/>
                </a:lnTo>
                <a:lnTo>
                  <a:pt x="3411957" y="2267267"/>
                </a:lnTo>
                <a:lnTo>
                  <a:pt x="3431954" y="2264727"/>
                </a:lnTo>
                <a:lnTo>
                  <a:pt x="3451951" y="2261870"/>
                </a:lnTo>
                <a:lnTo>
                  <a:pt x="3471948" y="2258695"/>
                </a:lnTo>
                <a:lnTo>
                  <a:pt x="3491628" y="2255202"/>
                </a:lnTo>
                <a:lnTo>
                  <a:pt x="3510990" y="2251710"/>
                </a:lnTo>
                <a:lnTo>
                  <a:pt x="3530035" y="2247582"/>
                </a:lnTo>
                <a:lnTo>
                  <a:pt x="3548763" y="2243455"/>
                </a:lnTo>
                <a:lnTo>
                  <a:pt x="3567173" y="2239010"/>
                </a:lnTo>
                <a:lnTo>
                  <a:pt x="3585265" y="2233930"/>
                </a:lnTo>
                <a:lnTo>
                  <a:pt x="3603041" y="2229167"/>
                </a:lnTo>
                <a:lnTo>
                  <a:pt x="3620498" y="2223452"/>
                </a:lnTo>
                <a:lnTo>
                  <a:pt x="3637004" y="2218055"/>
                </a:lnTo>
                <a:lnTo>
                  <a:pt x="3653510" y="2212022"/>
                </a:lnTo>
                <a:lnTo>
                  <a:pt x="3669698" y="2206307"/>
                </a:lnTo>
                <a:lnTo>
                  <a:pt x="3685251" y="2199957"/>
                </a:lnTo>
                <a:lnTo>
                  <a:pt x="3700170" y="2193290"/>
                </a:lnTo>
                <a:lnTo>
                  <a:pt x="3714770" y="2185987"/>
                </a:lnTo>
                <a:lnTo>
                  <a:pt x="3728419" y="2179002"/>
                </a:lnTo>
                <a:lnTo>
                  <a:pt x="3741751" y="2171382"/>
                </a:lnTo>
                <a:lnTo>
                  <a:pt x="3754765" y="2164080"/>
                </a:lnTo>
                <a:lnTo>
                  <a:pt x="3767144" y="2156142"/>
                </a:lnTo>
                <a:lnTo>
                  <a:pt x="3778571" y="2147887"/>
                </a:lnTo>
                <a:lnTo>
                  <a:pt x="3789363" y="2139632"/>
                </a:lnTo>
                <a:lnTo>
                  <a:pt x="3789363" y="2247265"/>
                </a:lnTo>
                <a:lnTo>
                  <a:pt x="3788728" y="2247582"/>
                </a:lnTo>
                <a:lnTo>
                  <a:pt x="3788728" y="2252027"/>
                </a:lnTo>
                <a:lnTo>
                  <a:pt x="3788411" y="2256472"/>
                </a:lnTo>
                <a:lnTo>
                  <a:pt x="3787776" y="2261870"/>
                </a:lnTo>
                <a:lnTo>
                  <a:pt x="3786506" y="2267267"/>
                </a:lnTo>
                <a:lnTo>
                  <a:pt x="3785237" y="2272982"/>
                </a:lnTo>
                <a:lnTo>
                  <a:pt x="3783332" y="2278062"/>
                </a:lnTo>
                <a:lnTo>
                  <a:pt x="3781428" y="2283460"/>
                </a:lnTo>
                <a:lnTo>
                  <a:pt x="3778571" y="2289175"/>
                </a:lnTo>
                <a:lnTo>
                  <a:pt x="3775714" y="2294255"/>
                </a:lnTo>
                <a:lnTo>
                  <a:pt x="3772540" y="2299335"/>
                </a:lnTo>
                <a:lnTo>
                  <a:pt x="3769048" y="2304732"/>
                </a:lnTo>
                <a:lnTo>
                  <a:pt x="3765557" y="2310130"/>
                </a:lnTo>
                <a:lnTo>
                  <a:pt x="3761113" y="2315210"/>
                </a:lnTo>
                <a:lnTo>
                  <a:pt x="3756987" y="2320290"/>
                </a:lnTo>
                <a:lnTo>
                  <a:pt x="3752226" y="2325052"/>
                </a:lnTo>
                <a:lnTo>
                  <a:pt x="3747147" y="2330132"/>
                </a:lnTo>
                <a:lnTo>
                  <a:pt x="3741433" y="2334895"/>
                </a:lnTo>
                <a:lnTo>
                  <a:pt x="3736037" y="2339975"/>
                </a:lnTo>
                <a:lnTo>
                  <a:pt x="3723658" y="2349500"/>
                </a:lnTo>
                <a:lnTo>
                  <a:pt x="3710327" y="2358390"/>
                </a:lnTo>
                <a:lnTo>
                  <a:pt x="3696043" y="2367598"/>
                </a:lnTo>
                <a:lnTo>
                  <a:pt x="3680490" y="2376170"/>
                </a:lnTo>
                <a:lnTo>
                  <a:pt x="3663667" y="2384425"/>
                </a:lnTo>
                <a:lnTo>
                  <a:pt x="3646526" y="2392363"/>
                </a:lnTo>
                <a:lnTo>
                  <a:pt x="3627799" y="2400300"/>
                </a:lnTo>
                <a:lnTo>
                  <a:pt x="3608754" y="2407920"/>
                </a:lnTo>
                <a:lnTo>
                  <a:pt x="3588122" y="2414905"/>
                </a:lnTo>
                <a:lnTo>
                  <a:pt x="3566855" y="2421573"/>
                </a:lnTo>
                <a:lnTo>
                  <a:pt x="3544636" y="2427923"/>
                </a:lnTo>
                <a:lnTo>
                  <a:pt x="3522417" y="2433955"/>
                </a:lnTo>
                <a:lnTo>
                  <a:pt x="3498611" y="2439353"/>
                </a:lnTo>
                <a:lnTo>
                  <a:pt x="3474170" y="2444433"/>
                </a:lnTo>
                <a:lnTo>
                  <a:pt x="3449412" y="2449195"/>
                </a:lnTo>
                <a:lnTo>
                  <a:pt x="3423701" y="2453323"/>
                </a:lnTo>
                <a:lnTo>
                  <a:pt x="3397356" y="2457133"/>
                </a:lnTo>
                <a:lnTo>
                  <a:pt x="3370376" y="2460625"/>
                </a:lnTo>
                <a:lnTo>
                  <a:pt x="3343395" y="2463483"/>
                </a:lnTo>
                <a:lnTo>
                  <a:pt x="3315146" y="2465705"/>
                </a:lnTo>
                <a:lnTo>
                  <a:pt x="3286896" y="2467928"/>
                </a:lnTo>
                <a:lnTo>
                  <a:pt x="3258011" y="2468880"/>
                </a:lnTo>
                <a:lnTo>
                  <a:pt x="3228491" y="2469833"/>
                </a:lnTo>
                <a:lnTo>
                  <a:pt x="3198972" y="2470150"/>
                </a:lnTo>
                <a:lnTo>
                  <a:pt x="3168500" y="2469833"/>
                </a:lnTo>
                <a:lnTo>
                  <a:pt x="3138663" y="2468880"/>
                </a:lnTo>
                <a:lnTo>
                  <a:pt x="3109143" y="2467293"/>
                </a:lnTo>
                <a:lnTo>
                  <a:pt x="3080259" y="2465388"/>
                </a:lnTo>
                <a:lnTo>
                  <a:pt x="3051374" y="2463165"/>
                </a:lnTo>
                <a:lnTo>
                  <a:pt x="3023441" y="2459990"/>
                </a:lnTo>
                <a:lnTo>
                  <a:pt x="2996144" y="2456815"/>
                </a:lnTo>
                <a:lnTo>
                  <a:pt x="2969481" y="2452370"/>
                </a:lnTo>
                <a:lnTo>
                  <a:pt x="2943453" y="2447925"/>
                </a:lnTo>
                <a:lnTo>
                  <a:pt x="2917742" y="2443480"/>
                </a:lnTo>
                <a:lnTo>
                  <a:pt x="2892984" y="2437765"/>
                </a:lnTo>
                <a:lnTo>
                  <a:pt x="2869178" y="2432050"/>
                </a:lnTo>
                <a:lnTo>
                  <a:pt x="2846007" y="2426018"/>
                </a:lnTo>
                <a:lnTo>
                  <a:pt x="2823470" y="2419350"/>
                </a:lnTo>
                <a:lnTo>
                  <a:pt x="2802203" y="2412048"/>
                </a:lnTo>
                <a:lnTo>
                  <a:pt x="2781889" y="2405063"/>
                </a:lnTo>
                <a:lnTo>
                  <a:pt x="2762527" y="2397125"/>
                </a:lnTo>
                <a:lnTo>
                  <a:pt x="2743799" y="2389188"/>
                </a:lnTo>
                <a:lnTo>
                  <a:pt x="2726024" y="2380615"/>
                </a:lnTo>
                <a:lnTo>
                  <a:pt x="2709518" y="2372043"/>
                </a:lnTo>
                <a:lnTo>
                  <a:pt x="2694600" y="2362835"/>
                </a:lnTo>
                <a:lnTo>
                  <a:pt x="2679999" y="2353945"/>
                </a:lnTo>
                <a:lnTo>
                  <a:pt x="2666985" y="2343785"/>
                </a:lnTo>
                <a:lnTo>
                  <a:pt x="2660954" y="2339340"/>
                </a:lnTo>
                <a:lnTo>
                  <a:pt x="2655240" y="2333942"/>
                </a:lnTo>
                <a:lnTo>
                  <a:pt x="2650162" y="2328862"/>
                </a:lnTo>
                <a:lnTo>
                  <a:pt x="2645083" y="2324100"/>
                </a:lnTo>
                <a:lnTo>
                  <a:pt x="2639687" y="2319020"/>
                </a:lnTo>
                <a:lnTo>
                  <a:pt x="2635561" y="2313622"/>
                </a:lnTo>
                <a:lnTo>
                  <a:pt x="2631434" y="2308542"/>
                </a:lnTo>
                <a:lnTo>
                  <a:pt x="2627625" y="2303145"/>
                </a:lnTo>
                <a:lnTo>
                  <a:pt x="2624134" y="2297747"/>
                </a:lnTo>
                <a:lnTo>
                  <a:pt x="2620960" y="2292350"/>
                </a:lnTo>
                <a:lnTo>
                  <a:pt x="2618103" y="2286635"/>
                </a:lnTo>
                <a:lnTo>
                  <a:pt x="2615881" y="2281555"/>
                </a:lnTo>
                <a:lnTo>
                  <a:pt x="2613659" y="2275840"/>
                </a:lnTo>
                <a:lnTo>
                  <a:pt x="2612072" y="2270125"/>
                </a:lnTo>
                <a:lnTo>
                  <a:pt x="2610485" y="2264727"/>
                </a:lnTo>
                <a:lnTo>
                  <a:pt x="2609850" y="2259012"/>
                </a:lnTo>
                <a:lnTo>
                  <a:pt x="2609215" y="2253297"/>
                </a:lnTo>
                <a:lnTo>
                  <a:pt x="2609215" y="2247582"/>
                </a:lnTo>
                <a:lnTo>
                  <a:pt x="2608580" y="2247582"/>
                </a:lnTo>
                <a:lnTo>
                  <a:pt x="2608580" y="2101215"/>
                </a:lnTo>
                <a:lnTo>
                  <a:pt x="2608263" y="2097405"/>
                </a:lnTo>
                <a:lnTo>
                  <a:pt x="2608580" y="2089150"/>
                </a:lnTo>
                <a:lnTo>
                  <a:pt x="2609850" y="2081212"/>
                </a:lnTo>
                <a:close/>
                <a:moveTo>
                  <a:pt x="3270250" y="1882775"/>
                </a:moveTo>
                <a:lnTo>
                  <a:pt x="3307579" y="1890615"/>
                </a:lnTo>
                <a:lnTo>
                  <a:pt x="3314856" y="1892183"/>
                </a:lnTo>
                <a:lnTo>
                  <a:pt x="3321499" y="1894064"/>
                </a:lnTo>
                <a:lnTo>
                  <a:pt x="3326877" y="1895945"/>
                </a:lnTo>
                <a:lnTo>
                  <a:pt x="3331622" y="1898141"/>
                </a:lnTo>
                <a:lnTo>
                  <a:pt x="3336367" y="1900649"/>
                </a:lnTo>
                <a:lnTo>
                  <a:pt x="3340164" y="1902844"/>
                </a:lnTo>
                <a:lnTo>
                  <a:pt x="3348389" y="1908802"/>
                </a:lnTo>
                <a:lnTo>
                  <a:pt x="3351236" y="1911625"/>
                </a:lnTo>
                <a:lnTo>
                  <a:pt x="3353767" y="1914133"/>
                </a:lnTo>
                <a:lnTo>
                  <a:pt x="3355665" y="1916955"/>
                </a:lnTo>
                <a:lnTo>
                  <a:pt x="3356930" y="1919778"/>
                </a:lnTo>
                <a:lnTo>
                  <a:pt x="3357563" y="1922913"/>
                </a:lnTo>
                <a:lnTo>
                  <a:pt x="3357563" y="1925422"/>
                </a:lnTo>
                <a:lnTo>
                  <a:pt x="3357247" y="1928244"/>
                </a:lnTo>
                <a:lnTo>
                  <a:pt x="3355981" y="1931066"/>
                </a:lnTo>
                <a:lnTo>
                  <a:pt x="3354716" y="1933889"/>
                </a:lnTo>
                <a:lnTo>
                  <a:pt x="3352818" y="1936397"/>
                </a:lnTo>
                <a:lnTo>
                  <a:pt x="3350603" y="1939220"/>
                </a:lnTo>
                <a:lnTo>
                  <a:pt x="3347440" y="1941415"/>
                </a:lnTo>
                <a:lnTo>
                  <a:pt x="3344276" y="1943923"/>
                </a:lnTo>
                <a:lnTo>
                  <a:pt x="3340164" y="1945805"/>
                </a:lnTo>
                <a:lnTo>
                  <a:pt x="3336051" y="1947686"/>
                </a:lnTo>
                <a:lnTo>
                  <a:pt x="3331306" y="1949568"/>
                </a:lnTo>
                <a:lnTo>
                  <a:pt x="3324979" y="1951763"/>
                </a:lnTo>
                <a:lnTo>
                  <a:pt x="3318335" y="1953644"/>
                </a:lnTo>
                <a:lnTo>
                  <a:pt x="3310743" y="1955212"/>
                </a:lnTo>
                <a:lnTo>
                  <a:pt x="3303467" y="1956466"/>
                </a:lnTo>
                <a:lnTo>
                  <a:pt x="3295558" y="1957094"/>
                </a:lnTo>
                <a:lnTo>
                  <a:pt x="3287333" y="1958034"/>
                </a:lnTo>
                <a:lnTo>
                  <a:pt x="3270250" y="1958975"/>
                </a:lnTo>
                <a:lnTo>
                  <a:pt x="3270250" y="1882775"/>
                </a:lnTo>
                <a:close/>
                <a:moveTo>
                  <a:pt x="2635250" y="1862137"/>
                </a:moveTo>
                <a:lnTo>
                  <a:pt x="2635885" y="1868810"/>
                </a:lnTo>
                <a:lnTo>
                  <a:pt x="2636520" y="1875166"/>
                </a:lnTo>
                <a:lnTo>
                  <a:pt x="2637789" y="1881521"/>
                </a:lnTo>
                <a:lnTo>
                  <a:pt x="2639694" y="1887559"/>
                </a:lnTo>
                <a:lnTo>
                  <a:pt x="2641598" y="1893914"/>
                </a:lnTo>
                <a:lnTo>
                  <a:pt x="2644455" y="1900270"/>
                </a:lnTo>
                <a:lnTo>
                  <a:pt x="2647629" y="1906307"/>
                </a:lnTo>
                <a:lnTo>
                  <a:pt x="2650803" y="1912663"/>
                </a:lnTo>
                <a:lnTo>
                  <a:pt x="2654612" y="1918383"/>
                </a:lnTo>
                <a:lnTo>
                  <a:pt x="2659056" y="1924420"/>
                </a:lnTo>
                <a:lnTo>
                  <a:pt x="2663817" y="1930458"/>
                </a:lnTo>
                <a:lnTo>
                  <a:pt x="2668896" y="1936178"/>
                </a:lnTo>
                <a:lnTo>
                  <a:pt x="2673975" y="1941898"/>
                </a:lnTo>
                <a:lnTo>
                  <a:pt x="2680005" y="1947618"/>
                </a:lnTo>
                <a:lnTo>
                  <a:pt x="2686354" y="1953338"/>
                </a:lnTo>
                <a:lnTo>
                  <a:pt x="2692385" y="1958740"/>
                </a:lnTo>
                <a:lnTo>
                  <a:pt x="2692385" y="2069006"/>
                </a:lnTo>
                <a:lnTo>
                  <a:pt x="2695241" y="2071549"/>
                </a:lnTo>
                <a:lnTo>
                  <a:pt x="2698098" y="2074726"/>
                </a:lnTo>
                <a:lnTo>
                  <a:pt x="2705399" y="2081400"/>
                </a:lnTo>
                <a:lnTo>
                  <a:pt x="2714921" y="2088391"/>
                </a:lnTo>
                <a:lnTo>
                  <a:pt x="2725078" y="2095699"/>
                </a:lnTo>
                <a:lnTo>
                  <a:pt x="2737140" y="2103008"/>
                </a:lnTo>
                <a:lnTo>
                  <a:pt x="2748884" y="2109681"/>
                </a:lnTo>
                <a:lnTo>
                  <a:pt x="2761581" y="2116354"/>
                </a:lnTo>
                <a:lnTo>
                  <a:pt x="2773325" y="2121757"/>
                </a:lnTo>
                <a:lnTo>
                  <a:pt x="2773325" y="2007994"/>
                </a:lnTo>
                <a:lnTo>
                  <a:pt x="2792370" y="2016256"/>
                </a:lnTo>
                <a:lnTo>
                  <a:pt x="2812050" y="2024201"/>
                </a:lnTo>
                <a:lnTo>
                  <a:pt x="2832999" y="2031827"/>
                </a:lnTo>
                <a:lnTo>
                  <a:pt x="2854584" y="2038818"/>
                </a:lnTo>
                <a:lnTo>
                  <a:pt x="2854584" y="2151945"/>
                </a:lnTo>
                <a:lnTo>
                  <a:pt x="2873946" y="2157347"/>
                </a:lnTo>
                <a:lnTo>
                  <a:pt x="2893626" y="2162749"/>
                </a:lnTo>
                <a:lnTo>
                  <a:pt x="2914258" y="2167516"/>
                </a:lnTo>
                <a:lnTo>
                  <a:pt x="2935524" y="2172282"/>
                </a:lnTo>
                <a:lnTo>
                  <a:pt x="2935524" y="2060744"/>
                </a:lnTo>
                <a:lnTo>
                  <a:pt x="2955204" y="2064558"/>
                </a:lnTo>
                <a:lnTo>
                  <a:pt x="2974884" y="2068371"/>
                </a:lnTo>
                <a:lnTo>
                  <a:pt x="2995198" y="2071549"/>
                </a:lnTo>
                <a:lnTo>
                  <a:pt x="3016148" y="2075362"/>
                </a:lnTo>
                <a:lnTo>
                  <a:pt x="3016148" y="2186900"/>
                </a:lnTo>
                <a:lnTo>
                  <a:pt x="3035827" y="2189442"/>
                </a:lnTo>
                <a:lnTo>
                  <a:pt x="3056142" y="2191666"/>
                </a:lnTo>
                <a:lnTo>
                  <a:pt x="3076456" y="2194208"/>
                </a:lnTo>
                <a:lnTo>
                  <a:pt x="3097406" y="2196115"/>
                </a:lnTo>
                <a:lnTo>
                  <a:pt x="3097406" y="2084577"/>
                </a:lnTo>
                <a:lnTo>
                  <a:pt x="3117085" y="2086166"/>
                </a:lnTo>
                <a:lnTo>
                  <a:pt x="3137400" y="2087437"/>
                </a:lnTo>
                <a:lnTo>
                  <a:pt x="3157715" y="2088708"/>
                </a:lnTo>
                <a:lnTo>
                  <a:pt x="3178346" y="2089344"/>
                </a:lnTo>
                <a:lnTo>
                  <a:pt x="3178346" y="2200246"/>
                </a:lnTo>
                <a:lnTo>
                  <a:pt x="3201835" y="2201199"/>
                </a:lnTo>
                <a:lnTo>
                  <a:pt x="3225959" y="2201199"/>
                </a:lnTo>
                <a:lnTo>
                  <a:pt x="3258970" y="2200882"/>
                </a:lnTo>
                <a:lnTo>
                  <a:pt x="3258970" y="2089344"/>
                </a:lnTo>
                <a:lnTo>
                  <a:pt x="3291029" y="2088708"/>
                </a:lnTo>
                <a:lnTo>
                  <a:pt x="3322135" y="2087119"/>
                </a:lnTo>
                <a:lnTo>
                  <a:pt x="3352925" y="2084577"/>
                </a:lnTo>
                <a:lnTo>
                  <a:pt x="3383396" y="2082035"/>
                </a:lnTo>
                <a:lnTo>
                  <a:pt x="3412916" y="2078540"/>
                </a:lnTo>
                <a:lnTo>
                  <a:pt x="3441801" y="2074091"/>
                </a:lnTo>
                <a:lnTo>
                  <a:pt x="3470051" y="2069642"/>
                </a:lnTo>
                <a:lnTo>
                  <a:pt x="3497348" y="2064558"/>
                </a:lnTo>
                <a:lnTo>
                  <a:pt x="3524011" y="2058520"/>
                </a:lnTo>
                <a:lnTo>
                  <a:pt x="3549722" y="2052482"/>
                </a:lnTo>
                <a:lnTo>
                  <a:pt x="3574480" y="2046127"/>
                </a:lnTo>
                <a:lnTo>
                  <a:pt x="3598604" y="2038500"/>
                </a:lnTo>
                <a:lnTo>
                  <a:pt x="3621457" y="2030874"/>
                </a:lnTo>
                <a:lnTo>
                  <a:pt x="3643042" y="2023247"/>
                </a:lnTo>
                <a:lnTo>
                  <a:pt x="3663991" y="2014350"/>
                </a:lnTo>
                <a:lnTo>
                  <a:pt x="3683671" y="2005770"/>
                </a:lnTo>
                <a:lnTo>
                  <a:pt x="3683671" y="2119532"/>
                </a:lnTo>
                <a:lnTo>
                  <a:pt x="3692558" y="2115083"/>
                </a:lnTo>
                <a:lnTo>
                  <a:pt x="3701128" y="2110635"/>
                </a:lnTo>
                <a:lnTo>
                  <a:pt x="3709381" y="2105550"/>
                </a:lnTo>
                <a:lnTo>
                  <a:pt x="3717634" y="2100466"/>
                </a:lnTo>
                <a:lnTo>
                  <a:pt x="3725252" y="2095064"/>
                </a:lnTo>
                <a:lnTo>
                  <a:pt x="3732235" y="2089979"/>
                </a:lnTo>
                <a:lnTo>
                  <a:pt x="3738901" y="2084577"/>
                </a:lnTo>
                <a:lnTo>
                  <a:pt x="3744614" y="2079493"/>
                </a:lnTo>
                <a:lnTo>
                  <a:pt x="3744614" y="1970179"/>
                </a:lnTo>
                <a:lnTo>
                  <a:pt x="3752867" y="1964142"/>
                </a:lnTo>
                <a:lnTo>
                  <a:pt x="3760802" y="1958104"/>
                </a:lnTo>
                <a:lnTo>
                  <a:pt x="3767786" y="1951749"/>
                </a:lnTo>
                <a:lnTo>
                  <a:pt x="3774769" y="1945393"/>
                </a:lnTo>
                <a:lnTo>
                  <a:pt x="3781117" y="1939038"/>
                </a:lnTo>
                <a:lnTo>
                  <a:pt x="3786830" y="1932365"/>
                </a:lnTo>
                <a:lnTo>
                  <a:pt x="3792226" y="1925691"/>
                </a:lnTo>
                <a:lnTo>
                  <a:pt x="3796988" y="1919018"/>
                </a:lnTo>
                <a:lnTo>
                  <a:pt x="3801432" y="1912027"/>
                </a:lnTo>
                <a:lnTo>
                  <a:pt x="3805240" y="1905354"/>
                </a:lnTo>
                <a:lnTo>
                  <a:pt x="3808415" y="1898363"/>
                </a:lnTo>
                <a:lnTo>
                  <a:pt x="3811271" y="1891372"/>
                </a:lnTo>
                <a:lnTo>
                  <a:pt x="3813176" y="1884063"/>
                </a:lnTo>
                <a:lnTo>
                  <a:pt x="3814763" y="1877072"/>
                </a:lnTo>
                <a:lnTo>
                  <a:pt x="3816033" y="1869446"/>
                </a:lnTo>
                <a:lnTo>
                  <a:pt x="3816350" y="1862455"/>
                </a:lnTo>
                <a:lnTo>
                  <a:pt x="3816350" y="2010536"/>
                </a:lnTo>
                <a:lnTo>
                  <a:pt x="3816033" y="2010854"/>
                </a:lnTo>
                <a:lnTo>
                  <a:pt x="3815398" y="2019434"/>
                </a:lnTo>
                <a:lnTo>
                  <a:pt x="3814763" y="2025154"/>
                </a:lnTo>
                <a:lnTo>
                  <a:pt x="3813493" y="2030556"/>
                </a:lnTo>
                <a:lnTo>
                  <a:pt x="3811906" y="2036276"/>
                </a:lnTo>
                <a:lnTo>
                  <a:pt x="3810319" y="2041678"/>
                </a:lnTo>
                <a:lnTo>
                  <a:pt x="3808097" y="2046762"/>
                </a:lnTo>
                <a:lnTo>
                  <a:pt x="3805558" y="2052482"/>
                </a:lnTo>
                <a:lnTo>
                  <a:pt x="3803019" y="2057567"/>
                </a:lnTo>
                <a:lnTo>
                  <a:pt x="3799844" y="2062969"/>
                </a:lnTo>
                <a:lnTo>
                  <a:pt x="3796036" y="2068053"/>
                </a:lnTo>
                <a:lnTo>
                  <a:pt x="3792226" y="2073137"/>
                </a:lnTo>
                <a:lnTo>
                  <a:pt x="3788418" y="2078540"/>
                </a:lnTo>
                <a:lnTo>
                  <a:pt x="3783974" y="2083624"/>
                </a:lnTo>
                <a:lnTo>
                  <a:pt x="3779212" y="2088391"/>
                </a:lnTo>
                <a:lnTo>
                  <a:pt x="3774134" y="2093475"/>
                </a:lnTo>
                <a:lnTo>
                  <a:pt x="3768420" y="2098241"/>
                </a:lnTo>
                <a:lnTo>
                  <a:pt x="3763024" y="2103326"/>
                </a:lnTo>
                <a:lnTo>
                  <a:pt x="3750963" y="2112859"/>
                </a:lnTo>
                <a:lnTo>
                  <a:pt x="3737314" y="2121757"/>
                </a:lnTo>
                <a:lnTo>
                  <a:pt x="3722713" y="2130972"/>
                </a:lnTo>
                <a:lnTo>
                  <a:pt x="3707477" y="2139552"/>
                </a:lnTo>
                <a:lnTo>
                  <a:pt x="3690971" y="2147814"/>
                </a:lnTo>
                <a:lnTo>
                  <a:pt x="3673513" y="2156076"/>
                </a:lnTo>
                <a:lnTo>
                  <a:pt x="3655103" y="2163702"/>
                </a:lnTo>
                <a:lnTo>
                  <a:pt x="3635424" y="2171011"/>
                </a:lnTo>
                <a:lnTo>
                  <a:pt x="3615109" y="2178320"/>
                </a:lnTo>
                <a:lnTo>
                  <a:pt x="3593842" y="2184993"/>
                </a:lnTo>
                <a:lnTo>
                  <a:pt x="3571941" y="2191349"/>
                </a:lnTo>
                <a:lnTo>
                  <a:pt x="3549087" y="2197068"/>
                </a:lnTo>
                <a:lnTo>
                  <a:pt x="3525281" y="2202788"/>
                </a:lnTo>
                <a:lnTo>
                  <a:pt x="3501157" y="2207873"/>
                </a:lnTo>
                <a:lnTo>
                  <a:pt x="3476082" y="2212639"/>
                </a:lnTo>
                <a:lnTo>
                  <a:pt x="3450371" y="2217088"/>
                </a:lnTo>
                <a:lnTo>
                  <a:pt x="3424343" y="2220584"/>
                </a:lnTo>
                <a:lnTo>
                  <a:pt x="3397680" y="2224079"/>
                </a:lnTo>
                <a:lnTo>
                  <a:pt x="3370065" y="2226939"/>
                </a:lnTo>
                <a:lnTo>
                  <a:pt x="3341815" y="2229163"/>
                </a:lnTo>
                <a:lnTo>
                  <a:pt x="3313565" y="2231070"/>
                </a:lnTo>
                <a:lnTo>
                  <a:pt x="3284680" y="2232341"/>
                </a:lnTo>
                <a:lnTo>
                  <a:pt x="3255478" y="2233294"/>
                </a:lnTo>
                <a:lnTo>
                  <a:pt x="3225959" y="2233612"/>
                </a:lnTo>
                <a:lnTo>
                  <a:pt x="3195487" y="2233294"/>
                </a:lnTo>
                <a:lnTo>
                  <a:pt x="3165650" y="2232341"/>
                </a:lnTo>
                <a:lnTo>
                  <a:pt x="3136130" y="2231070"/>
                </a:lnTo>
                <a:lnTo>
                  <a:pt x="3106928" y="2229163"/>
                </a:lnTo>
                <a:lnTo>
                  <a:pt x="3078678" y="2226303"/>
                </a:lnTo>
                <a:lnTo>
                  <a:pt x="3050428" y="2223761"/>
                </a:lnTo>
                <a:lnTo>
                  <a:pt x="3022813" y="2220266"/>
                </a:lnTo>
                <a:lnTo>
                  <a:pt x="2996150" y="2216135"/>
                </a:lnTo>
                <a:lnTo>
                  <a:pt x="2970122" y="2211368"/>
                </a:lnTo>
                <a:lnTo>
                  <a:pt x="2944729" y="2206602"/>
                </a:lnTo>
                <a:lnTo>
                  <a:pt x="2919971" y="2201199"/>
                </a:lnTo>
                <a:lnTo>
                  <a:pt x="2895847" y="2195797"/>
                </a:lnTo>
                <a:lnTo>
                  <a:pt x="2872994" y="2189442"/>
                </a:lnTo>
                <a:lnTo>
                  <a:pt x="2850775" y="2182769"/>
                </a:lnTo>
                <a:lnTo>
                  <a:pt x="2829190" y="2175460"/>
                </a:lnTo>
                <a:lnTo>
                  <a:pt x="2808876" y="2168469"/>
                </a:lnTo>
                <a:lnTo>
                  <a:pt x="2789196" y="2160525"/>
                </a:lnTo>
                <a:lnTo>
                  <a:pt x="2770469" y="2152580"/>
                </a:lnTo>
                <a:lnTo>
                  <a:pt x="2753328" y="2144001"/>
                </a:lnTo>
                <a:lnTo>
                  <a:pt x="2736823" y="2135103"/>
                </a:lnTo>
                <a:lnTo>
                  <a:pt x="2721269" y="2126205"/>
                </a:lnTo>
                <a:lnTo>
                  <a:pt x="2706986" y="2116990"/>
                </a:lnTo>
                <a:lnTo>
                  <a:pt x="2693972" y="2107139"/>
                </a:lnTo>
                <a:lnTo>
                  <a:pt x="2688258" y="2102372"/>
                </a:lnTo>
                <a:lnTo>
                  <a:pt x="2682227" y="2097288"/>
                </a:lnTo>
                <a:lnTo>
                  <a:pt x="2676831" y="2092522"/>
                </a:lnTo>
                <a:lnTo>
                  <a:pt x="2671753" y="2087437"/>
                </a:lnTo>
                <a:lnTo>
                  <a:pt x="2666991" y="2082353"/>
                </a:lnTo>
                <a:lnTo>
                  <a:pt x="2662548" y="2076951"/>
                </a:lnTo>
                <a:lnTo>
                  <a:pt x="2658104" y="2071549"/>
                </a:lnTo>
                <a:lnTo>
                  <a:pt x="2654612" y="2066464"/>
                </a:lnTo>
                <a:lnTo>
                  <a:pt x="2651121" y="2061062"/>
                </a:lnTo>
                <a:lnTo>
                  <a:pt x="2647947" y="2055342"/>
                </a:lnTo>
                <a:lnTo>
                  <a:pt x="2645090" y="2050258"/>
                </a:lnTo>
                <a:lnTo>
                  <a:pt x="2642868" y="2044856"/>
                </a:lnTo>
                <a:lnTo>
                  <a:pt x="2640329" y="2039454"/>
                </a:lnTo>
                <a:lnTo>
                  <a:pt x="2638742" y="2033416"/>
                </a:lnTo>
                <a:lnTo>
                  <a:pt x="2637789" y="2027696"/>
                </a:lnTo>
                <a:lnTo>
                  <a:pt x="2636520" y="2022294"/>
                </a:lnTo>
                <a:lnTo>
                  <a:pt x="2636202" y="2016256"/>
                </a:lnTo>
                <a:lnTo>
                  <a:pt x="2635885" y="2010854"/>
                </a:lnTo>
                <a:lnTo>
                  <a:pt x="2635250" y="2010854"/>
                </a:lnTo>
                <a:lnTo>
                  <a:pt x="2635250" y="1862137"/>
                </a:lnTo>
                <a:close/>
                <a:moveTo>
                  <a:pt x="3815353" y="1849331"/>
                </a:moveTo>
                <a:lnTo>
                  <a:pt x="3816061" y="1854393"/>
                </a:lnTo>
                <a:lnTo>
                  <a:pt x="3816350" y="1860279"/>
                </a:lnTo>
                <a:lnTo>
                  <a:pt x="3816061" y="1862137"/>
                </a:lnTo>
                <a:lnTo>
                  <a:pt x="3816061" y="1859040"/>
                </a:lnTo>
                <a:lnTo>
                  <a:pt x="3815773" y="1853154"/>
                </a:lnTo>
                <a:lnTo>
                  <a:pt x="3815353" y="1849331"/>
                </a:lnTo>
                <a:close/>
                <a:moveTo>
                  <a:pt x="2636143" y="1848861"/>
                </a:moveTo>
                <a:lnTo>
                  <a:pt x="2635885" y="1853247"/>
                </a:lnTo>
                <a:lnTo>
                  <a:pt x="2635250" y="1859280"/>
                </a:lnTo>
                <a:lnTo>
                  <a:pt x="2635250" y="1854517"/>
                </a:lnTo>
                <a:lnTo>
                  <a:pt x="2636143" y="1848861"/>
                </a:lnTo>
                <a:close/>
                <a:moveTo>
                  <a:pt x="3814618" y="1842622"/>
                </a:moveTo>
                <a:lnTo>
                  <a:pt x="3815195" y="1847888"/>
                </a:lnTo>
                <a:lnTo>
                  <a:pt x="3815353" y="1849331"/>
                </a:lnTo>
                <a:lnTo>
                  <a:pt x="3815195" y="1848198"/>
                </a:lnTo>
                <a:lnTo>
                  <a:pt x="3814618" y="1842622"/>
                </a:lnTo>
                <a:close/>
                <a:moveTo>
                  <a:pt x="2638425" y="1836737"/>
                </a:moveTo>
                <a:lnTo>
                  <a:pt x="2636838" y="1842770"/>
                </a:lnTo>
                <a:lnTo>
                  <a:pt x="2636202" y="1848485"/>
                </a:lnTo>
                <a:lnTo>
                  <a:pt x="2636143" y="1848861"/>
                </a:lnTo>
                <a:lnTo>
                  <a:pt x="2636202" y="1847850"/>
                </a:lnTo>
                <a:lnTo>
                  <a:pt x="2636838" y="1842452"/>
                </a:lnTo>
                <a:lnTo>
                  <a:pt x="2638425" y="1836737"/>
                </a:lnTo>
                <a:close/>
                <a:moveTo>
                  <a:pt x="3187700" y="1751012"/>
                </a:moveTo>
                <a:lnTo>
                  <a:pt x="3187700" y="1827212"/>
                </a:lnTo>
                <a:lnTo>
                  <a:pt x="3172031" y="1824063"/>
                </a:lnTo>
                <a:lnTo>
                  <a:pt x="3153163" y="1820285"/>
                </a:lnTo>
                <a:lnTo>
                  <a:pt x="3144209" y="1818396"/>
                </a:lnTo>
                <a:lnTo>
                  <a:pt x="3136535" y="1816191"/>
                </a:lnTo>
                <a:lnTo>
                  <a:pt x="3129179" y="1813987"/>
                </a:lnTo>
                <a:lnTo>
                  <a:pt x="3122144" y="1811153"/>
                </a:lnTo>
                <a:lnTo>
                  <a:pt x="3115749" y="1808005"/>
                </a:lnTo>
                <a:lnTo>
                  <a:pt x="3109673" y="1804541"/>
                </a:lnTo>
                <a:lnTo>
                  <a:pt x="3106475" y="1801707"/>
                </a:lnTo>
                <a:lnTo>
                  <a:pt x="3103917" y="1799503"/>
                </a:lnTo>
                <a:lnTo>
                  <a:pt x="3101998" y="1796669"/>
                </a:lnTo>
                <a:lnTo>
                  <a:pt x="3100399" y="1793835"/>
                </a:lnTo>
                <a:lnTo>
                  <a:pt x="3099120" y="1791001"/>
                </a:lnTo>
                <a:lnTo>
                  <a:pt x="3098800" y="1788167"/>
                </a:lnTo>
                <a:lnTo>
                  <a:pt x="3098800" y="1785334"/>
                </a:lnTo>
                <a:lnTo>
                  <a:pt x="3099120" y="1782500"/>
                </a:lnTo>
                <a:lnTo>
                  <a:pt x="3099759" y="1779351"/>
                </a:lnTo>
                <a:lnTo>
                  <a:pt x="3101358" y="1777147"/>
                </a:lnTo>
                <a:lnTo>
                  <a:pt x="3103597" y="1774313"/>
                </a:lnTo>
                <a:lnTo>
                  <a:pt x="3105835" y="1771794"/>
                </a:lnTo>
                <a:lnTo>
                  <a:pt x="3108713" y="1769275"/>
                </a:lnTo>
                <a:lnTo>
                  <a:pt x="3112231" y="1767386"/>
                </a:lnTo>
                <a:lnTo>
                  <a:pt x="3116068" y="1765182"/>
                </a:lnTo>
                <a:lnTo>
                  <a:pt x="3120545" y="1763607"/>
                </a:lnTo>
                <a:lnTo>
                  <a:pt x="3127581" y="1760773"/>
                </a:lnTo>
                <a:lnTo>
                  <a:pt x="3135255" y="1758884"/>
                </a:lnTo>
                <a:lnTo>
                  <a:pt x="3143250" y="1756680"/>
                </a:lnTo>
                <a:lnTo>
                  <a:pt x="3151564" y="1755106"/>
                </a:lnTo>
                <a:lnTo>
                  <a:pt x="3160199" y="1753531"/>
                </a:lnTo>
                <a:lnTo>
                  <a:pt x="3169472" y="1752587"/>
                </a:lnTo>
                <a:lnTo>
                  <a:pt x="3178426" y="1751642"/>
                </a:lnTo>
                <a:lnTo>
                  <a:pt x="3187700" y="1751012"/>
                </a:lnTo>
                <a:close/>
                <a:moveTo>
                  <a:pt x="3203106" y="1692876"/>
                </a:moveTo>
                <a:lnTo>
                  <a:pt x="3200250" y="1693193"/>
                </a:lnTo>
                <a:lnTo>
                  <a:pt x="3197710" y="1693827"/>
                </a:lnTo>
                <a:lnTo>
                  <a:pt x="3194854" y="1694144"/>
                </a:lnTo>
                <a:lnTo>
                  <a:pt x="3192949" y="1694778"/>
                </a:lnTo>
                <a:lnTo>
                  <a:pt x="3191045" y="1696045"/>
                </a:lnTo>
                <a:lnTo>
                  <a:pt x="3189458" y="1697313"/>
                </a:lnTo>
                <a:lnTo>
                  <a:pt x="3188506" y="1698581"/>
                </a:lnTo>
                <a:lnTo>
                  <a:pt x="3188188" y="1699532"/>
                </a:lnTo>
                <a:lnTo>
                  <a:pt x="3188188" y="1720450"/>
                </a:lnTo>
                <a:lnTo>
                  <a:pt x="3171684" y="1721718"/>
                </a:lnTo>
                <a:lnTo>
                  <a:pt x="3155179" y="1723620"/>
                </a:lnTo>
                <a:lnTo>
                  <a:pt x="3139309" y="1726155"/>
                </a:lnTo>
                <a:lnTo>
                  <a:pt x="3123756" y="1728691"/>
                </a:lnTo>
                <a:lnTo>
                  <a:pt x="3108838" y="1731860"/>
                </a:lnTo>
                <a:lnTo>
                  <a:pt x="3095190" y="1735347"/>
                </a:lnTo>
                <a:lnTo>
                  <a:pt x="3081542" y="1739784"/>
                </a:lnTo>
                <a:lnTo>
                  <a:pt x="3069480" y="1744538"/>
                </a:lnTo>
                <a:lnTo>
                  <a:pt x="3061228" y="1748342"/>
                </a:lnTo>
                <a:lnTo>
                  <a:pt x="3053293" y="1752462"/>
                </a:lnTo>
                <a:lnTo>
                  <a:pt x="3046310" y="1756582"/>
                </a:lnTo>
                <a:lnTo>
                  <a:pt x="3040280" y="1761019"/>
                </a:lnTo>
                <a:lnTo>
                  <a:pt x="3034884" y="1765774"/>
                </a:lnTo>
                <a:lnTo>
                  <a:pt x="3030440" y="1770528"/>
                </a:lnTo>
                <a:lnTo>
                  <a:pt x="3026949" y="1775282"/>
                </a:lnTo>
                <a:lnTo>
                  <a:pt x="3024092" y="1780353"/>
                </a:lnTo>
                <a:lnTo>
                  <a:pt x="3022505" y="1785107"/>
                </a:lnTo>
                <a:lnTo>
                  <a:pt x="3021235" y="1790179"/>
                </a:lnTo>
                <a:lnTo>
                  <a:pt x="3021235" y="1794933"/>
                </a:lnTo>
                <a:lnTo>
                  <a:pt x="3022505" y="1800004"/>
                </a:lnTo>
                <a:lnTo>
                  <a:pt x="3024092" y="1805075"/>
                </a:lnTo>
                <a:lnTo>
                  <a:pt x="3026949" y="1809829"/>
                </a:lnTo>
                <a:lnTo>
                  <a:pt x="3030758" y="1814583"/>
                </a:lnTo>
                <a:lnTo>
                  <a:pt x="3035519" y="1819338"/>
                </a:lnTo>
                <a:lnTo>
                  <a:pt x="3040597" y="1823775"/>
                </a:lnTo>
                <a:lnTo>
                  <a:pt x="3046310" y="1827578"/>
                </a:lnTo>
                <a:lnTo>
                  <a:pt x="3052976" y="1831065"/>
                </a:lnTo>
                <a:lnTo>
                  <a:pt x="3059958" y="1835185"/>
                </a:lnTo>
                <a:lnTo>
                  <a:pt x="3067893" y="1838354"/>
                </a:lnTo>
                <a:lnTo>
                  <a:pt x="3076146" y="1841524"/>
                </a:lnTo>
                <a:lnTo>
                  <a:pt x="3084716" y="1844059"/>
                </a:lnTo>
                <a:lnTo>
                  <a:pt x="3094555" y="1846595"/>
                </a:lnTo>
                <a:lnTo>
                  <a:pt x="3130104" y="1853885"/>
                </a:lnTo>
                <a:lnTo>
                  <a:pt x="3188188" y="1865929"/>
                </a:lnTo>
                <a:lnTo>
                  <a:pt x="3188188" y="1956259"/>
                </a:lnTo>
                <a:lnTo>
                  <a:pt x="3173588" y="1954357"/>
                </a:lnTo>
                <a:lnTo>
                  <a:pt x="3159305" y="1952455"/>
                </a:lnTo>
                <a:lnTo>
                  <a:pt x="3152005" y="1951187"/>
                </a:lnTo>
                <a:lnTo>
                  <a:pt x="3144070" y="1949603"/>
                </a:lnTo>
                <a:lnTo>
                  <a:pt x="3127565" y="1945799"/>
                </a:lnTo>
                <a:lnTo>
                  <a:pt x="3111695" y="1941362"/>
                </a:lnTo>
                <a:lnTo>
                  <a:pt x="3098681" y="1936608"/>
                </a:lnTo>
                <a:lnTo>
                  <a:pt x="3095190" y="1935657"/>
                </a:lnTo>
                <a:lnTo>
                  <a:pt x="3091699" y="1934072"/>
                </a:lnTo>
                <a:lnTo>
                  <a:pt x="3088842" y="1932805"/>
                </a:lnTo>
                <a:lnTo>
                  <a:pt x="3088524" y="1932488"/>
                </a:lnTo>
                <a:lnTo>
                  <a:pt x="3084398" y="1929952"/>
                </a:lnTo>
                <a:lnTo>
                  <a:pt x="3082176" y="1928684"/>
                </a:lnTo>
                <a:lnTo>
                  <a:pt x="3079637" y="1927733"/>
                </a:lnTo>
                <a:lnTo>
                  <a:pt x="3077415" y="1926783"/>
                </a:lnTo>
                <a:lnTo>
                  <a:pt x="3074559" y="1926149"/>
                </a:lnTo>
                <a:lnTo>
                  <a:pt x="3068211" y="1925198"/>
                </a:lnTo>
                <a:lnTo>
                  <a:pt x="3061863" y="1924881"/>
                </a:lnTo>
                <a:lnTo>
                  <a:pt x="3055197" y="1925515"/>
                </a:lnTo>
                <a:lnTo>
                  <a:pt x="3048532" y="1926466"/>
                </a:lnTo>
                <a:lnTo>
                  <a:pt x="3042184" y="1928050"/>
                </a:lnTo>
                <a:lnTo>
                  <a:pt x="3035836" y="1929952"/>
                </a:lnTo>
                <a:lnTo>
                  <a:pt x="3030123" y="1932488"/>
                </a:lnTo>
                <a:lnTo>
                  <a:pt x="3025044" y="1934706"/>
                </a:lnTo>
                <a:lnTo>
                  <a:pt x="3020918" y="1937559"/>
                </a:lnTo>
                <a:lnTo>
                  <a:pt x="3017427" y="1940728"/>
                </a:lnTo>
                <a:lnTo>
                  <a:pt x="3016157" y="1941679"/>
                </a:lnTo>
                <a:lnTo>
                  <a:pt x="3015522" y="1943264"/>
                </a:lnTo>
                <a:lnTo>
                  <a:pt x="3015205" y="1944849"/>
                </a:lnTo>
                <a:lnTo>
                  <a:pt x="3015205" y="1946116"/>
                </a:lnTo>
                <a:lnTo>
                  <a:pt x="3015205" y="1947701"/>
                </a:lnTo>
                <a:lnTo>
                  <a:pt x="3015840" y="1948969"/>
                </a:lnTo>
                <a:lnTo>
                  <a:pt x="3017109" y="1950554"/>
                </a:lnTo>
                <a:lnTo>
                  <a:pt x="3018696" y="1951504"/>
                </a:lnTo>
                <a:lnTo>
                  <a:pt x="3025044" y="1955625"/>
                </a:lnTo>
                <a:lnTo>
                  <a:pt x="3032027" y="1959428"/>
                </a:lnTo>
                <a:lnTo>
                  <a:pt x="3039962" y="1962915"/>
                </a:lnTo>
                <a:lnTo>
                  <a:pt x="3048532" y="1966084"/>
                </a:lnTo>
                <a:lnTo>
                  <a:pt x="3057737" y="1969253"/>
                </a:lnTo>
                <a:lnTo>
                  <a:pt x="3067576" y="1972106"/>
                </a:lnTo>
                <a:lnTo>
                  <a:pt x="3077733" y="1974959"/>
                </a:lnTo>
                <a:lnTo>
                  <a:pt x="3088842" y="1977177"/>
                </a:lnTo>
                <a:lnTo>
                  <a:pt x="3100268" y="1979713"/>
                </a:lnTo>
                <a:lnTo>
                  <a:pt x="3111695" y="1981614"/>
                </a:lnTo>
                <a:lnTo>
                  <a:pt x="3123756" y="1983516"/>
                </a:lnTo>
                <a:lnTo>
                  <a:pt x="3136452" y="1985101"/>
                </a:lnTo>
                <a:lnTo>
                  <a:pt x="3149148" y="1986369"/>
                </a:lnTo>
                <a:lnTo>
                  <a:pt x="3162162" y="1987636"/>
                </a:lnTo>
                <a:lnTo>
                  <a:pt x="3188188" y="1989538"/>
                </a:lnTo>
                <a:lnTo>
                  <a:pt x="3188188" y="2009823"/>
                </a:lnTo>
                <a:lnTo>
                  <a:pt x="3188506" y="2011407"/>
                </a:lnTo>
                <a:lnTo>
                  <a:pt x="3189458" y="2012675"/>
                </a:lnTo>
                <a:lnTo>
                  <a:pt x="3191045" y="2013626"/>
                </a:lnTo>
                <a:lnTo>
                  <a:pt x="3192949" y="2014577"/>
                </a:lnTo>
                <a:lnTo>
                  <a:pt x="3194854" y="2015528"/>
                </a:lnTo>
                <a:lnTo>
                  <a:pt x="3197710" y="2015845"/>
                </a:lnTo>
                <a:lnTo>
                  <a:pt x="3200250" y="2016162"/>
                </a:lnTo>
                <a:lnTo>
                  <a:pt x="3203106" y="2016479"/>
                </a:lnTo>
                <a:lnTo>
                  <a:pt x="3254843" y="2016479"/>
                </a:lnTo>
                <a:lnTo>
                  <a:pt x="3258017" y="2016162"/>
                </a:lnTo>
                <a:lnTo>
                  <a:pt x="3260556" y="2015845"/>
                </a:lnTo>
                <a:lnTo>
                  <a:pt x="3263413" y="2015528"/>
                </a:lnTo>
                <a:lnTo>
                  <a:pt x="3265317" y="2014577"/>
                </a:lnTo>
                <a:lnTo>
                  <a:pt x="3267539" y="2013626"/>
                </a:lnTo>
                <a:lnTo>
                  <a:pt x="3269126" y="2012675"/>
                </a:lnTo>
                <a:lnTo>
                  <a:pt x="3269761" y="2011407"/>
                </a:lnTo>
                <a:lnTo>
                  <a:pt x="3270078" y="2009823"/>
                </a:lnTo>
                <a:lnTo>
                  <a:pt x="3270078" y="1988587"/>
                </a:lnTo>
                <a:lnTo>
                  <a:pt x="3286265" y="1987636"/>
                </a:lnTo>
                <a:lnTo>
                  <a:pt x="3302136" y="1986369"/>
                </a:lnTo>
                <a:lnTo>
                  <a:pt x="3317371" y="1984467"/>
                </a:lnTo>
                <a:lnTo>
                  <a:pt x="3331971" y="1981931"/>
                </a:lnTo>
                <a:lnTo>
                  <a:pt x="3345937" y="1979079"/>
                </a:lnTo>
                <a:lnTo>
                  <a:pt x="3358950" y="1976543"/>
                </a:lnTo>
                <a:lnTo>
                  <a:pt x="3370694" y="1973057"/>
                </a:lnTo>
                <a:lnTo>
                  <a:pt x="3381486" y="1968937"/>
                </a:lnTo>
                <a:lnTo>
                  <a:pt x="3390056" y="1965450"/>
                </a:lnTo>
                <a:lnTo>
                  <a:pt x="3398308" y="1961964"/>
                </a:lnTo>
                <a:lnTo>
                  <a:pt x="3405291" y="1957843"/>
                </a:lnTo>
                <a:lnTo>
                  <a:pt x="3411956" y="1953723"/>
                </a:lnTo>
                <a:lnTo>
                  <a:pt x="3417670" y="1949286"/>
                </a:lnTo>
                <a:lnTo>
                  <a:pt x="3422748" y="1944849"/>
                </a:lnTo>
                <a:lnTo>
                  <a:pt x="3427192" y="1940094"/>
                </a:lnTo>
                <a:lnTo>
                  <a:pt x="3430683" y="1935657"/>
                </a:lnTo>
                <a:lnTo>
                  <a:pt x="3433540" y="1930903"/>
                </a:lnTo>
                <a:lnTo>
                  <a:pt x="3435444" y="1926149"/>
                </a:lnTo>
                <a:lnTo>
                  <a:pt x="3436396" y="1921078"/>
                </a:lnTo>
                <a:lnTo>
                  <a:pt x="3437031" y="1916323"/>
                </a:lnTo>
                <a:lnTo>
                  <a:pt x="3436079" y="1910935"/>
                </a:lnTo>
                <a:lnTo>
                  <a:pt x="3434492" y="1905864"/>
                </a:lnTo>
                <a:lnTo>
                  <a:pt x="3432270" y="1901110"/>
                </a:lnTo>
                <a:lnTo>
                  <a:pt x="3429096" y="1896039"/>
                </a:lnTo>
                <a:lnTo>
                  <a:pt x="3426557" y="1893820"/>
                </a:lnTo>
                <a:lnTo>
                  <a:pt x="3424335" y="1890968"/>
                </a:lnTo>
                <a:lnTo>
                  <a:pt x="3418304" y="1886530"/>
                </a:lnTo>
                <a:lnTo>
                  <a:pt x="3411639" y="1882093"/>
                </a:lnTo>
                <a:lnTo>
                  <a:pt x="3404339" y="1877973"/>
                </a:lnTo>
                <a:lnTo>
                  <a:pt x="3395451" y="1874169"/>
                </a:lnTo>
                <a:lnTo>
                  <a:pt x="3385929" y="1870683"/>
                </a:lnTo>
                <a:lnTo>
                  <a:pt x="3375772" y="1866880"/>
                </a:lnTo>
                <a:lnTo>
                  <a:pt x="3365298" y="1863710"/>
                </a:lnTo>
                <a:lnTo>
                  <a:pt x="3354189" y="1860541"/>
                </a:lnTo>
                <a:lnTo>
                  <a:pt x="3342763" y="1858005"/>
                </a:lnTo>
                <a:lnTo>
                  <a:pt x="3318640" y="1852300"/>
                </a:lnTo>
                <a:lnTo>
                  <a:pt x="3294200" y="1847546"/>
                </a:lnTo>
                <a:lnTo>
                  <a:pt x="3270078" y="1843426"/>
                </a:lnTo>
                <a:lnTo>
                  <a:pt x="3270078" y="1752779"/>
                </a:lnTo>
                <a:lnTo>
                  <a:pt x="3291026" y="1755631"/>
                </a:lnTo>
                <a:lnTo>
                  <a:pt x="3298961" y="1756582"/>
                </a:lnTo>
                <a:lnTo>
                  <a:pt x="3306896" y="1758801"/>
                </a:lnTo>
                <a:lnTo>
                  <a:pt x="3323719" y="1762921"/>
                </a:lnTo>
                <a:lnTo>
                  <a:pt x="3339589" y="1767992"/>
                </a:lnTo>
                <a:lnTo>
                  <a:pt x="3352920" y="1772746"/>
                </a:lnTo>
                <a:lnTo>
                  <a:pt x="3360537" y="1775599"/>
                </a:lnTo>
                <a:lnTo>
                  <a:pt x="3363076" y="1777184"/>
                </a:lnTo>
                <a:lnTo>
                  <a:pt x="3367203" y="1779402"/>
                </a:lnTo>
                <a:lnTo>
                  <a:pt x="3369424" y="1780670"/>
                </a:lnTo>
                <a:lnTo>
                  <a:pt x="3371964" y="1781938"/>
                </a:lnTo>
                <a:lnTo>
                  <a:pt x="3374186" y="1783206"/>
                </a:lnTo>
                <a:lnTo>
                  <a:pt x="3377042" y="1783523"/>
                </a:lnTo>
                <a:lnTo>
                  <a:pt x="3383390" y="1784157"/>
                </a:lnTo>
                <a:lnTo>
                  <a:pt x="3389738" y="1784790"/>
                </a:lnTo>
                <a:lnTo>
                  <a:pt x="3396404" y="1784157"/>
                </a:lnTo>
                <a:lnTo>
                  <a:pt x="3403069" y="1783206"/>
                </a:lnTo>
                <a:lnTo>
                  <a:pt x="3409417" y="1781621"/>
                </a:lnTo>
                <a:lnTo>
                  <a:pt x="3415765" y="1779402"/>
                </a:lnTo>
                <a:lnTo>
                  <a:pt x="3421478" y="1777184"/>
                </a:lnTo>
                <a:lnTo>
                  <a:pt x="3426557" y="1774965"/>
                </a:lnTo>
                <a:lnTo>
                  <a:pt x="3430683" y="1772113"/>
                </a:lnTo>
                <a:lnTo>
                  <a:pt x="3434174" y="1769260"/>
                </a:lnTo>
                <a:lnTo>
                  <a:pt x="3435127" y="1767675"/>
                </a:lnTo>
                <a:lnTo>
                  <a:pt x="3436079" y="1766091"/>
                </a:lnTo>
                <a:lnTo>
                  <a:pt x="3436396" y="1765140"/>
                </a:lnTo>
                <a:lnTo>
                  <a:pt x="3436396" y="1763555"/>
                </a:lnTo>
                <a:lnTo>
                  <a:pt x="3436079" y="1761970"/>
                </a:lnTo>
                <a:lnTo>
                  <a:pt x="3435761" y="1760702"/>
                </a:lnTo>
                <a:lnTo>
                  <a:pt x="3434492" y="1759118"/>
                </a:lnTo>
                <a:lnTo>
                  <a:pt x="3432905" y="1757850"/>
                </a:lnTo>
                <a:lnTo>
                  <a:pt x="3428144" y="1754997"/>
                </a:lnTo>
                <a:lnTo>
                  <a:pt x="3423065" y="1752145"/>
                </a:lnTo>
                <a:lnTo>
                  <a:pt x="3417352" y="1749292"/>
                </a:lnTo>
                <a:lnTo>
                  <a:pt x="3410369" y="1746440"/>
                </a:lnTo>
                <a:lnTo>
                  <a:pt x="3403386" y="1743587"/>
                </a:lnTo>
                <a:lnTo>
                  <a:pt x="3396404" y="1741369"/>
                </a:lnTo>
                <a:lnTo>
                  <a:pt x="3380534" y="1736614"/>
                </a:lnTo>
                <a:lnTo>
                  <a:pt x="3363711" y="1732177"/>
                </a:lnTo>
                <a:lnTo>
                  <a:pt x="3346572" y="1728374"/>
                </a:lnTo>
                <a:lnTo>
                  <a:pt x="3329749" y="1725204"/>
                </a:lnTo>
                <a:lnTo>
                  <a:pt x="3313562" y="1723303"/>
                </a:lnTo>
                <a:lnTo>
                  <a:pt x="3292296" y="1720767"/>
                </a:lnTo>
                <a:lnTo>
                  <a:pt x="3270078" y="1719182"/>
                </a:lnTo>
                <a:lnTo>
                  <a:pt x="3270078" y="1699532"/>
                </a:lnTo>
                <a:lnTo>
                  <a:pt x="3269761" y="1698581"/>
                </a:lnTo>
                <a:lnTo>
                  <a:pt x="3269126" y="1697313"/>
                </a:lnTo>
                <a:lnTo>
                  <a:pt x="3267539" y="1696045"/>
                </a:lnTo>
                <a:lnTo>
                  <a:pt x="3265317" y="1694778"/>
                </a:lnTo>
                <a:lnTo>
                  <a:pt x="3263413" y="1694144"/>
                </a:lnTo>
                <a:lnTo>
                  <a:pt x="3260556" y="1693827"/>
                </a:lnTo>
                <a:lnTo>
                  <a:pt x="3258017" y="1693193"/>
                </a:lnTo>
                <a:lnTo>
                  <a:pt x="3254843" y="1692876"/>
                </a:lnTo>
                <a:lnTo>
                  <a:pt x="3203106" y="1692876"/>
                </a:lnTo>
                <a:close/>
                <a:moveTo>
                  <a:pt x="3225959" y="1673225"/>
                </a:moveTo>
                <a:lnTo>
                  <a:pt x="3251986" y="1673542"/>
                </a:lnTo>
                <a:lnTo>
                  <a:pt x="3278013" y="1674493"/>
                </a:lnTo>
                <a:lnTo>
                  <a:pt x="3303722" y="1675444"/>
                </a:lnTo>
                <a:lnTo>
                  <a:pt x="3328480" y="1677028"/>
                </a:lnTo>
                <a:lnTo>
                  <a:pt x="3353237" y="1679247"/>
                </a:lnTo>
                <a:lnTo>
                  <a:pt x="3377360" y="1681466"/>
                </a:lnTo>
                <a:lnTo>
                  <a:pt x="3401165" y="1684318"/>
                </a:lnTo>
                <a:lnTo>
                  <a:pt x="3424335" y="1687805"/>
                </a:lnTo>
                <a:lnTo>
                  <a:pt x="3446870" y="1691291"/>
                </a:lnTo>
                <a:lnTo>
                  <a:pt x="3468771" y="1695411"/>
                </a:lnTo>
                <a:lnTo>
                  <a:pt x="3490037" y="1699532"/>
                </a:lnTo>
                <a:lnTo>
                  <a:pt x="3510668" y="1704286"/>
                </a:lnTo>
                <a:lnTo>
                  <a:pt x="3530664" y="1709357"/>
                </a:lnTo>
                <a:lnTo>
                  <a:pt x="3550026" y="1715062"/>
                </a:lnTo>
                <a:lnTo>
                  <a:pt x="3568752" y="1720450"/>
                </a:lnTo>
                <a:lnTo>
                  <a:pt x="3586527" y="1726789"/>
                </a:lnTo>
                <a:lnTo>
                  <a:pt x="3603349" y="1733128"/>
                </a:lnTo>
                <a:lnTo>
                  <a:pt x="3619219" y="1739467"/>
                </a:lnTo>
                <a:lnTo>
                  <a:pt x="3634454" y="1746440"/>
                </a:lnTo>
                <a:lnTo>
                  <a:pt x="3648738" y="1753413"/>
                </a:lnTo>
                <a:lnTo>
                  <a:pt x="3661751" y="1760702"/>
                </a:lnTo>
                <a:lnTo>
                  <a:pt x="3673812" y="1768626"/>
                </a:lnTo>
                <a:lnTo>
                  <a:pt x="3685239" y="1776550"/>
                </a:lnTo>
                <a:lnTo>
                  <a:pt x="3695713" y="1784157"/>
                </a:lnTo>
                <a:lnTo>
                  <a:pt x="3704600" y="1792397"/>
                </a:lnTo>
                <a:lnTo>
                  <a:pt x="3708726" y="1796834"/>
                </a:lnTo>
                <a:lnTo>
                  <a:pt x="3712535" y="1800955"/>
                </a:lnTo>
                <a:lnTo>
                  <a:pt x="3716027" y="1805075"/>
                </a:lnTo>
                <a:lnTo>
                  <a:pt x="3719518" y="1809512"/>
                </a:lnTo>
                <a:lnTo>
                  <a:pt x="3722375" y="1813950"/>
                </a:lnTo>
                <a:lnTo>
                  <a:pt x="3725231" y="1818704"/>
                </a:lnTo>
                <a:lnTo>
                  <a:pt x="3727453" y="1822824"/>
                </a:lnTo>
                <a:lnTo>
                  <a:pt x="3729357" y="1827261"/>
                </a:lnTo>
                <a:lnTo>
                  <a:pt x="3731579" y="1832015"/>
                </a:lnTo>
                <a:lnTo>
                  <a:pt x="3733166" y="1836136"/>
                </a:lnTo>
                <a:lnTo>
                  <a:pt x="3733801" y="1840890"/>
                </a:lnTo>
                <a:lnTo>
                  <a:pt x="3735071" y="1845644"/>
                </a:lnTo>
                <a:lnTo>
                  <a:pt x="3735388" y="1850081"/>
                </a:lnTo>
                <a:lnTo>
                  <a:pt x="3735388" y="1854836"/>
                </a:lnTo>
                <a:lnTo>
                  <a:pt x="3735388" y="1859590"/>
                </a:lnTo>
                <a:lnTo>
                  <a:pt x="3735071" y="1864344"/>
                </a:lnTo>
                <a:lnTo>
                  <a:pt x="3733801" y="1869098"/>
                </a:lnTo>
                <a:lnTo>
                  <a:pt x="3733166" y="1873219"/>
                </a:lnTo>
                <a:lnTo>
                  <a:pt x="3731579" y="1877973"/>
                </a:lnTo>
                <a:lnTo>
                  <a:pt x="3729357" y="1882727"/>
                </a:lnTo>
                <a:lnTo>
                  <a:pt x="3727453" y="1887164"/>
                </a:lnTo>
                <a:lnTo>
                  <a:pt x="3725231" y="1891285"/>
                </a:lnTo>
                <a:lnTo>
                  <a:pt x="3722375" y="1895722"/>
                </a:lnTo>
                <a:lnTo>
                  <a:pt x="3719518" y="1900476"/>
                </a:lnTo>
                <a:lnTo>
                  <a:pt x="3716027" y="1904913"/>
                </a:lnTo>
                <a:lnTo>
                  <a:pt x="3712535" y="1908717"/>
                </a:lnTo>
                <a:lnTo>
                  <a:pt x="3708726" y="1913154"/>
                </a:lnTo>
                <a:lnTo>
                  <a:pt x="3704600" y="1917274"/>
                </a:lnTo>
                <a:lnTo>
                  <a:pt x="3695713" y="1925515"/>
                </a:lnTo>
                <a:lnTo>
                  <a:pt x="3685239" y="1933438"/>
                </a:lnTo>
                <a:lnTo>
                  <a:pt x="3673812" y="1941362"/>
                </a:lnTo>
                <a:lnTo>
                  <a:pt x="3661751" y="1948969"/>
                </a:lnTo>
                <a:lnTo>
                  <a:pt x="3648738" y="1956259"/>
                </a:lnTo>
                <a:lnTo>
                  <a:pt x="3634454" y="1963548"/>
                </a:lnTo>
                <a:lnTo>
                  <a:pt x="3619219" y="1970521"/>
                </a:lnTo>
                <a:lnTo>
                  <a:pt x="3603349" y="1976860"/>
                </a:lnTo>
                <a:lnTo>
                  <a:pt x="3586527" y="1983199"/>
                </a:lnTo>
                <a:lnTo>
                  <a:pt x="3568752" y="1989538"/>
                </a:lnTo>
                <a:lnTo>
                  <a:pt x="3550026" y="1994926"/>
                </a:lnTo>
                <a:lnTo>
                  <a:pt x="3530664" y="2000631"/>
                </a:lnTo>
                <a:lnTo>
                  <a:pt x="3510668" y="2005702"/>
                </a:lnTo>
                <a:lnTo>
                  <a:pt x="3490037" y="2010457"/>
                </a:lnTo>
                <a:lnTo>
                  <a:pt x="3468771" y="2014577"/>
                </a:lnTo>
                <a:lnTo>
                  <a:pt x="3446870" y="2018697"/>
                </a:lnTo>
                <a:lnTo>
                  <a:pt x="3424335" y="2022184"/>
                </a:lnTo>
                <a:lnTo>
                  <a:pt x="3401165" y="2025670"/>
                </a:lnTo>
                <a:lnTo>
                  <a:pt x="3377360" y="2028523"/>
                </a:lnTo>
                <a:lnTo>
                  <a:pt x="3353237" y="2030741"/>
                </a:lnTo>
                <a:lnTo>
                  <a:pt x="3328480" y="2032643"/>
                </a:lnTo>
                <a:lnTo>
                  <a:pt x="3303722" y="2034228"/>
                </a:lnTo>
                <a:lnTo>
                  <a:pt x="3278013" y="2035495"/>
                </a:lnTo>
                <a:lnTo>
                  <a:pt x="3251986" y="2036446"/>
                </a:lnTo>
                <a:lnTo>
                  <a:pt x="3225959" y="2036763"/>
                </a:lnTo>
                <a:lnTo>
                  <a:pt x="3199615" y="2036446"/>
                </a:lnTo>
                <a:lnTo>
                  <a:pt x="3173905" y="2035495"/>
                </a:lnTo>
                <a:lnTo>
                  <a:pt x="3148196" y="2034228"/>
                </a:lnTo>
                <a:lnTo>
                  <a:pt x="3123121" y="2032643"/>
                </a:lnTo>
                <a:lnTo>
                  <a:pt x="3098681" y="2030741"/>
                </a:lnTo>
                <a:lnTo>
                  <a:pt x="3074241" y="2028523"/>
                </a:lnTo>
                <a:lnTo>
                  <a:pt x="3050436" y="2025670"/>
                </a:lnTo>
                <a:lnTo>
                  <a:pt x="3027584" y="2022184"/>
                </a:lnTo>
                <a:lnTo>
                  <a:pt x="3004731" y="2018697"/>
                </a:lnTo>
                <a:lnTo>
                  <a:pt x="2983147" y="2014577"/>
                </a:lnTo>
                <a:lnTo>
                  <a:pt x="2961564" y="2010457"/>
                </a:lnTo>
                <a:lnTo>
                  <a:pt x="2940933" y="2005702"/>
                </a:lnTo>
                <a:lnTo>
                  <a:pt x="2920937" y="2000631"/>
                </a:lnTo>
                <a:lnTo>
                  <a:pt x="2901575" y="1994926"/>
                </a:lnTo>
                <a:lnTo>
                  <a:pt x="2883483" y="1989538"/>
                </a:lnTo>
                <a:lnTo>
                  <a:pt x="2865709" y="1983199"/>
                </a:lnTo>
                <a:lnTo>
                  <a:pt x="2848569" y="1976860"/>
                </a:lnTo>
                <a:lnTo>
                  <a:pt x="2832382" y="1970521"/>
                </a:lnTo>
                <a:lnTo>
                  <a:pt x="2817464" y="1963548"/>
                </a:lnTo>
                <a:lnTo>
                  <a:pt x="2803181" y="1956259"/>
                </a:lnTo>
                <a:lnTo>
                  <a:pt x="2789850" y="1948969"/>
                </a:lnTo>
                <a:lnTo>
                  <a:pt x="2777789" y="1941362"/>
                </a:lnTo>
                <a:lnTo>
                  <a:pt x="2766362" y="1933438"/>
                </a:lnTo>
                <a:lnTo>
                  <a:pt x="2755888" y="1925515"/>
                </a:lnTo>
                <a:lnTo>
                  <a:pt x="2747001" y="1917274"/>
                </a:lnTo>
                <a:lnTo>
                  <a:pt x="2742875" y="1913154"/>
                </a:lnTo>
                <a:lnTo>
                  <a:pt x="2739066" y="1908717"/>
                </a:lnTo>
                <a:lnTo>
                  <a:pt x="2735574" y="1904913"/>
                </a:lnTo>
                <a:lnTo>
                  <a:pt x="2732400" y="1900476"/>
                </a:lnTo>
                <a:lnTo>
                  <a:pt x="2729226" y="1895722"/>
                </a:lnTo>
                <a:lnTo>
                  <a:pt x="2726370" y="1891285"/>
                </a:lnTo>
                <a:lnTo>
                  <a:pt x="2724148" y="1887164"/>
                </a:lnTo>
                <a:lnTo>
                  <a:pt x="2722244" y="1882727"/>
                </a:lnTo>
                <a:lnTo>
                  <a:pt x="2720022" y="1877973"/>
                </a:lnTo>
                <a:lnTo>
                  <a:pt x="2718435" y="1873219"/>
                </a:lnTo>
                <a:lnTo>
                  <a:pt x="2717800" y="1869098"/>
                </a:lnTo>
                <a:lnTo>
                  <a:pt x="2716530" y="1864344"/>
                </a:lnTo>
                <a:lnTo>
                  <a:pt x="2716213" y="1859590"/>
                </a:lnTo>
                <a:lnTo>
                  <a:pt x="2716213" y="1854836"/>
                </a:lnTo>
                <a:lnTo>
                  <a:pt x="2716213" y="1850081"/>
                </a:lnTo>
                <a:lnTo>
                  <a:pt x="2716530" y="1845644"/>
                </a:lnTo>
                <a:lnTo>
                  <a:pt x="2717800" y="1840890"/>
                </a:lnTo>
                <a:lnTo>
                  <a:pt x="2718435" y="1836136"/>
                </a:lnTo>
                <a:lnTo>
                  <a:pt x="2720022" y="1832015"/>
                </a:lnTo>
                <a:lnTo>
                  <a:pt x="2722244" y="1827261"/>
                </a:lnTo>
                <a:lnTo>
                  <a:pt x="2724148" y="1822824"/>
                </a:lnTo>
                <a:lnTo>
                  <a:pt x="2726370" y="1818704"/>
                </a:lnTo>
                <a:lnTo>
                  <a:pt x="2729226" y="1813950"/>
                </a:lnTo>
                <a:lnTo>
                  <a:pt x="2732400" y="1809512"/>
                </a:lnTo>
                <a:lnTo>
                  <a:pt x="2735574" y="1805075"/>
                </a:lnTo>
                <a:lnTo>
                  <a:pt x="2739066" y="1800955"/>
                </a:lnTo>
                <a:lnTo>
                  <a:pt x="2742875" y="1796834"/>
                </a:lnTo>
                <a:lnTo>
                  <a:pt x="2747001" y="1792397"/>
                </a:lnTo>
                <a:lnTo>
                  <a:pt x="2755888" y="1784157"/>
                </a:lnTo>
                <a:lnTo>
                  <a:pt x="2766362" y="1776550"/>
                </a:lnTo>
                <a:lnTo>
                  <a:pt x="2777789" y="1768626"/>
                </a:lnTo>
                <a:lnTo>
                  <a:pt x="2789850" y="1760702"/>
                </a:lnTo>
                <a:lnTo>
                  <a:pt x="2803181" y="1753413"/>
                </a:lnTo>
                <a:lnTo>
                  <a:pt x="2817464" y="1746440"/>
                </a:lnTo>
                <a:lnTo>
                  <a:pt x="2832382" y="1739467"/>
                </a:lnTo>
                <a:lnTo>
                  <a:pt x="2848569" y="1733128"/>
                </a:lnTo>
                <a:lnTo>
                  <a:pt x="2865709" y="1726789"/>
                </a:lnTo>
                <a:lnTo>
                  <a:pt x="2883483" y="1720450"/>
                </a:lnTo>
                <a:lnTo>
                  <a:pt x="2901575" y="1715062"/>
                </a:lnTo>
                <a:lnTo>
                  <a:pt x="2920937" y="1709357"/>
                </a:lnTo>
                <a:lnTo>
                  <a:pt x="2940933" y="1704286"/>
                </a:lnTo>
                <a:lnTo>
                  <a:pt x="2961564" y="1699532"/>
                </a:lnTo>
                <a:lnTo>
                  <a:pt x="2983147" y="1695411"/>
                </a:lnTo>
                <a:lnTo>
                  <a:pt x="3004731" y="1691291"/>
                </a:lnTo>
                <a:lnTo>
                  <a:pt x="3027584" y="1687805"/>
                </a:lnTo>
                <a:lnTo>
                  <a:pt x="3050436" y="1684318"/>
                </a:lnTo>
                <a:lnTo>
                  <a:pt x="3074241" y="1681466"/>
                </a:lnTo>
                <a:lnTo>
                  <a:pt x="3098681" y="1679247"/>
                </a:lnTo>
                <a:lnTo>
                  <a:pt x="3123121" y="1677028"/>
                </a:lnTo>
                <a:lnTo>
                  <a:pt x="3148196" y="1675444"/>
                </a:lnTo>
                <a:lnTo>
                  <a:pt x="3173905" y="1674493"/>
                </a:lnTo>
                <a:lnTo>
                  <a:pt x="3199615" y="1673542"/>
                </a:lnTo>
                <a:lnTo>
                  <a:pt x="3225959" y="1673225"/>
                </a:lnTo>
                <a:close/>
                <a:moveTo>
                  <a:pt x="3454389" y="0"/>
                </a:moveTo>
                <a:lnTo>
                  <a:pt x="3461374" y="0"/>
                </a:lnTo>
                <a:lnTo>
                  <a:pt x="3468995" y="635"/>
                </a:lnTo>
                <a:lnTo>
                  <a:pt x="3475981" y="1587"/>
                </a:lnTo>
                <a:lnTo>
                  <a:pt x="3482966" y="3174"/>
                </a:lnTo>
                <a:lnTo>
                  <a:pt x="3490270" y="5079"/>
                </a:lnTo>
                <a:lnTo>
                  <a:pt x="3497255" y="7300"/>
                </a:lnTo>
                <a:lnTo>
                  <a:pt x="3503923" y="9839"/>
                </a:lnTo>
                <a:lnTo>
                  <a:pt x="3510591" y="13013"/>
                </a:lnTo>
                <a:lnTo>
                  <a:pt x="3517259" y="16505"/>
                </a:lnTo>
                <a:lnTo>
                  <a:pt x="3523610" y="20314"/>
                </a:lnTo>
                <a:lnTo>
                  <a:pt x="3529643" y="24757"/>
                </a:lnTo>
                <a:lnTo>
                  <a:pt x="3535676" y="29518"/>
                </a:lnTo>
                <a:lnTo>
                  <a:pt x="3541074" y="34596"/>
                </a:lnTo>
                <a:lnTo>
                  <a:pt x="3546472" y="39992"/>
                </a:lnTo>
                <a:lnTo>
                  <a:pt x="3551235" y="45705"/>
                </a:lnTo>
                <a:lnTo>
                  <a:pt x="3555998" y="51418"/>
                </a:lnTo>
                <a:lnTo>
                  <a:pt x="3560443" y="57766"/>
                </a:lnTo>
                <a:lnTo>
                  <a:pt x="3564254" y="64113"/>
                </a:lnTo>
                <a:lnTo>
                  <a:pt x="3567746" y="70779"/>
                </a:lnTo>
                <a:lnTo>
                  <a:pt x="3570922" y="77444"/>
                </a:lnTo>
                <a:lnTo>
                  <a:pt x="3573462" y="84109"/>
                </a:lnTo>
                <a:lnTo>
                  <a:pt x="3575684" y="91410"/>
                </a:lnTo>
                <a:lnTo>
                  <a:pt x="3577590" y="98709"/>
                </a:lnTo>
                <a:lnTo>
                  <a:pt x="3579177" y="106009"/>
                </a:lnTo>
                <a:lnTo>
                  <a:pt x="3580448" y="113309"/>
                </a:lnTo>
                <a:lnTo>
                  <a:pt x="3580765" y="120927"/>
                </a:lnTo>
                <a:lnTo>
                  <a:pt x="3581400" y="128544"/>
                </a:lnTo>
                <a:lnTo>
                  <a:pt x="3580765" y="136162"/>
                </a:lnTo>
                <a:lnTo>
                  <a:pt x="3530913" y="1012801"/>
                </a:lnTo>
                <a:lnTo>
                  <a:pt x="3529960" y="1019149"/>
                </a:lnTo>
                <a:lnTo>
                  <a:pt x="3529326" y="1025814"/>
                </a:lnTo>
                <a:lnTo>
                  <a:pt x="3528055" y="1032162"/>
                </a:lnTo>
                <a:lnTo>
                  <a:pt x="3526785" y="1038510"/>
                </a:lnTo>
                <a:lnTo>
                  <a:pt x="3524880" y="1044541"/>
                </a:lnTo>
                <a:lnTo>
                  <a:pt x="3522975" y="1050254"/>
                </a:lnTo>
                <a:lnTo>
                  <a:pt x="3520434" y="1056284"/>
                </a:lnTo>
                <a:lnTo>
                  <a:pt x="3518212" y="1062315"/>
                </a:lnTo>
                <a:lnTo>
                  <a:pt x="3515354" y="1067710"/>
                </a:lnTo>
                <a:lnTo>
                  <a:pt x="3512179" y="1072789"/>
                </a:lnTo>
                <a:lnTo>
                  <a:pt x="3508686" y="1077867"/>
                </a:lnTo>
                <a:lnTo>
                  <a:pt x="3505193" y="1083263"/>
                </a:lnTo>
                <a:lnTo>
                  <a:pt x="3501700" y="1087706"/>
                </a:lnTo>
                <a:lnTo>
                  <a:pt x="3497572" y="1092467"/>
                </a:lnTo>
                <a:lnTo>
                  <a:pt x="3493445" y="1096910"/>
                </a:lnTo>
                <a:lnTo>
                  <a:pt x="3488999" y="1101354"/>
                </a:lnTo>
                <a:lnTo>
                  <a:pt x="3484554" y="1105163"/>
                </a:lnTo>
                <a:lnTo>
                  <a:pt x="3479791" y="1108654"/>
                </a:lnTo>
                <a:lnTo>
                  <a:pt x="3474710" y="1112463"/>
                </a:lnTo>
                <a:lnTo>
                  <a:pt x="3469630" y="1115319"/>
                </a:lnTo>
                <a:lnTo>
                  <a:pt x="3464550" y="1118493"/>
                </a:lnTo>
                <a:lnTo>
                  <a:pt x="3459152" y="1121350"/>
                </a:lnTo>
                <a:lnTo>
                  <a:pt x="3453436" y="1123889"/>
                </a:lnTo>
                <a:lnTo>
                  <a:pt x="3448038" y="1126111"/>
                </a:lnTo>
                <a:lnTo>
                  <a:pt x="3442005" y="1128015"/>
                </a:lnTo>
                <a:lnTo>
                  <a:pt x="3435972" y="1129602"/>
                </a:lnTo>
                <a:lnTo>
                  <a:pt x="3430256" y="1130871"/>
                </a:lnTo>
                <a:lnTo>
                  <a:pt x="3423906" y="1132141"/>
                </a:lnTo>
                <a:lnTo>
                  <a:pt x="3417873" y="1132776"/>
                </a:lnTo>
                <a:lnTo>
                  <a:pt x="3411522" y="1133093"/>
                </a:lnTo>
                <a:lnTo>
                  <a:pt x="3405490" y="1133093"/>
                </a:lnTo>
                <a:lnTo>
                  <a:pt x="3398504" y="1132776"/>
                </a:lnTo>
                <a:lnTo>
                  <a:pt x="3392471" y="1132458"/>
                </a:lnTo>
                <a:lnTo>
                  <a:pt x="3386120" y="1131189"/>
                </a:lnTo>
                <a:lnTo>
                  <a:pt x="3379770" y="1129919"/>
                </a:lnTo>
                <a:lnTo>
                  <a:pt x="3373736" y="1128332"/>
                </a:lnTo>
                <a:lnTo>
                  <a:pt x="3368021" y="1126745"/>
                </a:lnTo>
                <a:lnTo>
                  <a:pt x="3361988" y="1124524"/>
                </a:lnTo>
                <a:lnTo>
                  <a:pt x="3356590" y="1122302"/>
                </a:lnTo>
                <a:lnTo>
                  <a:pt x="3350874" y="1119763"/>
                </a:lnTo>
                <a:lnTo>
                  <a:pt x="3345476" y="1116589"/>
                </a:lnTo>
                <a:lnTo>
                  <a:pt x="3340396" y="1113415"/>
                </a:lnTo>
                <a:lnTo>
                  <a:pt x="3334998" y="1109924"/>
                </a:lnTo>
                <a:lnTo>
                  <a:pt x="3330553" y="1106432"/>
                </a:lnTo>
                <a:lnTo>
                  <a:pt x="3325790" y="1102306"/>
                </a:lnTo>
                <a:lnTo>
                  <a:pt x="3321344" y="1098497"/>
                </a:lnTo>
                <a:lnTo>
                  <a:pt x="3316899" y="1094054"/>
                </a:lnTo>
                <a:lnTo>
                  <a:pt x="3312771" y="1089293"/>
                </a:lnTo>
                <a:lnTo>
                  <a:pt x="3308961" y="1084849"/>
                </a:lnTo>
                <a:lnTo>
                  <a:pt x="3305150" y="1080089"/>
                </a:lnTo>
                <a:lnTo>
                  <a:pt x="3301975" y="1074693"/>
                </a:lnTo>
                <a:lnTo>
                  <a:pt x="3298482" y="1069615"/>
                </a:lnTo>
                <a:lnTo>
                  <a:pt x="3295625" y="1064219"/>
                </a:lnTo>
                <a:lnTo>
                  <a:pt x="3293084" y="1058823"/>
                </a:lnTo>
                <a:lnTo>
                  <a:pt x="3290544" y="1053110"/>
                </a:lnTo>
                <a:lnTo>
                  <a:pt x="3288639" y="1047397"/>
                </a:lnTo>
                <a:lnTo>
                  <a:pt x="3286734" y="1041367"/>
                </a:lnTo>
                <a:lnTo>
                  <a:pt x="3285146" y="1035019"/>
                </a:lnTo>
                <a:lnTo>
                  <a:pt x="3283558" y="1028988"/>
                </a:lnTo>
                <a:lnTo>
                  <a:pt x="3282606" y="1022640"/>
                </a:lnTo>
                <a:lnTo>
                  <a:pt x="3281971" y="1015975"/>
                </a:lnTo>
                <a:lnTo>
                  <a:pt x="3281654" y="1009627"/>
                </a:lnTo>
                <a:lnTo>
                  <a:pt x="3281018" y="1003597"/>
                </a:lnTo>
                <a:lnTo>
                  <a:pt x="3281654" y="996614"/>
                </a:lnTo>
                <a:lnTo>
                  <a:pt x="3306103" y="573529"/>
                </a:lnTo>
                <a:lnTo>
                  <a:pt x="3299118" y="568768"/>
                </a:lnTo>
                <a:lnTo>
                  <a:pt x="2057582" y="2162081"/>
                </a:lnTo>
                <a:lnTo>
                  <a:pt x="2052502" y="2168112"/>
                </a:lnTo>
                <a:lnTo>
                  <a:pt x="2047422" y="2173825"/>
                </a:lnTo>
                <a:lnTo>
                  <a:pt x="2042024" y="2178903"/>
                </a:lnTo>
                <a:lnTo>
                  <a:pt x="2036626" y="2183981"/>
                </a:lnTo>
                <a:lnTo>
                  <a:pt x="2030592" y="2188742"/>
                </a:lnTo>
                <a:lnTo>
                  <a:pt x="2024877" y="2193186"/>
                </a:lnTo>
                <a:lnTo>
                  <a:pt x="2018844" y="2197629"/>
                </a:lnTo>
                <a:lnTo>
                  <a:pt x="2012493" y="2201121"/>
                </a:lnTo>
                <a:lnTo>
                  <a:pt x="2006143" y="2204612"/>
                </a:lnTo>
                <a:lnTo>
                  <a:pt x="1999475" y="2207786"/>
                </a:lnTo>
                <a:lnTo>
                  <a:pt x="1992807" y="2210642"/>
                </a:lnTo>
                <a:lnTo>
                  <a:pt x="1986139" y="2213182"/>
                </a:lnTo>
                <a:lnTo>
                  <a:pt x="1979470" y="2215403"/>
                </a:lnTo>
                <a:lnTo>
                  <a:pt x="1972485" y="2217308"/>
                </a:lnTo>
                <a:lnTo>
                  <a:pt x="1965499" y="2218577"/>
                </a:lnTo>
                <a:lnTo>
                  <a:pt x="1958514" y="2219529"/>
                </a:lnTo>
                <a:lnTo>
                  <a:pt x="1951528" y="2220482"/>
                </a:lnTo>
                <a:lnTo>
                  <a:pt x="1944225" y="2221116"/>
                </a:lnTo>
                <a:lnTo>
                  <a:pt x="1937239" y="2221116"/>
                </a:lnTo>
                <a:lnTo>
                  <a:pt x="1929619" y="2221116"/>
                </a:lnTo>
                <a:lnTo>
                  <a:pt x="1922633" y="2220482"/>
                </a:lnTo>
                <a:lnTo>
                  <a:pt x="1915647" y="2219529"/>
                </a:lnTo>
                <a:lnTo>
                  <a:pt x="1908344" y="2218577"/>
                </a:lnTo>
                <a:lnTo>
                  <a:pt x="1901358" y="2216990"/>
                </a:lnTo>
                <a:lnTo>
                  <a:pt x="1894690" y="2214769"/>
                </a:lnTo>
                <a:lnTo>
                  <a:pt x="1887387" y="2212547"/>
                </a:lnTo>
                <a:lnTo>
                  <a:pt x="1880402" y="2210008"/>
                </a:lnTo>
                <a:lnTo>
                  <a:pt x="1873734" y="2207151"/>
                </a:lnTo>
                <a:lnTo>
                  <a:pt x="1867066" y="2203977"/>
                </a:lnTo>
                <a:lnTo>
                  <a:pt x="1860715" y="2199851"/>
                </a:lnTo>
                <a:lnTo>
                  <a:pt x="1854047" y="2196042"/>
                </a:lnTo>
                <a:lnTo>
                  <a:pt x="1847696" y="2191599"/>
                </a:lnTo>
                <a:lnTo>
                  <a:pt x="1229469" y="1731062"/>
                </a:lnTo>
                <a:lnTo>
                  <a:pt x="271487" y="2768937"/>
                </a:lnTo>
                <a:lnTo>
                  <a:pt x="266406" y="2774967"/>
                </a:lnTo>
                <a:lnTo>
                  <a:pt x="260691" y="2780680"/>
                </a:lnTo>
                <a:lnTo>
                  <a:pt x="254975" y="2785759"/>
                </a:lnTo>
                <a:lnTo>
                  <a:pt x="248942" y="2791154"/>
                </a:lnTo>
                <a:lnTo>
                  <a:pt x="242592" y="2795915"/>
                </a:lnTo>
                <a:lnTo>
                  <a:pt x="236241" y="2800041"/>
                </a:lnTo>
                <a:lnTo>
                  <a:pt x="230208" y="2804167"/>
                </a:lnTo>
                <a:lnTo>
                  <a:pt x="223223" y="2807659"/>
                </a:lnTo>
                <a:lnTo>
                  <a:pt x="216554" y="2810833"/>
                </a:lnTo>
                <a:lnTo>
                  <a:pt x="209886" y="2814007"/>
                </a:lnTo>
                <a:lnTo>
                  <a:pt x="202901" y="2816228"/>
                </a:lnTo>
                <a:lnTo>
                  <a:pt x="195915" y="2818767"/>
                </a:lnTo>
                <a:lnTo>
                  <a:pt x="188612" y="2820354"/>
                </a:lnTo>
                <a:lnTo>
                  <a:pt x="181309" y="2821941"/>
                </a:lnTo>
                <a:lnTo>
                  <a:pt x="174006" y="2822894"/>
                </a:lnTo>
                <a:lnTo>
                  <a:pt x="166703" y="2823846"/>
                </a:lnTo>
                <a:lnTo>
                  <a:pt x="159082" y="2824163"/>
                </a:lnTo>
                <a:lnTo>
                  <a:pt x="152096" y="2824163"/>
                </a:lnTo>
                <a:lnTo>
                  <a:pt x="144476" y="2823846"/>
                </a:lnTo>
                <a:lnTo>
                  <a:pt x="136855" y="2823528"/>
                </a:lnTo>
                <a:lnTo>
                  <a:pt x="129552" y="2822259"/>
                </a:lnTo>
                <a:lnTo>
                  <a:pt x="122249" y="2820672"/>
                </a:lnTo>
                <a:lnTo>
                  <a:pt x="114945" y="2819085"/>
                </a:lnTo>
                <a:lnTo>
                  <a:pt x="107642" y="2816546"/>
                </a:lnTo>
                <a:lnTo>
                  <a:pt x="100657" y="2814324"/>
                </a:lnTo>
                <a:lnTo>
                  <a:pt x="93671" y="2811467"/>
                </a:lnTo>
                <a:lnTo>
                  <a:pt x="87003" y="2807976"/>
                </a:lnTo>
                <a:lnTo>
                  <a:pt x="80335" y="2804485"/>
                </a:lnTo>
                <a:lnTo>
                  <a:pt x="73349" y="2800359"/>
                </a:lnTo>
                <a:lnTo>
                  <a:pt x="66681" y="2796233"/>
                </a:lnTo>
                <a:lnTo>
                  <a:pt x="60331" y="2791472"/>
                </a:lnTo>
                <a:lnTo>
                  <a:pt x="54298" y="2785759"/>
                </a:lnTo>
                <a:lnTo>
                  <a:pt x="48265" y="2780680"/>
                </a:lnTo>
                <a:lnTo>
                  <a:pt x="42867" y="2774967"/>
                </a:lnTo>
                <a:lnTo>
                  <a:pt x="37469" y="2768937"/>
                </a:lnTo>
                <a:lnTo>
                  <a:pt x="32388" y="2762906"/>
                </a:lnTo>
                <a:lnTo>
                  <a:pt x="28260" y="2756876"/>
                </a:lnTo>
                <a:lnTo>
                  <a:pt x="23815" y="2749893"/>
                </a:lnTo>
                <a:lnTo>
                  <a:pt x="19687" y="2743228"/>
                </a:lnTo>
                <a:lnTo>
                  <a:pt x="16194" y="2736563"/>
                </a:lnTo>
                <a:lnTo>
                  <a:pt x="13019" y="2729580"/>
                </a:lnTo>
                <a:lnTo>
                  <a:pt x="10479" y="2722280"/>
                </a:lnTo>
                <a:lnTo>
                  <a:pt x="7938" y="2715297"/>
                </a:lnTo>
                <a:lnTo>
                  <a:pt x="5716" y="2708315"/>
                </a:lnTo>
                <a:lnTo>
                  <a:pt x="3811" y="2700697"/>
                </a:lnTo>
                <a:lnTo>
                  <a:pt x="2540" y="2693080"/>
                </a:lnTo>
                <a:lnTo>
                  <a:pt x="1270" y="2685780"/>
                </a:lnTo>
                <a:lnTo>
                  <a:pt x="635" y="2678162"/>
                </a:lnTo>
                <a:lnTo>
                  <a:pt x="0" y="2670228"/>
                </a:lnTo>
                <a:lnTo>
                  <a:pt x="0" y="2662927"/>
                </a:lnTo>
                <a:lnTo>
                  <a:pt x="0" y="2655310"/>
                </a:lnTo>
                <a:lnTo>
                  <a:pt x="953" y="2648010"/>
                </a:lnTo>
                <a:lnTo>
                  <a:pt x="1588" y="2640075"/>
                </a:lnTo>
                <a:lnTo>
                  <a:pt x="3176" y="2632458"/>
                </a:lnTo>
                <a:lnTo>
                  <a:pt x="4763" y="2625158"/>
                </a:lnTo>
                <a:lnTo>
                  <a:pt x="6668" y="2617858"/>
                </a:lnTo>
                <a:lnTo>
                  <a:pt x="9526" y="2610558"/>
                </a:lnTo>
                <a:lnTo>
                  <a:pt x="12384" y="2603258"/>
                </a:lnTo>
                <a:lnTo>
                  <a:pt x="15559" y="2596275"/>
                </a:lnTo>
                <a:lnTo>
                  <a:pt x="19052" y="2588975"/>
                </a:lnTo>
                <a:lnTo>
                  <a:pt x="22545" y="2582310"/>
                </a:lnTo>
                <a:lnTo>
                  <a:pt x="26990" y="2575644"/>
                </a:lnTo>
                <a:lnTo>
                  <a:pt x="31753" y="2569297"/>
                </a:lnTo>
                <a:lnTo>
                  <a:pt x="36516" y="2562631"/>
                </a:lnTo>
                <a:lnTo>
                  <a:pt x="1086264" y="1414621"/>
                </a:lnTo>
                <a:lnTo>
                  <a:pt x="1091027" y="1408908"/>
                </a:lnTo>
                <a:lnTo>
                  <a:pt x="1096742" y="1403829"/>
                </a:lnTo>
                <a:lnTo>
                  <a:pt x="1101823" y="1398751"/>
                </a:lnTo>
                <a:lnTo>
                  <a:pt x="1107221" y="1393990"/>
                </a:lnTo>
                <a:lnTo>
                  <a:pt x="1113254" y="1389229"/>
                </a:lnTo>
                <a:lnTo>
                  <a:pt x="1119287" y="1385103"/>
                </a:lnTo>
                <a:lnTo>
                  <a:pt x="1125002" y="1381295"/>
                </a:lnTo>
                <a:lnTo>
                  <a:pt x="1131353" y="1377803"/>
                </a:lnTo>
                <a:lnTo>
                  <a:pt x="1137703" y="1374629"/>
                </a:lnTo>
                <a:lnTo>
                  <a:pt x="1144054" y="1371455"/>
                </a:lnTo>
                <a:lnTo>
                  <a:pt x="1150722" y="1368599"/>
                </a:lnTo>
                <a:lnTo>
                  <a:pt x="1157390" y="1366694"/>
                </a:lnTo>
                <a:lnTo>
                  <a:pt x="1164058" y="1364790"/>
                </a:lnTo>
                <a:lnTo>
                  <a:pt x="1170726" y="1362568"/>
                </a:lnTo>
                <a:lnTo>
                  <a:pt x="1177394" y="1361616"/>
                </a:lnTo>
                <a:lnTo>
                  <a:pt x="1184698" y="1360347"/>
                </a:lnTo>
                <a:lnTo>
                  <a:pt x="1191683" y="1360029"/>
                </a:lnTo>
                <a:lnTo>
                  <a:pt x="1198351" y="1359712"/>
                </a:lnTo>
                <a:lnTo>
                  <a:pt x="1205654" y="1359077"/>
                </a:lnTo>
                <a:lnTo>
                  <a:pt x="1212640" y="1359712"/>
                </a:lnTo>
                <a:lnTo>
                  <a:pt x="1219626" y="1360347"/>
                </a:lnTo>
                <a:lnTo>
                  <a:pt x="1226294" y="1361299"/>
                </a:lnTo>
                <a:lnTo>
                  <a:pt x="1233597" y="1362251"/>
                </a:lnTo>
                <a:lnTo>
                  <a:pt x="1240582" y="1363838"/>
                </a:lnTo>
                <a:lnTo>
                  <a:pt x="1247251" y="1365742"/>
                </a:lnTo>
                <a:lnTo>
                  <a:pt x="1253919" y="1368281"/>
                </a:lnTo>
                <a:lnTo>
                  <a:pt x="1260904" y="1371138"/>
                </a:lnTo>
                <a:lnTo>
                  <a:pt x="1267572" y="1373677"/>
                </a:lnTo>
                <a:lnTo>
                  <a:pt x="1274240" y="1376851"/>
                </a:lnTo>
                <a:lnTo>
                  <a:pt x="1280591" y="1380977"/>
                </a:lnTo>
                <a:lnTo>
                  <a:pt x="1286942" y="1384786"/>
                </a:lnTo>
                <a:lnTo>
                  <a:pt x="1292975" y="1389229"/>
                </a:lnTo>
                <a:lnTo>
                  <a:pt x="1907709" y="1846910"/>
                </a:lnTo>
                <a:lnTo>
                  <a:pt x="3043507" y="389124"/>
                </a:lnTo>
                <a:lnTo>
                  <a:pt x="3023186" y="374841"/>
                </a:lnTo>
                <a:lnTo>
                  <a:pt x="2660568" y="470377"/>
                </a:lnTo>
                <a:lnTo>
                  <a:pt x="2654853" y="471646"/>
                </a:lnTo>
                <a:lnTo>
                  <a:pt x="2648502" y="472598"/>
                </a:lnTo>
                <a:lnTo>
                  <a:pt x="2642152" y="473551"/>
                </a:lnTo>
                <a:lnTo>
                  <a:pt x="2635801" y="473868"/>
                </a:lnTo>
                <a:lnTo>
                  <a:pt x="2629450" y="474185"/>
                </a:lnTo>
                <a:lnTo>
                  <a:pt x="2623418" y="473868"/>
                </a:lnTo>
                <a:lnTo>
                  <a:pt x="2617384" y="473551"/>
                </a:lnTo>
                <a:lnTo>
                  <a:pt x="2611352" y="472598"/>
                </a:lnTo>
                <a:lnTo>
                  <a:pt x="2605318" y="471964"/>
                </a:lnTo>
                <a:lnTo>
                  <a:pt x="2599603" y="470377"/>
                </a:lnTo>
                <a:lnTo>
                  <a:pt x="2593570" y="468790"/>
                </a:lnTo>
                <a:lnTo>
                  <a:pt x="2587537" y="466885"/>
                </a:lnTo>
                <a:lnTo>
                  <a:pt x="2582139" y="464346"/>
                </a:lnTo>
                <a:lnTo>
                  <a:pt x="2576741" y="462124"/>
                </a:lnTo>
                <a:lnTo>
                  <a:pt x="2571660" y="459268"/>
                </a:lnTo>
                <a:lnTo>
                  <a:pt x="2565945" y="456094"/>
                </a:lnTo>
                <a:lnTo>
                  <a:pt x="2560864" y="452920"/>
                </a:lnTo>
                <a:lnTo>
                  <a:pt x="2556102" y="449429"/>
                </a:lnTo>
                <a:lnTo>
                  <a:pt x="2551339" y="445937"/>
                </a:lnTo>
                <a:lnTo>
                  <a:pt x="2546576" y="441811"/>
                </a:lnTo>
                <a:lnTo>
                  <a:pt x="2542448" y="437685"/>
                </a:lnTo>
                <a:lnTo>
                  <a:pt x="2538002" y="433242"/>
                </a:lnTo>
                <a:lnTo>
                  <a:pt x="2533875" y="428481"/>
                </a:lnTo>
                <a:lnTo>
                  <a:pt x="2530064" y="423402"/>
                </a:lnTo>
                <a:lnTo>
                  <a:pt x="2526572" y="418324"/>
                </a:lnTo>
                <a:lnTo>
                  <a:pt x="2523396" y="413246"/>
                </a:lnTo>
                <a:lnTo>
                  <a:pt x="2520221" y="407533"/>
                </a:lnTo>
                <a:lnTo>
                  <a:pt x="2517363" y="402137"/>
                </a:lnTo>
                <a:lnTo>
                  <a:pt x="2514823" y="396107"/>
                </a:lnTo>
                <a:lnTo>
                  <a:pt x="2512283" y="390394"/>
                </a:lnTo>
                <a:lnTo>
                  <a:pt x="2510378" y="384046"/>
                </a:lnTo>
                <a:lnTo>
                  <a:pt x="2508472" y="377698"/>
                </a:lnTo>
                <a:lnTo>
                  <a:pt x="2507202" y="371350"/>
                </a:lnTo>
                <a:lnTo>
                  <a:pt x="2505932" y="364685"/>
                </a:lnTo>
                <a:lnTo>
                  <a:pt x="2505297" y="358337"/>
                </a:lnTo>
                <a:lnTo>
                  <a:pt x="2504980" y="351989"/>
                </a:lnTo>
                <a:lnTo>
                  <a:pt x="2504344" y="345641"/>
                </a:lnTo>
                <a:lnTo>
                  <a:pt x="2504344" y="339293"/>
                </a:lnTo>
                <a:lnTo>
                  <a:pt x="2505297" y="332946"/>
                </a:lnTo>
                <a:lnTo>
                  <a:pt x="2505615" y="326915"/>
                </a:lnTo>
                <a:lnTo>
                  <a:pt x="2506885" y="320567"/>
                </a:lnTo>
                <a:lnTo>
                  <a:pt x="2508155" y="314537"/>
                </a:lnTo>
                <a:lnTo>
                  <a:pt x="2509425" y="308506"/>
                </a:lnTo>
                <a:lnTo>
                  <a:pt x="2511648" y="302793"/>
                </a:lnTo>
                <a:lnTo>
                  <a:pt x="2513870" y="296763"/>
                </a:lnTo>
                <a:lnTo>
                  <a:pt x="2516410" y="291367"/>
                </a:lnTo>
                <a:lnTo>
                  <a:pt x="2518633" y="285654"/>
                </a:lnTo>
                <a:lnTo>
                  <a:pt x="2521808" y="280576"/>
                </a:lnTo>
                <a:lnTo>
                  <a:pt x="2524984" y="275180"/>
                </a:lnTo>
                <a:lnTo>
                  <a:pt x="2528159" y="270102"/>
                </a:lnTo>
                <a:lnTo>
                  <a:pt x="2531970" y="265341"/>
                </a:lnTo>
                <a:lnTo>
                  <a:pt x="2535462" y="260580"/>
                </a:lnTo>
                <a:lnTo>
                  <a:pt x="2539908" y="256136"/>
                </a:lnTo>
                <a:lnTo>
                  <a:pt x="2544353" y="251693"/>
                </a:lnTo>
                <a:lnTo>
                  <a:pt x="2548481" y="247567"/>
                </a:lnTo>
                <a:lnTo>
                  <a:pt x="2553244" y="243441"/>
                </a:lnTo>
                <a:lnTo>
                  <a:pt x="2558642" y="239949"/>
                </a:lnTo>
                <a:lnTo>
                  <a:pt x="2563722" y="236458"/>
                </a:lnTo>
                <a:lnTo>
                  <a:pt x="2568803" y="233284"/>
                </a:lnTo>
                <a:lnTo>
                  <a:pt x="2574201" y="230428"/>
                </a:lnTo>
                <a:lnTo>
                  <a:pt x="2579916" y="227889"/>
                </a:lnTo>
                <a:lnTo>
                  <a:pt x="2585632" y="225349"/>
                </a:lnTo>
                <a:lnTo>
                  <a:pt x="2591982" y="223445"/>
                </a:lnTo>
                <a:lnTo>
                  <a:pt x="2598015" y="221541"/>
                </a:lnTo>
                <a:lnTo>
                  <a:pt x="3425176" y="4126"/>
                </a:lnTo>
                <a:lnTo>
                  <a:pt x="3432162" y="2222"/>
                </a:lnTo>
                <a:lnTo>
                  <a:pt x="3439782" y="952"/>
                </a:lnTo>
                <a:lnTo>
                  <a:pt x="3446768" y="318"/>
                </a:lnTo>
                <a:lnTo>
                  <a:pt x="3454389" y="0"/>
                </a:ln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sp>
        <p:nvSpPr>
          <p:cNvPr id="23" name="矩形 22">
            <a:extLst>
              <a:ext uri="{FF2B5EF4-FFF2-40B4-BE49-F238E27FC236}">
                <a16:creationId xmlns:a16="http://schemas.microsoft.com/office/drawing/2014/main" id="{85B7E34C-AAF1-469B-A345-19F03365D81E}"/>
              </a:ext>
            </a:extLst>
          </p:cNvPr>
          <p:cNvSpPr/>
          <p:nvPr/>
        </p:nvSpPr>
        <p:spPr>
          <a:xfrm>
            <a:off x="2970734" y="2311879"/>
            <a:ext cx="1890261" cy="369332"/>
          </a:xfrm>
          <a:prstGeom prst="rect">
            <a:avLst/>
          </a:prstGeom>
        </p:spPr>
        <p:txBody>
          <a:bodyPr wrap="none">
            <a:spAutoFit/>
          </a:bodyPr>
          <a:lstStyle/>
          <a:p>
            <a:r>
              <a:rPr lang="zh-CN" altLang="en-US" dirty="0">
                <a:solidFill>
                  <a:schemeClr val="bg1"/>
                </a:solidFill>
              </a:rPr>
              <a:t> </a:t>
            </a:r>
            <a:r>
              <a:rPr lang="en-US" altLang="zh-CN" dirty="0">
                <a:solidFill>
                  <a:schemeClr val="bg1"/>
                </a:solidFill>
              </a:rPr>
              <a:t>2. </a:t>
            </a:r>
            <a:r>
              <a:rPr lang="zh-CN" altLang="en-US" dirty="0">
                <a:solidFill>
                  <a:schemeClr val="bg1"/>
                </a:solidFill>
              </a:rPr>
              <a:t>您的文字内容</a:t>
            </a:r>
          </a:p>
        </p:txBody>
      </p:sp>
      <p:sp>
        <p:nvSpPr>
          <p:cNvPr id="24" name="矩形 23">
            <a:extLst>
              <a:ext uri="{FF2B5EF4-FFF2-40B4-BE49-F238E27FC236}">
                <a16:creationId xmlns:a16="http://schemas.microsoft.com/office/drawing/2014/main" id="{9DA4E1FB-9CD3-42DF-B851-C32AE3F58E51}"/>
              </a:ext>
            </a:extLst>
          </p:cNvPr>
          <p:cNvSpPr/>
          <p:nvPr/>
        </p:nvSpPr>
        <p:spPr>
          <a:xfrm>
            <a:off x="2970734" y="3244334"/>
            <a:ext cx="1890261" cy="369332"/>
          </a:xfrm>
          <a:prstGeom prst="rect">
            <a:avLst/>
          </a:prstGeom>
        </p:spPr>
        <p:txBody>
          <a:bodyPr wrap="none">
            <a:spAutoFit/>
          </a:bodyPr>
          <a:lstStyle/>
          <a:p>
            <a:r>
              <a:rPr lang="zh-CN" altLang="en-US" dirty="0">
                <a:solidFill>
                  <a:schemeClr val="bg1"/>
                </a:solidFill>
              </a:rPr>
              <a:t> </a:t>
            </a:r>
            <a:r>
              <a:rPr lang="en-US" altLang="zh-CN" dirty="0">
                <a:solidFill>
                  <a:schemeClr val="bg1"/>
                </a:solidFill>
              </a:rPr>
              <a:t>3. </a:t>
            </a:r>
            <a:r>
              <a:rPr lang="zh-CN" altLang="en-US" dirty="0">
                <a:solidFill>
                  <a:schemeClr val="bg1"/>
                </a:solidFill>
              </a:rPr>
              <a:t>您的文字内容</a:t>
            </a:r>
          </a:p>
        </p:txBody>
      </p:sp>
      <p:sp>
        <p:nvSpPr>
          <p:cNvPr id="25" name="矩形 24">
            <a:extLst>
              <a:ext uri="{FF2B5EF4-FFF2-40B4-BE49-F238E27FC236}">
                <a16:creationId xmlns:a16="http://schemas.microsoft.com/office/drawing/2014/main" id="{F2069CDC-2651-458F-BBE3-F9D6B1988B70}"/>
              </a:ext>
            </a:extLst>
          </p:cNvPr>
          <p:cNvSpPr/>
          <p:nvPr/>
        </p:nvSpPr>
        <p:spPr>
          <a:xfrm>
            <a:off x="2970734" y="4105387"/>
            <a:ext cx="1890261" cy="369332"/>
          </a:xfrm>
          <a:prstGeom prst="rect">
            <a:avLst/>
          </a:prstGeom>
        </p:spPr>
        <p:txBody>
          <a:bodyPr wrap="none">
            <a:spAutoFit/>
          </a:bodyPr>
          <a:lstStyle/>
          <a:p>
            <a:r>
              <a:rPr lang="en-US" altLang="zh-CN" dirty="0">
                <a:solidFill>
                  <a:schemeClr val="bg1"/>
                </a:solidFill>
              </a:rPr>
              <a:t>4. </a:t>
            </a:r>
            <a:r>
              <a:rPr lang="zh-CN" altLang="en-US" dirty="0">
                <a:solidFill>
                  <a:schemeClr val="bg1"/>
                </a:solidFill>
              </a:rPr>
              <a:t>您的文字内容</a:t>
            </a:r>
          </a:p>
        </p:txBody>
      </p:sp>
      <p:sp>
        <p:nvSpPr>
          <p:cNvPr id="26" name="矩形 25">
            <a:extLst>
              <a:ext uri="{FF2B5EF4-FFF2-40B4-BE49-F238E27FC236}">
                <a16:creationId xmlns:a16="http://schemas.microsoft.com/office/drawing/2014/main" id="{E713BC14-D17E-4219-9DCA-2B8289194F18}"/>
              </a:ext>
            </a:extLst>
          </p:cNvPr>
          <p:cNvSpPr/>
          <p:nvPr/>
        </p:nvSpPr>
        <p:spPr>
          <a:xfrm>
            <a:off x="2970733" y="5003100"/>
            <a:ext cx="1890261" cy="369332"/>
          </a:xfrm>
          <a:prstGeom prst="rect">
            <a:avLst/>
          </a:prstGeom>
        </p:spPr>
        <p:txBody>
          <a:bodyPr wrap="none">
            <a:spAutoFit/>
          </a:bodyPr>
          <a:lstStyle/>
          <a:p>
            <a:r>
              <a:rPr lang="en-US" altLang="zh-CN" dirty="0">
                <a:solidFill>
                  <a:schemeClr val="bg1"/>
                </a:solidFill>
              </a:rPr>
              <a:t>5. </a:t>
            </a:r>
            <a:r>
              <a:rPr lang="zh-CN" altLang="en-US" dirty="0">
                <a:solidFill>
                  <a:schemeClr val="bg1"/>
                </a:solidFill>
              </a:rPr>
              <a:t>您的文字内容</a:t>
            </a:r>
          </a:p>
        </p:txBody>
      </p:sp>
    </p:spTree>
    <p:extLst>
      <p:ext uri="{BB962C8B-B14F-4D97-AF65-F5344CB8AC3E}">
        <p14:creationId xmlns:p14="http://schemas.microsoft.com/office/powerpoint/2010/main" val="13417684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7">
            <a:extLst>
              <a:ext uri="{FF2B5EF4-FFF2-40B4-BE49-F238E27FC236}">
                <a16:creationId xmlns:a16="http://schemas.microsoft.com/office/drawing/2014/main" id="{6E710C14-366A-4931-98AB-64C46C533A4C}"/>
              </a:ext>
            </a:extLst>
          </p:cNvPr>
          <p:cNvSpPr txBox="1"/>
          <p:nvPr/>
        </p:nvSpPr>
        <p:spPr>
          <a:xfrm>
            <a:off x="3047209" y="2119472"/>
            <a:ext cx="5581009" cy="861770"/>
          </a:xfrm>
          <a:prstGeom prst="rect">
            <a:avLst/>
          </a:prstGeom>
          <a:noFill/>
        </p:spPr>
        <p:txBody>
          <a:bodyPr wrap="none" lIns="121917" tIns="60958" rIns="121917" bIns="60958" rtlCol="0">
            <a:spAutoFit/>
          </a:bodyPr>
          <a:lstStyle/>
          <a:p>
            <a:pPr marL="0" lvl="1"/>
            <a:r>
              <a:rPr lang="zh-CN" altLang="en-US" sz="4800" b="1" spc="400" dirty="0">
                <a:cs typeface="+mn-ea"/>
                <a:sym typeface="+mn-lt"/>
              </a:rPr>
              <a:t>点击输入您的标题</a:t>
            </a:r>
          </a:p>
        </p:txBody>
      </p:sp>
      <p:sp>
        <p:nvSpPr>
          <p:cNvPr id="3" name="文本框 9">
            <a:extLst>
              <a:ext uri="{FF2B5EF4-FFF2-40B4-BE49-F238E27FC236}">
                <a16:creationId xmlns:a16="http://schemas.microsoft.com/office/drawing/2014/main" id="{DDB70F85-1454-41C8-BF8E-AD4BD553EA05}"/>
              </a:ext>
            </a:extLst>
          </p:cNvPr>
          <p:cNvSpPr txBox="1"/>
          <p:nvPr/>
        </p:nvSpPr>
        <p:spPr>
          <a:xfrm>
            <a:off x="3187564" y="3275089"/>
            <a:ext cx="4663630" cy="738664"/>
          </a:xfrm>
          <a:prstGeom prst="rect">
            <a:avLst/>
          </a:prstGeom>
          <a:noFill/>
        </p:spPr>
        <p:txBody>
          <a:bodyPr wrap="square" lIns="0" tIns="0" rIns="0" bIns="0" rtlCol="0">
            <a:spAutoFit/>
          </a:bodyPr>
          <a:lstStyle/>
          <a:p>
            <a:pPr marL="228594" lvl="1" indent="-228594">
              <a:buFont typeface="Wingdings" pitchFamily="2" charset="2"/>
              <a:buChar char="l"/>
            </a:pPr>
            <a:r>
              <a:rPr lang="zh-CN" altLang="en-US" sz="1600">
                <a:solidFill>
                  <a:schemeClr val="tx1">
                    <a:lumMod val="95000"/>
                    <a:lumOff val="5000"/>
                  </a:schemeClr>
                </a:solidFill>
                <a:cs typeface="+mn-ea"/>
                <a:sym typeface="+mn-lt"/>
              </a:rPr>
              <a:t>这里输入简单的文字概述这里输入简单文字概述简单的文字概述。这里输入简单的文字概述这里输入简单文字概述简单的文字概述</a:t>
            </a:r>
            <a:endParaRPr lang="zh-CN" altLang="en-US" sz="1600">
              <a:cs typeface="+mn-ea"/>
              <a:sym typeface="+mn-lt"/>
            </a:endParaRPr>
          </a:p>
        </p:txBody>
      </p:sp>
      <p:grpSp>
        <p:nvGrpSpPr>
          <p:cNvPr id="4" name="组合 3">
            <a:extLst>
              <a:ext uri="{FF2B5EF4-FFF2-40B4-BE49-F238E27FC236}">
                <a16:creationId xmlns:a16="http://schemas.microsoft.com/office/drawing/2014/main" id="{CA8D52DF-9A5C-43A8-B8A2-10E008773070}"/>
              </a:ext>
            </a:extLst>
          </p:cNvPr>
          <p:cNvGrpSpPr/>
          <p:nvPr/>
        </p:nvGrpSpPr>
        <p:grpSpPr>
          <a:xfrm>
            <a:off x="2183113" y="2258429"/>
            <a:ext cx="671193" cy="605157"/>
            <a:chOff x="4634991" y="2138335"/>
            <a:chExt cx="428348" cy="386204"/>
          </a:xfrm>
        </p:grpSpPr>
        <p:sp>
          <p:nvSpPr>
            <p:cNvPr id="5" name="Freeform 5">
              <a:extLst>
                <a:ext uri="{FF2B5EF4-FFF2-40B4-BE49-F238E27FC236}">
                  <a16:creationId xmlns:a16="http://schemas.microsoft.com/office/drawing/2014/main" id="{C96FB21B-566B-4886-AF20-FFBBC981F147}"/>
                </a:ext>
              </a:extLst>
            </p:cNvPr>
            <p:cNvSpPr/>
            <p:nvPr/>
          </p:nvSpPr>
          <p:spPr bwMode="auto">
            <a:xfrm>
              <a:off x="4634991" y="2138335"/>
              <a:ext cx="428348" cy="3862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6" name="KSO_Shape">
              <a:extLst>
                <a:ext uri="{FF2B5EF4-FFF2-40B4-BE49-F238E27FC236}">
                  <a16:creationId xmlns:a16="http://schemas.microsoft.com/office/drawing/2014/main" id="{94263E4A-6C03-4804-B882-454C92774503}"/>
                </a:ext>
              </a:extLst>
            </p:cNvPr>
            <p:cNvSpPr/>
            <p:nvPr/>
          </p:nvSpPr>
          <p:spPr bwMode="auto">
            <a:xfrm>
              <a:off x="4711293" y="2236765"/>
              <a:ext cx="275742" cy="189342"/>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grpSp>
      <p:sp>
        <p:nvSpPr>
          <p:cNvPr id="7" name="矩形 6">
            <a:extLst>
              <a:ext uri="{FF2B5EF4-FFF2-40B4-BE49-F238E27FC236}">
                <a16:creationId xmlns:a16="http://schemas.microsoft.com/office/drawing/2014/main" id="{5BCBBE3C-3F7F-4044-80E0-6435F0BBFD50}"/>
              </a:ext>
            </a:extLst>
          </p:cNvPr>
          <p:cNvSpPr/>
          <p:nvPr/>
        </p:nvSpPr>
        <p:spPr>
          <a:xfrm>
            <a:off x="8821121" y="2491962"/>
            <a:ext cx="606256" cy="1000274"/>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r>
              <a:rPr lang="en-US" altLang="zh-CN" sz="5900" dirty="0">
                <a:solidFill>
                  <a:srgbClr val="FFFFFF"/>
                </a:solidFill>
                <a:cs typeface="+mn-ea"/>
                <a:sym typeface="+mn-lt"/>
              </a:rPr>
              <a:t>1</a:t>
            </a:r>
            <a:endParaRPr lang="zh-CN" altLang="en-US" sz="5900" dirty="0">
              <a:solidFill>
                <a:srgbClr val="FFFFFF"/>
              </a:solidFill>
              <a:cs typeface="+mn-ea"/>
              <a:sym typeface="+mn-lt"/>
            </a:endParaRPr>
          </a:p>
        </p:txBody>
      </p:sp>
    </p:spTree>
    <p:extLst>
      <p:ext uri="{BB962C8B-B14F-4D97-AF65-F5344CB8AC3E}">
        <p14:creationId xmlns:p14="http://schemas.microsoft.com/office/powerpoint/2010/main" val="4142855159"/>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fltVal val="0"/>
                                          </p:val>
                                        </p:tav>
                                        <p:tav tm="100000">
                                          <p:val>
                                            <p:strVal val="#ppt_h"/>
                                          </p:val>
                                        </p:tav>
                                      </p:tavLst>
                                    </p:anim>
                                    <p:animEffect transition="in" filter="fade">
                                      <p:cBhvr>
                                        <p:cTn id="9" dur="500"/>
                                        <p:tgtEl>
                                          <p:spTgt spid="4"/>
                                        </p:tgtEl>
                                      </p:cBhvr>
                                    </p:animEffect>
                                  </p:childTnLst>
                                </p:cTn>
                              </p:par>
                              <p:par>
                                <p:cTn id="10" presetID="12" presetClass="entr" presetSubtype="8" fill="hold" grpId="0" nodeType="withEffect">
                                  <p:stCondLst>
                                    <p:cond delay="0"/>
                                  </p:stCondLst>
                                  <p:childTnLst>
                                    <p:set>
                                      <p:cBhvr>
                                        <p:cTn id="11" dur="1" fill="hold">
                                          <p:stCondLst>
                                            <p:cond delay="0"/>
                                          </p:stCondLst>
                                        </p:cTn>
                                        <p:tgtEl>
                                          <p:spTgt spid="2"/>
                                        </p:tgtEl>
                                        <p:attrNameLst>
                                          <p:attrName>style.visibility</p:attrName>
                                        </p:attrNameLst>
                                      </p:cBhvr>
                                      <p:to>
                                        <p:strVal val="visible"/>
                                      </p:to>
                                    </p:set>
                                    <p:anim calcmode="lin" valueType="num">
                                      <p:cBhvr additive="base">
                                        <p:cTn id="12" dur="500"/>
                                        <p:tgtEl>
                                          <p:spTgt spid="2"/>
                                        </p:tgtEl>
                                        <p:attrNameLst>
                                          <p:attrName>ppt_x</p:attrName>
                                        </p:attrNameLst>
                                      </p:cBhvr>
                                      <p:tavLst>
                                        <p:tav tm="0">
                                          <p:val>
                                            <p:strVal val="#ppt_x-#ppt_w*1.125000"/>
                                          </p:val>
                                        </p:tav>
                                        <p:tav tm="100000">
                                          <p:val>
                                            <p:strVal val="#ppt_x"/>
                                          </p:val>
                                        </p:tav>
                                      </p:tavLst>
                                    </p:anim>
                                    <p:animEffect transition="in" filter="wipe(right)">
                                      <p:cBhvr>
                                        <p:cTn id="13" dur="500"/>
                                        <p:tgtEl>
                                          <p:spTgt spid="2"/>
                                        </p:tgtEl>
                                      </p:cBhvr>
                                    </p:animEffect>
                                  </p:childTnLst>
                                </p:cTn>
                              </p:par>
                            </p:childTnLst>
                          </p:cTn>
                        </p:par>
                        <p:par>
                          <p:cTn id="14" fill="hold">
                            <p:stCondLst>
                              <p:cond delay="500"/>
                            </p:stCondLst>
                            <p:childTnLst>
                              <p:par>
                                <p:cTn id="15" presetID="2" presetClass="entr" presetSubtype="4" fill="hold" grpId="0" nodeType="afterEffect">
                                  <p:stCondLst>
                                    <p:cond delay="0"/>
                                  </p:stCondLst>
                                  <p:childTnLst>
                                    <p:set>
                                      <p:cBhvr>
                                        <p:cTn id="16" dur="1" fill="hold">
                                          <p:stCondLst>
                                            <p:cond delay="0"/>
                                          </p:stCondLst>
                                        </p:cTn>
                                        <p:tgtEl>
                                          <p:spTgt spid="3"/>
                                        </p:tgtEl>
                                        <p:attrNameLst>
                                          <p:attrName>style.visibility</p:attrName>
                                        </p:attrNameLst>
                                      </p:cBhvr>
                                      <p:to>
                                        <p:strVal val="visible"/>
                                      </p:to>
                                    </p:set>
                                    <p:anim calcmode="lin" valueType="num">
                                      <p:cBhvr additive="base">
                                        <p:cTn id="17" dur="500" fill="hold"/>
                                        <p:tgtEl>
                                          <p:spTgt spid="3"/>
                                        </p:tgtEl>
                                        <p:attrNameLst>
                                          <p:attrName>ppt_x</p:attrName>
                                        </p:attrNameLst>
                                      </p:cBhvr>
                                      <p:tavLst>
                                        <p:tav tm="0">
                                          <p:val>
                                            <p:strVal val="#ppt_x"/>
                                          </p:val>
                                        </p:tav>
                                        <p:tav tm="100000">
                                          <p:val>
                                            <p:strVal val="#ppt_x"/>
                                          </p:val>
                                        </p:tav>
                                      </p:tavLst>
                                    </p:anim>
                                    <p:anim calcmode="lin" valueType="num">
                                      <p:cBhvr additive="base">
                                        <p:cTn id="1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a:extLst>
              <a:ext uri="{FF2B5EF4-FFF2-40B4-BE49-F238E27FC236}">
                <a16:creationId xmlns:a16="http://schemas.microsoft.com/office/drawing/2014/main" id="{42F6DB81-3FF3-4E1D-BEA1-B9B671F93C3A}"/>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tretch>
            <a:fillRect/>
          </a:stretch>
        </p:blipFill>
        <p:spPr bwMode="auto">
          <a:xfrm>
            <a:off x="6268959" y="1984678"/>
            <a:ext cx="5088724" cy="3498498"/>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bevel/>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3" name="TextBox 36">
            <a:extLst>
              <a:ext uri="{FF2B5EF4-FFF2-40B4-BE49-F238E27FC236}">
                <a16:creationId xmlns:a16="http://schemas.microsoft.com/office/drawing/2014/main" id="{D929092C-7A14-4064-A8A2-52398A1FBD50}"/>
              </a:ext>
            </a:extLst>
          </p:cNvPr>
          <p:cNvSpPr txBox="1"/>
          <p:nvPr/>
        </p:nvSpPr>
        <p:spPr>
          <a:xfrm>
            <a:off x="583174" y="1793063"/>
            <a:ext cx="5023485" cy="3690113"/>
          </a:xfrm>
          <a:prstGeom prst="rect">
            <a:avLst/>
          </a:prstGeom>
          <a:noFill/>
        </p:spPr>
        <p:txBody>
          <a:bodyPr wrap="square" lIns="0" tIns="0" rIns="0" bIns="0" rtlCol="0">
            <a:spAutoFit/>
          </a:bodyPr>
          <a:lstStyle/>
          <a:p>
            <a:pPr algn="just">
              <a:lnSpc>
                <a:spcPct val="150000"/>
              </a:lnSpc>
            </a:pPr>
            <a:r>
              <a:rPr lang="zh-CN" altLang="en-US" dirty="0">
                <a:solidFill>
                  <a:schemeClr val="tx1">
                    <a:lumMod val="75000"/>
                  </a:schemeClr>
                </a:solidFill>
                <a:cs typeface="+mn-ea"/>
                <a:sym typeface="+mn-lt"/>
              </a:rPr>
              <a:t>学校以中医药学科为主，医、理、工、管等多学科协调发展，具有鲜明中医药、民族医药特色，产学研医紧密结合、对外交流合作优势突出，有仙葫、明秀</a:t>
            </a:r>
            <a:r>
              <a:rPr lang="en-US" altLang="zh-CN" dirty="0">
                <a:solidFill>
                  <a:schemeClr val="tx1">
                    <a:lumMod val="75000"/>
                  </a:schemeClr>
                </a:solidFill>
                <a:cs typeface="+mn-ea"/>
                <a:sym typeface="+mn-lt"/>
              </a:rPr>
              <a:t>2</a:t>
            </a:r>
            <a:r>
              <a:rPr lang="zh-CN" altLang="en-US" dirty="0">
                <a:solidFill>
                  <a:schemeClr val="tx1">
                    <a:lumMod val="75000"/>
                  </a:schemeClr>
                </a:solidFill>
                <a:cs typeface="+mn-ea"/>
                <a:sym typeface="+mn-lt"/>
              </a:rPr>
              <a:t>个校区，总占地面积</a:t>
            </a:r>
            <a:r>
              <a:rPr lang="en-US" altLang="zh-CN" dirty="0">
                <a:solidFill>
                  <a:schemeClr val="tx1">
                    <a:lumMod val="75000"/>
                  </a:schemeClr>
                </a:solidFill>
                <a:cs typeface="+mn-ea"/>
                <a:sym typeface="+mn-lt"/>
              </a:rPr>
              <a:t>1310.99</a:t>
            </a:r>
            <a:r>
              <a:rPr lang="zh-CN" altLang="en-US" dirty="0">
                <a:solidFill>
                  <a:schemeClr val="tx1">
                    <a:lumMod val="75000"/>
                  </a:schemeClr>
                </a:solidFill>
                <a:cs typeface="+mn-ea"/>
                <a:sym typeface="+mn-lt"/>
              </a:rPr>
              <a:t>亩。设有</a:t>
            </a:r>
            <a:r>
              <a:rPr lang="en-US" altLang="zh-CN" dirty="0">
                <a:solidFill>
                  <a:schemeClr val="tx1">
                    <a:lumMod val="75000"/>
                  </a:schemeClr>
                </a:solidFill>
                <a:cs typeface="+mn-ea"/>
                <a:sym typeface="+mn-lt"/>
              </a:rPr>
              <a:t>14</a:t>
            </a:r>
            <a:r>
              <a:rPr lang="zh-CN" altLang="en-US" dirty="0">
                <a:solidFill>
                  <a:schemeClr val="tx1">
                    <a:lumMod val="75000"/>
                  </a:schemeClr>
                </a:solidFill>
                <a:cs typeface="+mn-ea"/>
                <a:sym typeface="+mn-lt"/>
              </a:rPr>
              <a:t>个学院，</a:t>
            </a:r>
            <a:r>
              <a:rPr lang="en-US" altLang="zh-CN" dirty="0">
                <a:solidFill>
                  <a:schemeClr val="tx1">
                    <a:lumMod val="75000"/>
                  </a:schemeClr>
                </a:solidFill>
                <a:cs typeface="+mn-ea"/>
                <a:sym typeface="+mn-lt"/>
              </a:rPr>
              <a:t>3</a:t>
            </a:r>
            <a:r>
              <a:rPr lang="zh-CN" altLang="en-US" dirty="0">
                <a:solidFill>
                  <a:schemeClr val="tx1">
                    <a:lumMod val="75000"/>
                  </a:schemeClr>
                </a:solidFill>
                <a:cs typeface="+mn-ea"/>
                <a:sym typeface="+mn-lt"/>
              </a:rPr>
              <a:t>个直属公共教学部。有</a:t>
            </a:r>
            <a:r>
              <a:rPr lang="en-US" altLang="zh-CN" dirty="0">
                <a:solidFill>
                  <a:schemeClr val="tx1">
                    <a:lumMod val="75000"/>
                  </a:schemeClr>
                </a:solidFill>
                <a:cs typeface="+mn-ea"/>
                <a:sym typeface="+mn-lt"/>
              </a:rPr>
              <a:t>14</a:t>
            </a:r>
            <a:r>
              <a:rPr lang="zh-CN" altLang="en-US" dirty="0">
                <a:solidFill>
                  <a:schemeClr val="tx1">
                    <a:lumMod val="75000"/>
                  </a:schemeClr>
                </a:solidFill>
                <a:cs typeface="+mn-ea"/>
                <a:sym typeface="+mn-lt"/>
              </a:rPr>
              <a:t>所附属医院</a:t>
            </a:r>
            <a:r>
              <a:rPr lang="en-US" altLang="zh-CN" dirty="0">
                <a:solidFill>
                  <a:schemeClr val="tx1">
                    <a:lumMod val="75000"/>
                  </a:schemeClr>
                </a:solidFill>
                <a:cs typeface="+mn-ea"/>
                <a:sym typeface="+mn-lt"/>
              </a:rPr>
              <a:t>(</a:t>
            </a:r>
            <a:r>
              <a:rPr lang="zh-CN" altLang="en-US" dirty="0">
                <a:solidFill>
                  <a:schemeClr val="tx1">
                    <a:lumMod val="75000"/>
                  </a:schemeClr>
                </a:solidFill>
                <a:cs typeface="+mn-ea"/>
                <a:sym typeface="+mn-lt"/>
              </a:rPr>
              <a:t>其中直属附属医院</a:t>
            </a:r>
            <a:r>
              <a:rPr lang="en-US" altLang="zh-CN" dirty="0">
                <a:solidFill>
                  <a:schemeClr val="tx1">
                    <a:lumMod val="75000"/>
                  </a:schemeClr>
                </a:solidFill>
                <a:cs typeface="+mn-ea"/>
                <a:sym typeface="+mn-lt"/>
              </a:rPr>
              <a:t>3</a:t>
            </a:r>
            <a:r>
              <a:rPr lang="zh-CN" altLang="en-US" dirty="0">
                <a:solidFill>
                  <a:schemeClr val="tx1">
                    <a:lumMod val="75000"/>
                  </a:schemeClr>
                </a:solidFill>
                <a:cs typeface="+mn-ea"/>
                <a:sym typeface="+mn-lt"/>
              </a:rPr>
              <a:t>所，地方附属医院</a:t>
            </a:r>
            <a:r>
              <a:rPr lang="en-US" altLang="zh-CN" dirty="0">
                <a:solidFill>
                  <a:schemeClr val="tx1">
                    <a:lumMod val="75000"/>
                  </a:schemeClr>
                </a:solidFill>
                <a:cs typeface="+mn-ea"/>
                <a:sym typeface="+mn-lt"/>
              </a:rPr>
              <a:t>11</a:t>
            </a:r>
            <a:r>
              <a:rPr lang="zh-CN" altLang="en-US" dirty="0">
                <a:solidFill>
                  <a:schemeClr val="tx1">
                    <a:lumMod val="75000"/>
                  </a:schemeClr>
                </a:solidFill>
                <a:cs typeface="+mn-ea"/>
                <a:sym typeface="+mn-lt"/>
              </a:rPr>
              <a:t>所</a:t>
            </a:r>
            <a:r>
              <a:rPr lang="en-US" altLang="zh-CN" dirty="0">
                <a:solidFill>
                  <a:schemeClr val="tx1">
                    <a:lumMod val="75000"/>
                  </a:schemeClr>
                </a:solidFill>
                <a:cs typeface="+mn-ea"/>
                <a:sym typeface="+mn-lt"/>
              </a:rPr>
              <a:t>),1</a:t>
            </a:r>
            <a:r>
              <a:rPr lang="zh-CN" altLang="en-US" dirty="0">
                <a:solidFill>
                  <a:schemeClr val="tx1">
                    <a:lumMod val="75000"/>
                  </a:schemeClr>
                </a:solidFill>
                <a:cs typeface="+mn-ea"/>
                <a:sym typeface="+mn-lt"/>
              </a:rPr>
              <a:t>所附设中医学校，</a:t>
            </a:r>
            <a:r>
              <a:rPr lang="en-US" altLang="zh-CN" dirty="0">
                <a:solidFill>
                  <a:schemeClr val="tx1">
                    <a:lumMod val="75000"/>
                  </a:schemeClr>
                </a:solidFill>
                <a:cs typeface="+mn-ea"/>
                <a:sym typeface="+mn-lt"/>
              </a:rPr>
              <a:t>1</a:t>
            </a:r>
            <a:r>
              <a:rPr lang="zh-CN" altLang="en-US" dirty="0">
                <a:solidFill>
                  <a:schemeClr val="tx1">
                    <a:lumMod val="75000"/>
                  </a:schemeClr>
                </a:solidFill>
                <a:cs typeface="+mn-ea"/>
                <a:sym typeface="+mn-lt"/>
              </a:rPr>
              <a:t>家校办制药厂，</a:t>
            </a:r>
            <a:r>
              <a:rPr lang="en-US" altLang="zh-CN" dirty="0">
                <a:solidFill>
                  <a:schemeClr val="tx1">
                    <a:lumMod val="75000"/>
                  </a:schemeClr>
                </a:solidFill>
                <a:cs typeface="+mn-ea"/>
                <a:sym typeface="+mn-lt"/>
              </a:rPr>
              <a:t>1</a:t>
            </a:r>
            <a:r>
              <a:rPr lang="zh-CN" altLang="en-US" dirty="0">
                <a:solidFill>
                  <a:schemeClr val="tx1">
                    <a:lumMod val="75000"/>
                  </a:schemeClr>
                </a:solidFill>
                <a:cs typeface="+mn-ea"/>
                <a:sym typeface="+mn-lt"/>
              </a:rPr>
              <a:t>所独立学院。有重阳城老年公寓等一批在全国行业内有一定影响力的产学研基地和教学实践基地。</a:t>
            </a:r>
          </a:p>
        </p:txBody>
      </p:sp>
      <p:sp>
        <p:nvSpPr>
          <p:cNvPr id="4" name="TextBox 54">
            <a:extLst>
              <a:ext uri="{FF2B5EF4-FFF2-40B4-BE49-F238E27FC236}">
                <a16:creationId xmlns:a16="http://schemas.microsoft.com/office/drawing/2014/main" id="{1BB885EB-28A0-4369-82AF-88F5FFE0C4E8}"/>
              </a:ext>
            </a:extLst>
          </p:cNvPr>
          <p:cNvSpPr txBox="1"/>
          <p:nvPr/>
        </p:nvSpPr>
        <p:spPr>
          <a:xfrm>
            <a:off x="583174" y="548330"/>
            <a:ext cx="3231373" cy="523220"/>
          </a:xfrm>
          <a:prstGeom prst="rect">
            <a:avLst/>
          </a:prstGeom>
          <a:noFill/>
        </p:spPr>
        <p:txBody>
          <a:bodyPr wrap="square" lIns="91436" tIns="45718" rIns="91436" bIns="45718" rtlCol="0">
            <a:spAutoFit/>
          </a:bodyPr>
          <a:lstStyle/>
          <a:p>
            <a:r>
              <a:rPr lang="zh-CN" altLang="en-US" sz="2800">
                <a:solidFill>
                  <a:schemeClr val="accent5">
                    <a:lumMod val="10000"/>
                  </a:schemeClr>
                </a:solidFill>
                <a:cs typeface="+mn-ea"/>
                <a:sym typeface="+mn-lt"/>
              </a:rPr>
              <a:t>单击此处添加标题</a:t>
            </a:r>
          </a:p>
        </p:txBody>
      </p:sp>
    </p:spTree>
    <p:extLst>
      <p:ext uri="{BB962C8B-B14F-4D97-AF65-F5344CB8AC3E}">
        <p14:creationId xmlns:p14="http://schemas.microsoft.com/office/powerpoint/2010/main" val="1672763428"/>
      </p:ext>
    </p:extLst>
  </p:cSld>
  <p:clrMapOvr>
    <a:masterClrMapping/>
  </p:clrMapOvr>
  <mc:AlternateContent xmlns:mc="http://schemas.openxmlformats.org/markup-compatibility/2006" xmlns:p14="http://schemas.microsoft.com/office/powerpoint/2010/main">
    <mc:Choice Requires="p14">
      <p:transition spd="slow" p14:dur="1750" advClick="0" advTm="2000">
        <p14:gallery dir="l"/>
      </p:transition>
    </mc:Choice>
    <mc:Fallback xmlns="" xmlns:p15="http://schemas.microsoft.com/office/powerpoint/2012/main">
      <p:transition spd="slow" advClick="0" advTm="2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ppt_x</p:attrName>
                                        </p:attrNameLst>
                                      </p:cBhvr>
                                      <p:tavLst>
                                        <p:tav tm="0">
                                          <p:val>
                                            <p:strVal val="0-#ppt_w/2"/>
                                          </p:val>
                                        </p:tav>
                                        <p:tav tm="100000">
                                          <p:val>
                                            <p:strVal val="#ppt_x"/>
                                          </p:val>
                                        </p:tav>
                                      </p:tavLst>
                                    </p:anim>
                                    <p:anim calcmode="lin" valueType="num">
                                      <p:cBhvr>
                                        <p:cTn id="8" dur="500" fill="hold"/>
                                        <p:tgtEl>
                                          <p:spTgt spid="2"/>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49" presetClass="entr" presetSubtype="0" decel="100000" fill="hold" grpId="0" nodeType="afterEffect">
                                  <p:stCondLst>
                                    <p:cond delay="0"/>
                                  </p:stCondLst>
                                  <p:childTnLst>
                                    <p:set>
                                      <p:cBhvr>
                                        <p:cTn id="11" dur="1" fill="hold">
                                          <p:stCondLst>
                                            <p:cond delay="0"/>
                                          </p:stCondLst>
                                        </p:cTn>
                                        <p:tgtEl>
                                          <p:spTgt spid="4"/>
                                        </p:tgtEl>
                                        <p:attrNameLst>
                                          <p:attrName>style.visibility</p:attrName>
                                        </p:attrNameLst>
                                      </p:cBhvr>
                                      <p:to>
                                        <p:strVal val="visible"/>
                                      </p:to>
                                    </p:set>
                                    <p:anim calcmode="lin" valueType="num">
                                      <p:cBhvr>
                                        <p:cTn id="12" dur="500" fill="hold"/>
                                        <p:tgtEl>
                                          <p:spTgt spid="4"/>
                                        </p:tgtEl>
                                        <p:attrNameLst>
                                          <p:attrName>ppt_w</p:attrName>
                                        </p:attrNameLst>
                                      </p:cBhvr>
                                      <p:tavLst>
                                        <p:tav tm="0">
                                          <p:val>
                                            <p:fltVal val="0"/>
                                          </p:val>
                                        </p:tav>
                                        <p:tav tm="100000">
                                          <p:val>
                                            <p:strVal val="#ppt_w"/>
                                          </p:val>
                                        </p:tav>
                                      </p:tavLst>
                                    </p:anim>
                                    <p:anim calcmode="lin" valueType="num">
                                      <p:cBhvr>
                                        <p:cTn id="13" dur="500" fill="hold"/>
                                        <p:tgtEl>
                                          <p:spTgt spid="4"/>
                                        </p:tgtEl>
                                        <p:attrNameLst>
                                          <p:attrName>ppt_h</p:attrName>
                                        </p:attrNameLst>
                                      </p:cBhvr>
                                      <p:tavLst>
                                        <p:tav tm="0">
                                          <p:val>
                                            <p:fltVal val="0"/>
                                          </p:val>
                                        </p:tav>
                                        <p:tav tm="100000">
                                          <p:val>
                                            <p:strVal val="#ppt_h"/>
                                          </p:val>
                                        </p:tav>
                                      </p:tavLst>
                                    </p:anim>
                                    <p:anim calcmode="lin" valueType="num">
                                      <p:cBhvr>
                                        <p:cTn id="14" dur="500" fill="hold"/>
                                        <p:tgtEl>
                                          <p:spTgt spid="4"/>
                                        </p:tgtEl>
                                        <p:attrNameLst>
                                          <p:attrName>style.rotation</p:attrName>
                                        </p:attrNameLst>
                                      </p:cBhvr>
                                      <p:tavLst>
                                        <p:tav tm="0">
                                          <p:val>
                                            <p:fltVal val="360"/>
                                          </p:val>
                                        </p:tav>
                                        <p:tav tm="100000">
                                          <p:val>
                                            <p:fltVal val="0"/>
                                          </p:val>
                                        </p:tav>
                                      </p:tavLst>
                                    </p:anim>
                                    <p:animEffect transition="in" filter="fade">
                                      <p:cBhvr>
                                        <p:cTn id="15" dur="500"/>
                                        <p:tgtEl>
                                          <p:spTgt spid="4"/>
                                        </p:tgtEl>
                                      </p:cBhvr>
                                    </p:animEffect>
                                  </p:childTnLst>
                                </p:cTn>
                              </p:par>
                            </p:childTnLst>
                          </p:cTn>
                        </p:par>
                        <p:par>
                          <p:cTn id="16" fill="hold">
                            <p:stCondLst>
                              <p:cond delay="1000"/>
                            </p:stCondLst>
                            <p:childTnLst>
                              <p:par>
                                <p:cTn id="17" presetID="2" presetClass="entr" presetSubtype="2" fill="hold" grpId="0" nodeType="afterEffect">
                                  <p:stCondLst>
                                    <p:cond delay="0"/>
                                  </p:stCondLst>
                                  <p:childTnLst>
                                    <p:set>
                                      <p:cBhvr>
                                        <p:cTn id="18" dur="1" fill="hold">
                                          <p:stCondLst>
                                            <p:cond delay="0"/>
                                          </p:stCondLst>
                                        </p:cTn>
                                        <p:tgtEl>
                                          <p:spTgt spid="3">
                                            <p:txEl>
                                              <p:pRg st="0" end="0"/>
                                            </p:txEl>
                                          </p:spTgt>
                                        </p:tgtEl>
                                        <p:attrNameLst>
                                          <p:attrName>style.visibility</p:attrName>
                                        </p:attrNameLst>
                                      </p:cBhvr>
                                      <p:to>
                                        <p:strVal val="visible"/>
                                      </p:to>
                                    </p:set>
                                    <p:anim calcmode="lin" valueType="num">
                                      <p:cBhvr additive="base">
                                        <p:cTn id="19" dur="500" fill="hold"/>
                                        <p:tgtEl>
                                          <p:spTgt spid="3">
                                            <p:txEl>
                                              <p:pRg st="0" end="0"/>
                                            </p:txEl>
                                          </p:spTgt>
                                        </p:tgtEl>
                                        <p:attrNameLst>
                                          <p:attrName>ppt_x</p:attrName>
                                        </p:attrNameLst>
                                      </p:cBhvr>
                                      <p:tavLst>
                                        <p:tav tm="0">
                                          <p:val>
                                            <p:strVal val="1+#ppt_w/2"/>
                                          </p:val>
                                        </p:tav>
                                        <p:tav tm="100000">
                                          <p:val>
                                            <p:strVal val="#ppt_x"/>
                                          </p:val>
                                        </p:tav>
                                      </p:tavLst>
                                    </p:anim>
                                    <p:anim calcmode="lin" valueType="num">
                                      <p:cBhvr additive="base">
                                        <p:cTn id="20" dur="500" fill="hold"/>
                                        <p:tgtEl>
                                          <p:spTgt spid="3">
                                            <p:txEl>
                                              <p:pRg st="0" end="0"/>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1">
            <a:extLst>
              <a:ext uri="{FF2B5EF4-FFF2-40B4-BE49-F238E27FC236}">
                <a16:creationId xmlns:a16="http://schemas.microsoft.com/office/drawing/2014/main" id="{A012CF0A-D5F9-4E81-B6F4-4DEC53E8D755}"/>
              </a:ext>
            </a:extLst>
          </p:cNvPr>
          <p:cNvSpPr txBox="1"/>
          <p:nvPr/>
        </p:nvSpPr>
        <p:spPr>
          <a:xfrm>
            <a:off x="4132630" y="325678"/>
            <a:ext cx="3939534" cy="615549"/>
          </a:xfrm>
          <a:prstGeom prst="rect">
            <a:avLst/>
          </a:prstGeom>
          <a:noFill/>
        </p:spPr>
        <p:txBody>
          <a:bodyPr wrap="none" lIns="121917" tIns="60958" rIns="121917" bIns="60958" rtlCol="0">
            <a:spAutoFit/>
          </a:bodyPr>
          <a:lstStyle/>
          <a:p>
            <a:pPr marL="0" lvl="1"/>
            <a:r>
              <a:rPr lang="zh-CN" altLang="en-US" sz="3200" b="1" spc="400" dirty="0">
                <a:cs typeface="+mn-ea"/>
                <a:sym typeface="+mn-lt"/>
              </a:rPr>
              <a:t>点击输入您的标题</a:t>
            </a:r>
          </a:p>
        </p:txBody>
      </p:sp>
      <p:grpSp>
        <p:nvGrpSpPr>
          <p:cNvPr id="3" name="组合 2">
            <a:extLst>
              <a:ext uri="{FF2B5EF4-FFF2-40B4-BE49-F238E27FC236}">
                <a16:creationId xmlns:a16="http://schemas.microsoft.com/office/drawing/2014/main" id="{C55A58EF-0486-4905-83A2-5B14892633CB}"/>
              </a:ext>
            </a:extLst>
          </p:cNvPr>
          <p:cNvGrpSpPr/>
          <p:nvPr/>
        </p:nvGrpSpPr>
        <p:grpSpPr>
          <a:xfrm>
            <a:off x="911425" y="2585043"/>
            <a:ext cx="10273141" cy="2163868"/>
            <a:chOff x="911425" y="2585043"/>
            <a:chExt cx="10273141" cy="2163868"/>
          </a:xfrm>
        </p:grpSpPr>
        <p:pic>
          <p:nvPicPr>
            <p:cNvPr id="4" name="图片 3">
              <a:extLst>
                <a:ext uri="{FF2B5EF4-FFF2-40B4-BE49-F238E27FC236}">
                  <a16:creationId xmlns:a16="http://schemas.microsoft.com/office/drawing/2014/main" id="{76FE16C6-5BFB-4892-9E63-49E712E57EA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911425" y="2588911"/>
              <a:ext cx="3168352" cy="2160000"/>
            </a:xfrm>
            <a:prstGeom prst="rect">
              <a:avLst/>
            </a:prstGeom>
          </p:spPr>
        </p:pic>
        <p:pic>
          <p:nvPicPr>
            <p:cNvPr id="5" name="图片 4">
              <a:extLst>
                <a:ext uri="{FF2B5EF4-FFF2-40B4-BE49-F238E27FC236}">
                  <a16:creationId xmlns:a16="http://schemas.microsoft.com/office/drawing/2014/main" id="{6CE31C69-3F56-41B1-B300-E59E6C1F4148}"/>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r="5055"/>
            <a:stretch/>
          </p:blipFill>
          <p:spPr>
            <a:xfrm>
              <a:off x="8024746" y="2585043"/>
              <a:ext cx="3159820" cy="2160000"/>
            </a:xfrm>
            <a:prstGeom prst="rect">
              <a:avLst/>
            </a:prstGeom>
          </p:spPr>
        </p:pic>
        <p:pic>
          <p:nvPicPr>
            <p:cNvPr id="6" name="图片 5">
              <a:extLst>
                <a:ext uri="{FF2B5EF4-FFF2-40B4-BE49-F238E27FC236}">
                  <a16:creationId xmlns:a16="http://schemas.microsoft.com/office/drawing/2014/main" id="{3D94A21B-46CF-4766-9422-710BBF350C8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b="2752"/>
            <a:stretch/>
          </p:blipFill>
          <p:spPr>
            <a:xfrm>
              <a:off x="4463819" y="2588911"/>
              <a:ext cx="3168352" cy="2156132"/>
            </a:xfrm>
            <a:prstGeom prst="rect">
              <a:avLst/>
            </a:prstGeom>
          </p:spPr>
        </p:pic>
      </p:grpSp>
      <p:sp>
        <p:nvSpPr>
          <p:cNvPr id="7" name="TextBox 6">
            <a:extLst>
              <a:ext uri="{FF2B5EF4-FFF2-40B4-BE49-F238E27FC236}">
                <a16:creationId xmlns:a16="http://schemas.microsoft.com/office/drawing/2014/main" id="{CDB96F09-EBDA-4046-9377-9EE89B813967}"/>
              </a:ext>
            </a:extLst>
          </p:cNvPr>
          <p:cNvSpPr txBox="1"/>
          <p:nvPr/>
        </p:nvSpPr>
        <p:spPr>
          <a:xfrm>
            <a:off x="1007436" y="1316766"/>
            <a:ext cx="10081119" cy="948139"/>
          </a:xfrm>
          <a:prstGeom prst="rect">
            <a:avLst/>
          </a:prstGeom>
          <a:noFill/>
        </p:spPr>
        <p:txBody>
          <a:bodyPr wrap="square" lIns="121914" tIns="60957" rIns="121914" bIns="60957" rtlCol="0">
            <a:spAutoFit/>
          </a:bodyPr>
          <a:lstStyle/>
          <a:p>
            <a:pPr>
              <a:lnSpc>
                <a:spcPct val="150000"/>
              </a:lnSpc>
            </a:pPr>
            <a:r>
              <a:rPr lang="zh-CN" altLang="en-US" sz="1900">
                <a:solidFill>
                  <a:schemeClr val="tx1">
                    <a:lumMod val="95000"/>
                    <a:lumOff val="5000"/>
                  </a:schemeClr>
                </a:solidFill>
                <a:cs typeface="+mn-ea"/>
                <a:sym typeface="+mn-lt"/>
              </a:rPr>
              <a:t>这里输入简单的文字概述这里输入简单文字概述这里输入简单的文字概述这里入简单的文字概述这里输入述简单的文字概述这里输入简单文字概述这里输入简单</a:t>
            </a:r>
          </a:p>
        </p:txBody>
      </p:sp>
      <p:sp>
        <p:nvSpPr>
          <p:cNvPr id="8" name="矩形 7">
            <a:extLst>
              <a:ext uri="{FF2B5EF4-FFF2-40B4-BE49-F238E27FC236}">
                <a16:creationId xmlns:a16="http://schemas.microsoft.com/office/drawing/2014/main" id="{40B285E2-882B-44FB-B1BF-C168BFFB91D3}"/>
              </a:ext>
            </a:extLst>
          </p:cNvPr>
          <p:cNvSpPr/>
          <p:nvPr/>
        </p:nvSpPr>
        <p:spPr>
          <a:xfrm>
            <a:off x="911425" y="4787320"/>
            <a:ext cx="3168352" cy="480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9" name="TextBox 9">
            <a:extLst>
              <a:ext uri="{FF2B5EF4-FFF2-40B4-BE49-F238E27FC236}">
                <a16:creationId xmlns:a16="http://schemas.microsoft.com/office/drawing/2014/main" id="{2BB737BB-85BC-48A6-B38D-9E217604A953}"/>
              </a:ext>
            </a:extLst>
          </p:cNvPr>
          <p:cNvSpPr txBox="1"/>
          <p:nvPr/>
        </p:nvSpPr>
        <p:spPr>
          <a:xfrm>
            <a:off x="1854109" y="4790453"/>
            <a:ext cx="938706" cy="400103"/>
          </a:xfrm>
          <a:prstGeom prst="rect">
            <a:avLst/>
          </a:prstGeom>
          <a:noFill/>
        </p:spPr>
        <p:txBody>
          <a:bodyPr wrap="none" lIns="121914" tIns="60957" rIns="121914" bIns="60957" rtlCol="0">
            <a:spAutoFit/>
          </a:bodyPr>
          <a:lstStyle/>
          <a:p>
            <a:r>
              <a:rPr lang="zh-CN" altLang="en-US">
                <a:solidFill>
                  <a:schemeClr val="bg1"/>
                </a:solidFill>
                <a:cs typeface="+mn-ea"/>
                <a:sym typeface="+mn-lt"/>
              </a:rPr>
              <a:t>标题一</a:t>
            </a:r>
          </a:p>
        </p:txBody>
      </p:sp>
      <p:sp>
        <p:nvSpPr>
          <p:cNvPr id="10" name="TextBox 10">
            <a:extLst>
              <a:ext uri="{FF2B5EF4-FFF2-40B4-BE49-F238E27FC236}">
                <a16:creationId xmlns:a16="http://schemas.microsoft.com/office/drawing/2014/main" id="{91F87415-AEDA-4BC6-98BF-42B933B95EE0}"/>
              </a:ext>
            </a:extLst>
          </p:cNvPr>
          <p:cNvSpPr txBox="1"/>
          <p:nvPr/>
        </p:nvSpPr>
        <p:spPr>
          <a:xfrm>
            <a:off x="911425" y="5445224"/>
            <a:ext cx="3168352" cy="948139"/>
          </a:xfrm>
          <a:prstGeom prst="rect">
            <a:avLst/>
          </a:prstGeom>
          <a:noFill/>
        </p:spPr>
        <p:txBody>
          <a:bodyPr wrap="square" lIns="121914" tIns="60957" rIns="121914" bIns="60957" rtlCol="0">
            <a:spAutoFit/>
          </a:bodyPr>
          <a:lstStyle/>
          <a:p>
            <a:pPr>
              <a:lnSpc>
                <a:spcPct val="150000"/>
              </a:lnSpc>
            </a:pPr>
            <a:r>
              <a:rPr lang="zh-CN" altLang="en-US" sz="1900">
                <a:solidFill>
                  <a:schemeClr val="tx1">
                    <a:lumMod val="95000"/>
                    <a:lumOff val="5000"/>
                  </a:schemeClr>
                </a:solidFill>
                <a:cs typeface="+mn-ea"/>
                <a:sym typeface="+mn-lt"/>
              </a:rPr>
              <a:t>这里输入简单的文字概述里输入简单文字概述这里简单</a:t>
            </a:r>
            <a:endParaRPr lang="en-US" altLang="zh-CN" sz="1900">
              <a:solidFill>
                <a:schemeClr val="tx1">
                  <a:lumMod val="95000"/>
                  <a:lumOff val="5000"/>
                </a:schemeClr>
              </a:solidFill>
              <a:cs typeface="+mn-ea"/>
              <a:sym typeface="+mn-lt"/>
            </a:endParaRPr>
          </a:p>
        </p:txBody>
      </p:sp>
      <p:sp>
        <p:nvSpPr>
          <p:cNvPr id="11" name="矩形 10">
            <a:extLst>
              <a:ext uri="{FF2B5EF4-FFF2-40B4-BE49-F238E27FC236}">
                <a16:creationId xmlns:a16="http://schemas.microsoft.com/office/drawing/2014/main" id="{0CD2C9FF-95D5-4FCE-B567-B3EE1DE1579B}"/>
              </a:ext>
            </a:extLst>
          </p:cNvPr>
          <p:cNvSpPr/>
          <p:nvPr/>
        </p:nvSpPr>
        <p:spPr>
          <a:xfrm>
            <a:off x="4463819" y="4787320"/>
            <a:ext cx="3168352" cy="480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12" name="TextBox 13">
            <a:extLst>
              <a:ext uri="{FF2B5EF4-FFF2-40B4-BE49-F238E27FC236}">
                <a16:creationId xmlns:a16="http://schemas.microsoft.com/office/drawing/2014/main" id="{CC3F141D-5C8F-4DA0-B139-01F0B9CA57AF}"/>
              </a:ext>
            </a:extLst>
          </p:cNvPr>
          <p:cNvSpPr txBox="1"/>
          <p:nvPr/>
        </p:nvSpPr>
        <p:spPr>
          <a:xfrm>
            <a:off x="5406505" y="4790453"/>
            <a:ext cx="938706" cy="400103"/>
          </a:xfrm>
          <a:prstGeom prst="rect">
            <a:avLst/>
          </a:prstGeom>
          <a:noFill/>
        </p:spPr>
        <p:txBody>
          <a:bodyPr wrap="none" lIns="121914" tIns="60957" rIns="121914" bIns="60957" rtlCol="0">
            <a:spAutoFit/>
          </a:bodyPr>
          <a:lstStyle/>
          <a:p>
            <a:r>
              <a:rPr lang="zh-CN" altLang="en-US">
                <a:solidFill>
                  <a:schemeClr val="bg1">
                    <a:lumMod val="95000"/>
                  </a:schemeClr>
                </a:solidFill>
                <a:cs typeface="+mn-ea"/>
                <a:sym typeface="+mn-lt"/>
              </a:rPr>
              <a:t>标题二</a:t>
            </a:r>
          </a:p>
        </p:txBody>
      </p:sp>
      <p:sp>
        <p:nvSpPr>
          <p:cNvPr id="13" name="TextBox 14">
            <a:extLst>
              <a:ext uri="{FF2B5EF4-FFF2-40B4-BE49-F238E27FC236}">
                <a16:creationId xmlns:a16="http://schemas.microsoft.com/office/drawing/2014/main" id="{589D8E13-D513-43B0-AB26-E76954DA18E1}"/>
              </a:ext>
            </a:extLst>
          </p:cNvPr>
          <p:cNvSpPr txBox="1"/>
          <p:nvPr/>
        </p:nvSpPr>
        <p:spPr>
          <a:xfrm>
            <a:off x="4463819" y="5445224"/>
            <a:ext cx="3168352" cy="948139"/>
          </a:xfrm>
          <a:prstGeom prst="rect">
            <a:avLst/>
          </a:prstGeom>
          <a:noFill/>
        </p:spPr>
        <p:txBody>
          <a:bodyPr wrap="square" lIns="121914" tIns="60957" rIns="121914" bIns="60957" rtlCol="0">
            <a:spAutoFit/>
          </a:bodyPr>
          <a:lstStyle/>
          <a:p>
            <a:pPr>
              <a:lnSpc>
                <a:spcPct val="150000"/>
              </a:lnSpc>
            </a:pPr>
            <a:r>
              <a:rPr lang="zh-CN" altLang="en-US" sz="1900">
                <a:solidFill>
                  <a:schemeClr val="tx1">
                    <a:lumMod val="95000"/>
                    <a:lumOff val="5000"/>
                  </a:schemeClr>
                </a:solidFill>
                <a:cs typeface="+mn-ea"/>
                <a:sym typeface="+mn-lt"/>
              </a:rPr>
              <a:t>这里输入简单的文字概述里输入简单文字概述这里简单</a:t>
            </a:r>
            <a:endParaRPr lang="en-US" altLang="zh-CN" sz="1900">
              <a:solidFill>
                <a:schemeClr val="tx1">
                  <a:lumMod val="95000"/>
                  <a:lumOff val="5000"/>
                </a:schemeClr>
              </a:solidFill>
              <a:cs typeface="+mn-ea"/>
              <a:sym typeface="+mn-lt"/>
            </a:endParaRPr>
          </a:p>
        </p:txBody>
      </p:sp>
      <p:sp>
        <p:nvSpPr>
          <p:cNvPr id="14" name="矩形 13">
            <a:extLst>
              <a:ext uri="{FF2B5EF4-FFF2-40B4-BE49-F238E27FC236}">
                <a16:creationId xmlns:a16="http://schemas.microsoft.com/office/drawing/2014/main" id="{A150A6AC-2953-4638-A5A3-4C5BB93E1F3D}"/>
              </a:ext>
            </a:extLst>
          </p:cNvPr>
          <p:cNvSpPr/>
          <p:nvPr/>
        </p:nvSpPr>
        <p:spPr>
          <a:xfrm>
            <a:off x="8016214" y="4787320"/>
            <a:ext cx="3168352" cy="48005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15" name="TextBox 17">
            <a:extLst>
              <a:ext uri="{FF2B5EF4-FFF2-40B4-BE49-F238E27FC236}">
                <a16:creationId xmlns:a16="http://schemas.microsoft.com/office/drawing/2014/main" id="{A367D90B-26AF-4047-A3C8-837A5A7CA66B}"/>
              </a:ext>
            </a:extLst>
          </p:cNvPr>
          <p:cNvSpPr txBox="1"/>
          <p:nvPr/>
        </p:nvSpPr>
        <p:spPr>
          <a:xfrm>
            <a:off x="8958900" y="4790453"/>
            <a:ext cx="938706" cy="400103"/>
          </a:xfrm>
          <a:prstGeom prst="rect">
            <a:avLst/>
          </a:prstGeom>
          <a:noFill/>
        </p:spPr>
        <p:txBody>
          <a:bodyPr wrap="none" lIns="121914" tIns="60957" rIns="121914" bIns="60957" rtlCol="0">
            <a:spAutoFit/>
          </a:bodyPr>
          <a:lstStyle/>
          <a:p>
            <a:r>
              <a:rPr lang="zh-CN" altLang="en-US">
                <a:solidFill>
                  <a:schemeClr val="bg1"/>
                </a:solidFill>
                <a:cs typeface="+mn-ea"/>
                <a:sym typeface="+mn-lt"/>
              </a:rPr>
              <a:t>标题三</a:t>
            </a:r>
          </a:p>
        </p:txBody>
      </p:sp>
      <p:sp>
        <p:nvSpPr>
          <p:cNvPr id="16" name="TextBox 18">
            <a:extLst>
              <a:ext uri="{FF2B5EF4-FFF2-40B4-BE49-F238E27FC236}">
                <a16:creationId xmlns:a16="http://schemas.microsoft.com/office/drawing/2014/main" id="{6A16BC6F-414C-4DE8-8BB2-60E374BE20E1}"/>
              </a:ext>
            </a:extLst>
          </p:cNvPr>
          <p:cNvSpPr txBox="1"/>
          <p:nvPr/>
        </p:nvSpPr>
        <p:spPr>
          <a:xfrm>
            <a:off x="8016214" y="5445224"/>
            <a:ext cx="3168352" cy="948139"/>
          </a:xfrm>
          <a:prstGeom prst="rect">
            <a:avLst/>
          </a:prstGeom>
          <a:noFill/>
        </p:spPr>
        <p:txBody>
          <a:bodyPr wrap="square" lIns="121914" tIns="60957" rIns="121914" bIns="60957" rtlCol="0">
            <a:spAutoFit/>
          </a:bodyPr>
          <a:lstStyle/>
          <a:p>
            <a:pPr>
              <a:lnSpc>
                <a:spcPct val="150000"/>
              </a:lnSpc>
            </a:pPr>
            <a:r>
              <a:rPr lang="zh-CN" altLang="en-US" sz="1900">
                <a:solidFill>
                  <a:schemeClr val="tx1">
                    <a:lumMod val="95000"/>
                    <a:lumOff val="5000"/>
                  </a:schemeClr>
                </a:solidFill>
                <a:cs typeface="+mn-ea"/>
                <a:sym typeface="+mn-lt"/>
              </a:rPr>
              <a:t>这里输入简单的文字概述里输入简单文字概述这里简单</a:t>
            </a:r>
            <a:endParaRPr lang="en-US" altLang="zh-CN" sz="1900">
              <a:solidFill>
                <a:schemeClr val="tx1">
                  <a:lumMod val="95000"/>
                  <a:lumOff val="5000"/>
                </a:schemeClr>
              </a:solidFill>
              <a:cs typeface="+mn-ea"/>
              <a:sym typeface="+mn-lt"/>
            </a:endParaRPr>
          </a:p>
        </p:txBody>
      </p:sp>
    </p:spTree>
    <p:extLst>
      <p:ext uri="{BB962C8B-B14F-4D97-AF65-F5344CB8AC3E}">
        <p14:creationId xmlns:p14="http://schemas.microsoft.com/office/powerpoint/2010/main" val="1024525007"/>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16" presetClass="entr" presetSubtype="37" fill="hold" grpId="0" nodeType="after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barn(outVertical)">
                                      <p:cBhvr>
                                        <p:cTn id="13" dur="500"/>
                                        <p:tgtEl>
                                          <p:spTgt spid="8"/>
                                        </p:tgtEl>
                                      </p:cBhvr>
                                    </p:animEffect>
                                  </p:childTnLst>
                                </p:cTn>
                              </p:par>
                            </p:childTnLst>
                          </p:cTn>
                        </p:par>
                        <p:par>
                          <p:cTn id="14" fill="hold">
                            <p:stCondLst>
                              <p:cond delay="1500"/>
                            </p:stCondLst>
                            <p:childTnLst>
                              <p:par>
                                <p:cTn id="15" presetID="10" presetClass="entr" presetSubtype="0" fill="hold" grpId="0" nodeType="after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par>
                          <p:cTn id="18" fill="hold">
                            <p:stCondLst>
                              <p:cond delay="2000"/>
                            </p:stCondLst>
                            <p:childTnLst>
                              <p:par>
                                <p:cTn id="19" presetID="22" presetClass="entr" presetSubtype="1"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up)">
                                      <p:cBhvr>
                                        <p:cTn id="21" dur="500"/>
                                        <p:tgtEl>
                                          <p:spTgt spid="10"/>
                                        </p:tgtEl>
                                      </p:cBhvr>
                                    </p:animEffect>
                                  </p:childTnLst>
                                </p:cTn>
                              </p:par>
                            </p:childTnLst>
                          </p:cTn>
                        </p:par>
                        <p:par>
                          <p:cTn id="22" fill="hold">
                            <p:stCondLst>
                              <p:cond delay="2500"/>
                            </p:stCondLst>
                            <p:childTnLst>
                              <p:par>
                                <p:cTn id="23" presetID="10" presetClass="entr" presetSubtype="0" fill="hold" grpId="0" nodeType="after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fade">
                                      <p:cBhvr>
                                        <p:cTn id="25" dur="500"/>
                                        <p:tgtEl>
                                          <p:spTgt spid="12"/>
                                        </p:tgtEl>
                                      </p:cBhvr>
                                    </p:animEffect>
                                  </p:childTnLst>
                                </p:cTn>
                              </p:par>
                            </p:childTnLst>
                          </p:cTn>
                        </p:par>
                        <p:par>
                          <p:cTn id="26" fill="hold">
                            <p:stCondLst>
                              <p:cond delay="3000"/>
                            </p:stCondLst>
                            <p:childTnLst>
                              <p:par>
                                <p:cTn id="27" presetID="16" presetClass="entr" presetSubtype="37" fill="hold" grpId="0" nodeType="afterEffect">
                                  <p:stCondLst>
                                    <p:cond delay="0"/>
                                  </p:stCondLst>
                                  <p:childTnLst>
                                    <p:set>
                                      <p:cBhvr>
                                        <p:cTn id="28" dur="1" fill="hold">
                                          <p:stCondLst>
                                            <p:cond delay="0"/>
                                          </p:stCondLst>
                                        </p:cTn>
                                        <p:tgtEl>
                                          <p:spTgt spid="11"/>
                                        </p:tgtEl>
                                        <p:attrNameLst>
                                          <p:attrName>style.visibility</p:attrName>
                                        </p:attrNameLst>
                                      </p:cBhvr>
                                      <p:to>
                                        <p:strVal val="visible"/>
                                      </p:to>
                                    </p:set>
                                    <p:animEffect transition="in" filter="barn(outVertical)">
                                      <p:cBhvr>
                                        <p:cTn id="29" dur="500"/>
                                        <p:tgtEl>
                                          <p:spTgt spid="11"/>
                                        </p:tgtEl>
                                      </p:cBhvr>
                                    </p:animEffect>
                                  </p:childTnLst>
                                </p:cTn>
                              </p:par>
                            </p:childTnLst>
                          </p:cTn>
                        </p:par>
                        <p:par>
                          <p:cTn id="30" fill="hold">
                            <p:stCondLst>
                              <p:cond delay="3500"/>
                            </p:stCondLst>
                            <p:childTnLst>
                              <p:par>
                                <p:cTn id="31" presetID="22" presetClass="entr" presetSubtype="1" fill="hold" grpId="0" nodeType="afterEffect">
                                  <p:stCondLst>
                                    <p:cond delay="0"/>
                                  </p:stCondLst>
                                  <p:childTnLst>
                                    <p:set>
                                      <p:cBhvr>
                                        <p:cTn id="32" dur="1" fill="hold">
                                          <p:stCondLst>
                                            <p:cond delay="0"/>
                                          </p:stCondLst>
                                        </p:cTn>
                                        <p:tgtEl>
                                          <p:spTgt spid="13"/>
                                        </p:tgtEl>
                                        <p:attrNameLst>
                                          <p:attrName>style.visibility</p:attrName>
                                        </p:attrNameLst>
                                      </p:cBhvr>
                                      <p:to>
                                        <p:strVal val="visible"/>
                                      </p:to>
                                    </p:set>
                                    <p:animEffect transition="in" filter="wipe(up)">
                                      <p:cBhvr>
                                        <p:cTn id="33" dur="500"/>
                                        <p:tgtEl>
                                          <p:spTgt spid="13"/>
                                        </p:tgtEl>
                                      </p:cBhvr>
                                    </p:animEffect>
                                  </p:childTnLst>
                                </p:cTn>
                              </p:par>
                            </p:childTnLst>
                          </p:cTn>
                        </p:par>
                        <p:par>
                          <p:cTn id="34" fill="hold">
                            <p:stCondLst>
                              <p:cond delay="4000"/>
                            </p:stCondLst>
                            <p:childTnLst>
                              <p:par>
                                <p:cTn id="35" presetID="16" presetClass="entr" presetSubtype="37" fill="hold" grpId="0" nodeType="afterEffect">
                                  <p:stCondLst>
                                    <p:cond delay="0"/>
                                  </p:stCondLst>
                                  <p:childTnLst>
                                    <p:set>
                                      <p:cBhvr>
                                        <p:cTn id="36" dur="1" fill="hold">
                                          <p:stCondLst>
                                            <p:cond delay="0"/>
                                          </p:stCondLst>
                                        </p:cTn>
                                        <p:tgtEl>
                                          <p:spTgt spid="14"/>
                                        </p:tgtEl>
                                        <p:attrNameLst>
                                          <p:attrName>style.visibility</p:attrName>
                                        </p:attrNameLst>
                                      </p:cBhvr>
                                      <p:to>
                                        <p:strVal val="visible"/>
                                      </p:to>
                                    </p:set>
                                    <p:animEffect transition="in" filter="barn(outVertical)">
                                      <p:cBhvr>
                                        <p:cTn id="37" dur="500"/>
                                        <p:tgtEl>
                                          <p:spTgt spid="14"/>
                                        </p:tgtEl>
                                      </p:cBhvr>
                                    </p:animEffect>
                                  </p:childTnLst>
                                </p:cTn>
                              </p:par>
                            </p:childTnLst>
                          </p:cTn>
                        </p:par>
                        <p:par>
                          <p:cTn id="38" fill="hold">
                            <p:stCondLst>
                              <p:cond delay="4500"/>
                            </p:stCondLst>
                            <p:childTnLst>
                              <p:par>
                                <p:cTn id="39" presetID="10" presetClass="entr" presetSubtype="0" fill="hold" grpId="0" nodeType="afterEffect">
                                  <p:stCondLst>
                                    <p:cond delay="0"/>
                                  </p:stCondLst>
                                  <p:childTnLst>
                                    <p:set>
                                      <p:cBhvr>
                                        <p:cTn id="40" dur="1" fill="hold">
                                          <p:stCondLst>
                                            <p:cond delay="0"/>
                                          </p:stCondLst>
                                        </p:cTn>
                                        <p:tgtEl>
                                          <p:spTgt spid="15"/>
                                        </p:tgtEl>
                                        <p:attrNameLst>
                                          <p:attrName>style.visibility</p:attrName>
                                        </p:attrNameLst>
                                      </p:cBhvr>
                                      <p:to>
                                        <p:strVal val="visible"/>
                                      </p:to>
                                    </p:set>
                                    <p:animEffect transition="in" filter="fade">
                                      <p:cBhvr>
                                        <p:cTn id="41" dur="500"/>
                                        <p:tgtEl>
                                          <p:spTgt spid="15"/>
                                        </p:tgtEl>
                                      </p:cBhvr>
                                    </p:animEffect>
                                  </p:childTnLst>
                                </p:cTn>
                              </p:par>
                            </p:childTnLst>
                          </p:cTn>
                        </p:par>
                        <p:par>
                          <p:cTn id="42" fill="hold">
                            <p:stCondLst>
                              <p:cond delay="5000"/>
                            </p:stCondLst>
                            <p:childTnLst>
                              <p:par>
                                <p:cTn id="43" presetID="22" presetClass="entr" presetSubtype="1" fill="hold" grpId="0" nodeType="afterEffect">
                                  <p:stCondLst>
                                    <p:cond delay="0"/>
                                  </p:stCondLst>
                                  <p:childTnLst>
                                    <p:set>
                                      <p:cBhvr>
                                        <p:cTn id="44" dur="1" fill="hold">
                                          <p:stCondLst>
                                            <p:cond delay="0"/>
                                          </p:stCondLst>
                                        </p:cTn>
                                        <p:tgtEl>
                                          <p:spTgt spid="16"/>
                                        </p:tgtEl>
                                        <p:attrNameLst>
                                          <p:attrName>style.visibility</p:attrName>
                                        </p:attrNameLst>
                                      </p:cBhvr>
                                      <p:to>
                                        <p:strVal val="visible"/>
                                      </p:to>
                                    </p:set>
                                    <p:animEffect transition="in" filter="wipe(up)">
                                      <p:cBhvr>
                                        <p:cTn id="4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animBg="1"/>
      <p:bldP spid="9" grpId="0"/>
      <p:bldP spid="10" grpId="0"/>
      <p:bldP spid="11" grpId="0" animBg="1"/>
      <p:bldP spid="12" grpId="0"/>
      <p:bldP spid="13" grpId="0"/>
      <p:bldP spid="14" grpId="0" animBg="1"/>
      <p:bldP spid="15" grpId="0"/>
      <p:bldP spid="1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21">
            <a:extLst>
              <a:ext uri="{FF2B5EF4-FFF2-40B4-BE49-F238E27FC236}">
                <a16:creationId xmlns:a16="http://schemas.microsoft.com/office/drawing/2014/main" id="{ED5B1E1A-D34D-4A89-8772-E9AEA2129462}"/>
              </a:ext>
            </a:extLst>
          </p:cNvPr>
          <p:cNvSpPr txBox="1"/>
          <p:nvPr/>
        </p:nvSpPr>
        <p:spPr>
          <a:xfrm>
            <a:off x="4132630" y="325678"/>
            <a:ext cx="3939534" cy="615549"/>
          </a:xfrm>
          <a:prstGeom prst="rect">
            <a:avLst/>
          </a:prstGeom>
          <a:noFill/>
        </p:spPr>
        <p:txBody>
          <a:bodyPr wrap="none" lIns="121917" tIns="60958" rIns="121917" bIns="60958" rtlCol="0">
            <a:spAutoFit/>
          </a:bodyPr>
          <a:lstStyle/>
          <a:p>
            <a:pPr marL="0" lvl="1"/>
            <a:r>
              <a:rPr lang="zh-CN" altLang="en-US" sz="3200" b="1" spc="400" dirty="0">
                <a:cs typeface="+mn-ea"/>
                <a:sym typeface="+mn-lt"/>
              </a:rPr>
              <a:t>点击输入您的标题</a:t>
            </a:r>
          </a:p>
        </p:txBody>
      </p:sp>
      <p:sp>
        <p:nvSpPr>
          <p:cNvPr id="17" name="矩形 16">
            <a:extLst>
              <a:ext uri="{FF2B5EF4-FFF2-40B4-BE49-F238E27FC236}">
                <a16:creationId xmlns:a16="http://schemas.microsoft.com/office/drawing/2014/main" id="{254EC392-F444-4A6A-970B-D306FAB5D9A3}"/>
              </a:ext>
            </a:extLst>
          </p:cNvPr>
          <p:cNvSpPr/>
          <p:nvPr/>
        </p:nvSpPr>
        <p:spPr>
          <a:xfrm>
            <a:off x="1" y="1604799"/>
            <a:ext cx="5952661" cy="4512501"/>
          </a:xfrm>
          <a:prstGeom prst="rect">
            <a:avLst/>
          </a:prstGeom>
          <a:blipFill dpi="0" rotWithShape="1">
            <a:blip r:embed="rId2">
              <a:extLst>
                <a:ext uri="{28A0092B-C50C-407E-A947-70E740481C1C}">
                  <a14:useLocalDpi xmlns:a14="http://schemas.microsoft.com/office/drawing/2010/main" val="0"/>
                </a:ext>
              </a:extLst>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18" name="矩形 17">
            <a:extLst>
              <a:ext uri="{FF2B5EF4-FFF2-40B4-BE49-F238E27FC236}">
                <a16:creationId xmlns:a16="http://schemas.microsoft.com/office/drawing/2014/main" id="{9B72FA68-F7A6-45BD-B375-4B7100A4922C}"/>
              </a:ext>
            </a:extLst>
          </p:cNvPr>
          <p:cNvSpPr/>
          <p:nvPr/>
        </p:nvSpPr>
        <p:spPr>
          <a:xfrm>
            <a:off x="5962286" y="1604799"/>
            <a:ext cx="6239338" cy="4512501"/>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21914" tIns="60957" rIns="121914" bIns="60957" rtlCol="0" anchor="ctr"/>
          <a:lstStyle/>
          <a:p>
            <a:pPr algn="ctr"/>
            <a:endParaRPr lang="zh-CN" altLang="en-US">
              <a:cs typeface="+mn-ea"/>
              <a:sym typeface="+mn-lt"/>
            </a:endParaRPr>
          </a:p>
        </p:txBody>
      </p:sp>
      <p:sp>
        <p:nvSpPr>
          <p:cNvPr id="19" name="TextBox 26">
            <a:extLst>
              <a:ext uri="{FF2B5EF4-FFF2-40B4-BE49-F238E27FC236}">
                <a16:creationId xmlns:a16="http://schemas.microsoft.com/office/drawing/2014/main" id="{BFC3A48D-4DC3-4EC1-A619-01A22C9ABED7}"/>
              </a:ext>
            </a:extLst>
          </p:cNvPr>
          <p:cNvSpPr txBox="1"/>
          <p:nvPr/>
        </p:nvSpPr>
        <p:spPr bwMode="auto">
          <a:xfrm>
            <a:off x="6352943" y="2469217"/>
            <a:ext cx="5534257" cy="904729"/>
          </a:xfrm>
          <a:prstGeom prst="rect">
            <a:avLst/>
          </a:prstGeom>
          <a:noFill/>
        </p:spPr>
        <p:txBody>
          <a:bodyPr wrap="square" lIns="121914" tIns="60957" rIns="121914" bIns="60957">
            <a:spAutoFit/>
          </a:bodyPr>
          <a:lstStyle/>
          <a:p>
            <a:pPr>
              <a:lnSpc>
                <a:spcPct val="150000"/>
              </a:lnSpc>
            </a:pPr>
            <a:r>
              <a:rPr lang="zh-CN" altLang="en-US" dirty="0">
                <a:solidFill>
                  <a:schemeClr val="bg1"/>
                </a:solidFill>
                <a:cs typeface="+mn-ea"/>
                <a:sym typeface="+mn-lt"/>
              </a:rPr>
              <a:t>这里输入简单的文字概述这里输入简单文字概述简单的文字概述这里输入简单的文字概述这里输入简单</a:t>
            </a:r>
          </a:p>
        </p:txBody>
      </p:sp>
      <p:sp>
        <p:nvSpPr>
          <p:cNvPr id="20" name="矩形 19">
            <a:extLst>
              <a:ext uri="{FF2B5EF4-FFF2-40B4-BE49-F238E27FC236}">
                <a16:creationId xmlns:a16="http://schemas.microsoft.com/office/drawing/2014/main" id="{0B176824-3523-46E4-AA6F-E28E5E8C1524}"/>
              </a:ext>
            </a:extLst>
          </p:cNvPr>
          <p:cNvSpPr/>
          <p:nvPr/>
        </p:nvSpPr>
        <p:spPr bwMode="auto">
          <a:xfrm>
            <a:off x="6377814" y="1978284"/>
            <a:ext cx="2694516" cy="492436"/>
          </a:xfrm>
          <a:prstGeom prst="rect">
            <a:avLst/>
          </a:prstGeom>
        </p:spPr>
        <p:txBody>
          <a:bodyPr lIns="121914" tIns="60957" rIns="121914" bIns="60957">
            <a:spAutoFit/>
          </a:bodyPr>
          <a:lstStyle/>
          <a:p>
            <a:pPr>
              <a:defRPr/>
            </a:pPr>
            <a:r>
              <a:rPr lang="zh-CN" altLang="en-US" sz="2400" b="1" dirty="0">
                <a:solidFill>
                  <a:schemeClr val="bg1"/>
                </a:solidFill>
                <a:cs typeface="+mn-ea"/>
                <a:sym typeface="+mn-lt"/>
              </a:rPr>
              <a:t>输入相关标题</a:t>
            </a:r>
          </a:p>
        </p:txBody>
      </p:sp>
      <p:sp>
        <p:nvSpPr>
          <p:cNvPr id="21" name="TextBox 28">
            <a:extLst>
              <a:ext uri="{FF2B5EF4-FFF2-40B4-BE49-F238E27FC236}">
                <a16:creationId xmlns:a16="http://schemas.microsoft.com/office/drawing/2014/main" id="{9BA3F9FF-D71B-4772-ABA9-BF35F0F3F417}"/>
              </a:ext>
            </a:extLst>
          </p:cNvPr>
          <p:cNvSpPr txBox="1"/>
          <p:nvPr/>
        </p:nvSpPr>
        <p:spPr bwMode="auto">
          <a:xfrm>
            <a:off x="6352943" y="4433577"/>
            <a:ext cx="5612316" cy="904729"/>
          </a:xfrm>
          <a:prstGeom prst="rect">
            <a:avLst/>
          </a:prstGeom>
          <a:noFill/>
        </p:spPr>
        <p:txBody>
          <a:bodyPr wrap="square" lIns="121914" tIns="60957" rIns="121914" bIns="60957">
            <a:spAutoFit/>
          </a:bodyPr>
          <a:lstStyle/>
          <a:p>
            <a:pPr>
              <a:lnSpc>
                <a:spcPct val="150000"/>
              </a:lnSpc>
            </a:pPr>
            <a:r>
              <a:rPr lang="zh-CN" altLang="en-US" dirty="0">
                <a:solidFill>
                  <a:schemeClr val="bg1"/>
                </a:solidFill>
                <a:cs typeface="+mn-ea"/>
                <a:sym typeface="+mn-lt"/>
              </a:rPr>
              <a:t>这里输入简单的文字概述这里输入简单文字概述简单的文字概述这里输入简单的文字概述这里输入简单</a:t>
            </a:r>
          </a:p>
        </p:txBody>
      </p:sp>
      <p:sp>
        <p:nvSpPr>
          <p:cNvPr id="22" name="矩形 21">
            <a:extLst>
              <a:ext uri="{FF2B5EF4-FFF2-40B4-BE49-F238E27FC236}">
                <a16:creationId xmlns:a16="http://schemas.microsoft.com/office/drawing/2014/main" id="{FE58C3C1-B15C-43A4-84E5-165FC86072B2}"/>
              </a:ext>
            </a:extLst>
          </p:cNvPr>
          <p:cNvSpPr/>
          <p:nvPr/>
        </p:nvSpPr>
        <p:spPr bwMode="auto">
          <a:xfrm>
            <a:off x="6369237" y="3944148"/>
            <a:ext cx="2694516" cy="492436"/>
          </a:xfrm>
          <a:prstGeom prst="rect">
            <a:avLst/>
          </a:prstGeom>
        </p:spPr>
        <p:txBody>
          <a:bodyPr lIns="121914" tIns="60957" rIns="121914" bIns="60957">
            <a:spAutoFit/>
          </a:bodyPr>
          <a:lstStyle/>
          <a:p>
            <a:r>
              <a:rPr lang="zh-CN" altLang="en-US" sz="2400" b="1" dirty="0">
                <a:solidFill>
                  <a:schemeClr val="bg1"/>
                </a:solidFill>
                <a:cs typeface="+mn-ea"/>
                <a:sym typeface="+mn-lt"/>
              </a:rPr>
              <a:t>输入相关标题</a:t>
            </a:r>
          </a:p>
        </p:txBody>
      </p:sp>
      <p:pic>
        <p:nvPicPr>
          <p:cNvPr id="23" name="图片 22">
            <a:extLst>
              <a:ext uri="{FF2B5EF4-FFF2-40B4-BE49-F238E27FC236}">
                <a16:creationId xmlns:a16="http://schemas.microsoft.com/office/drawing/2014/main" id="{22FB53C6-74F3-4C07-A753-19BF3C8470A5}"/>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1513"/>
          <a:stretch/>
        </p:blipFill>
        <p:spPr>
          <a:xfrm>
            <a:off x="9625" y="1607562"/>
            <a:ext cx="5969816" cy="4509738"/>
          </a:xfrm>
          <a:prstGeom prst="rect">
            <a:avLst/>
          </a:prstGeom>
        </p:spPr>
      </p:pic>
    </p:spTree>
    <p:extLst>
      <p:ext uri="{BB962C8B-B14F-4D97-AF65-F5344CB8AC3E}">
        <p14:creationId xmlns:p14="http://schemas.microsoft.com/office/powerpoint/2010/main" val="3921643002"/>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grpId="0"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wipe(down)">
                                      <p:cBhvr>
                                        <p:cTn id="7" dur="500"/>
                                        <p:tgtEl>
                                          <p:spTgt spid="17"/>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18"/>
                                        </p:tgtEl>
                                        <p:attrNameLst>
                                          <p:attrName>style.visibility</p:attrName>
                                        </p:attrNameLst>
                                      </p:cBhvr>
                                      <p:to>
                                        <p:strVal val="visible"/>
                                      </p:to>
                                    </p:set>
                                    <p:animEffect transition="in" filter="wipe(left)">
                                      <p:cBhvr>
                                        <p:cTn id="11" dur="500"/>
                                        <p:tgtEl>
                                          <p:spTgt spid="18"/>
                                        </p:tgtEl>
                                      </p:cBhvr>
                                    </p:animEffect>
                                  </p:childTnLst>
                                </p:cTn>
                              </p:par>
                            </p:childTnLst>
                          </p:cTn>
                        </p:par>
                        <p:par>
                          <p:cTn id="12" fill="hold">
                            <p:stCondLst>
                              <p:cond delay="1000"/>
                            </p:stCondLst>
                            <p:childTnLst>
                              <p:par>
                                <p:cTn id="13" presetID="42" presetClass="entr" presetSubtype="0" fill="hold" grpId="0" nodeType="afterEffect">
                                  <p:stCondLst>
                                    <p:cond delay="0"/>
                                  </p:stCondLst>
                                  <p:childTnLst>
                                    <p:set>
                                      <p:cBhvr>
                                        <p:cTn id="14" dur="1" fill="hold">
                                          <p:stCondLst>
                                            <p:cond delay="0"/>
                                          </p:stCondLst>
                                        </p:cTn>
                                        <p:tgtEl>
                                          <p:spTgt spid="20"/>
                                        </p:tgtEl>
                                        <p:attrNameLst>
                                          <p:attrName>style.visibility</p:attrName>
                                        </p:attrNameLst>
                                      </p:cBhvr>
                                      <p:to>
                                        <p:strVal val="visible"/>
                                      </p:to>
                                    </p:set>
                                    <p:animEffect transition="in" filter="fade">
                                      <p:cBhvr>
                                        <p:cTn id="15" dur="1000"/>
                                        <p:tgtEl>
                                          <p:spTgt spid="20"/>
                                        </p:tgtEl>
                                      </p:cBhvr>
                                    </p:animEffect>
                                    <p:anim calcmode="lin" valueType="num">
                                      <p:cBhvr>
                                        <p:cTn id="16" dur="1000" fill="hold"/>
                                        <p:tgtEl>
                                          <p:spTgt spid="20"/>
                                        </p:tgtEl>
                                        <p:attrNameLst>
                                          <p:attrName>ppt_x</p:attrName>
                                        </p:attrNameLst>
                                      </p:cBhvr>
                                      <p:tavLst>
                                        <p:tav tm="0">
                                          <p:val>
                                            <p:strVal val="#ppt_x"/>
                                          </p:val>
                                        </p:tav>
                                        <p:tav tm="100000">
                                          <p:val>
                                            <p:strVal val="#ppt_x"/>
                                          </p:val>
                                        </p:tav>
                                      </p:tavLst>
                                    </p:anim>
                                    <p:anim calcmode="lin" valueType="num">
                                      <p:cBhvr>
                                        <p:cTn id="17" dur="1000" fill="hold"/>
                                        <p:tgtEl>
                                          <p:spTgt spid="20"/>
                                        </p:tgtEl>
                                        <p:attrNameLst>
                                          <p:attrName>ppt_y</p:attrName>
                                        </p:attrNameLst>
                                      </p:cBhvr>
                                      <p:tavLst>
                                        <p:tav tm="0">
                                          <p:val>
                                            <p:strVal val="#ppt_y+.1"/>
                                          </p:val>
                                        </p:tav>
                                        <p:tav tm="100000">
                                          <p:val>
                                            <p:strVal val="#ppt_y"/>
                                          </p:val>
                                        </p:tav>
                                      </p:tavLst>
                                    </p:anim>
                                  </p:childTnLst>
                                </p:cTn>
                              </p:par>
                              <p:par>
                                <p:cTn id="18" presetID="42" presetClass="entr" presetSubtype="0" fill="hold" grpId="0" nodeType="with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1000"/>
                                        <p:tgtEl>
                                          <p:spTgt spid="19"/>
                                        </p:tgtEl>
                                      </p:cBhvr>
                                    </p:animEffect>
                                    <p:anim calcmode="lin" valueType="num">
                                      <p:cBhvr>
                                        <p:cTn id="21" dur="1000" fill="hold"/>
                                        <p:tgtEl>
                                          <p:spTgt spid="19"/>
                                        </p:tgtEl>
                                        <p:attrNameLst>
                                          <p:attrName>ppt_x</p:attrName>
                                        </p:attrNameLst>
                                      </p:cBhvr>
                                      <p:tavLst>
                                        <p:tav tm="0">
                                          <p:val>
                                            <p:strVal val="#ppt_x"/>
                                          </p:val>
                                        </p:tav>
                                        <p:tav tm="100000">
                                          <p:val>
                                            <p:strVal val="#ppt_x"/>
                                          </p:val>
                                        </p:tav>
                                      </p:tavLst>
                                    </p:anim>
                                    <p:anim calcmode="lin" valueType="num">
                                      <p:cBhvr>
                                        <p:cTn id="22" dur="1000" fill="hold"/>
                                        <p:tgtEl>
                                          <p:spTgt spid="19"/>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fade">
                                      <p:cBhvr>
                                        <p:cTn id="25" dur="1000"/>
                                        <p:tgtEl>
                                          <p:spTgt spid="22"/>
                                        </p:tgtEl>
                                      </p:cBhvr>
                                    </p:animEffect>
                                    <p:anim calcmode="lin" valueType="num">
                                      <p:cBhvr>
                                        <p:cTn id="26" dur="1000" fill="hold"/>
                                        <p:tgtEl>
                                          <p:spTgt spid="22"/>
                                        </p:tgtEl>
                                        <p:attrNameLst>
                                          <p:attrName>ppt_x</p:attrName>
                                        </p:attrNameLst>
                                      </p:cBhvr>
                                      <p:tavLst>
                                        <p:tav tm="0">
                                          <p:val>
                                            <p:strVal val="#ppt_x"/>
                                          </p:val>
                                        </p:tav>
                                        <p:tav tm="100000">
                                          <p:val>
                                            <p:strVal val="#ppt_x"/>
                                          </p:val>
                                        </p:tav>
                                      </p:tavLst>
                                    </p:anim>
                                    <p:anim calcmode="lin" valueType="num">
                                      <p:cBhvr>
                                        <p:cTn id="27" dur="1000" fill="hold"/>
                                        <p:tgtEl>
                                          <p:spTgt spid="22"/>
                                        </p:tgtEl>
                                        <p:attrNameLst>
                                          <p:attrName>ppt_y</p:attrName>
                                        </p:attrNameLst>
                                      </p:cBhvr>
                                      <p:tavLst>
                                        <p:tav tm="0">
                                          <p:val>
                                            <p:strVal val="#ppt_y+.1"/>
                                          </p:val>
                                        </p:tav>
                                        <p:tav tm="100000">
                                          <p:val>
                                            <p:strVal val="#ppt_y"/>
                                          </p:val>
                                        </p:tav>
                                      </p:tavLst>
                                    </p:anim>
                                  </p:childTnLst>
                                </p:cTn>
                              </p:par>
                              <p:par>
                                <p:cTn id="28" presetID="42" presetClass="entr" presetSubtype="0" fill="hold" grpId="0"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p:bldP spid="20" grpId="0"/>
      <p:bldP spid="21" grpId="0"/>
      <p:bldP spid="22"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F10D19E2-0B41-4E69-9AB3-60D78811052F}"/>
              </a:ext>
            </a:extLst>
          </p:cNvPr>
          <p:cNvSpPr/>
          <p:nvPr>
            <p:custDataLst>
              <p:tags r:id="rId1"/>
            </p:custDataLst>
          </p:nvPr>
        </p:nvSpPr>
        <p:spPr>
          <a:xfrm>
            <a:off x="8595729" y="2503575"/>
            <a:ext cx="1065445" cy="1065445"/>
          </a:xfrm>
          <a:prstGeom prst="ellipse">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121917" tIns="60958" rIns="121917" bIns="60958" anchor="ctr"/>
          <a:lstStyle/>
          <a:p>
            <a:pPr algn="ctr">
              <a:defRPr/>
            </a:pPr>
            <a:r>
              <a:rPr lang="en-US" altLang="zh-CN" sz="5900" dirty="0">
                <a:solidFill>
                  <a:srgbClr val="FFFFFF"/>
                </a:solidFill>
                <a:cs typeface="+mn-ea"/>
                <a:sym typeface="+mn-lt"/>
              </a:rPr>
              <a:t>2</a:t>
            </a:r>
            <a:endParaRPr lang="zh-CN" altLang="en-US" sz="5900" dirty="0">
              <a:solidFill>
                <a:srgbClr val="FFFFFF"/>
              </a:solidFill>
              <a:cs typeface="+mn-ea"/>
              <a:sym typeface="+mn-lt"/>
            </a:endParaRPr>
          </a:p>
        </p:txBody>
      </p:sp>
      <p:sp>
        <p:nvSpPr>
          <p:cNvPr id="3" name="TextBox 7">
            <a:extLst>
              <a:ext uri="{FF2B5EF4-FFF2-40B4-BE49-F238E27FC236}">
                <a16:creationId xmlns:a16="http://schemas.microsoft.com/office/drawing/2014/main" id="{A8E737A6-2BCE-4C08-B53E-A6B514C6604E}"/>
              </a:ext>
            </a:extLst>
          </p:cNvPr>
          <p:cNvSpPr txBox="1"/>
          <p:nvPr/>
        </p:nvSpPr>
        <p:spPr>
          <a:xfrm>
            <a:off x="3047209" y="2119472"/>
            <a:ext cx="5581009" cy="861770"/>
          </a:xfrm>
          <a:prstGeom prst="rect">
            <a:avLst/>
          </a:prstGeom>
          <a:noFill/>
        </p:spPr>
        <p:txBody>
          <a:bodyPr wrap="none" lIns="121917" tIns="60958" rIns="121917" bIns="60958" rtlCol="0">
            <a:spAutoFit/>
          </a:bodyPr>
          <a:lstStyle/>
          <a:p>
            <a:pPr marL="0" lvl="1"/>
            <a:r>
              <a:rPr lang="zh-CN" altLang="en-US" sz="4800" b="1" spc="400" dirty="0">
                <a:cs typeface="+mn-ea"/>
                <a:sym typeface="+mn-lt"/>
              </a:rPr>
              <a:t>点击输入您的标题</a:t>
            </a:r>
          </a:p>
        </p:txBody>
      </p:sp>
      <p:sp>
        <p:nvSpPr>
          <p:cNvPr id="4" name="文本框 9">
            <a:extLst>
              <a:ext uri="{FF2B5EF4-FFF2-40B4-BE49-F238E27FC236}">
                <a16:creationId xmlns:a16="http://schemas.microsoft.com/office/drawing/2014/main" id="{8DAB0A76-C7C2-478F-8EF0-DB68BB9095C9}"/>
              </a:ext>
            </a:extLst>
          </p:cNvPr>
          <p:cNvSpPr txBox="1"/>
          <p:nvPr/>
        </p:nvSpPr>
        <p:spPr>
          <a:xfrm>
            <a:off x="3187563" y="3275089"/>
            <a:ext cx="5030885" cy="830997"/>
          </a:xfrm>
          <a:prstGeom prst="rect">
            <a:avLst/>
          </a:prstGeom>
          <a:noFill/>
        </p:spPr>
        <p:txBody>
          <a:bodyPr wrap="square" lIns="0" tIns="0" rIns="0" bIns="0" rtlCol="0">
            <a:spAutoFit/>
          </a:bodyPr>
          <a:lstStyle/>
          <a:p>
            <a:pPr marL="228594" lvl="1" indent="-228594">
              <a:buFont typeface="Wingdings" pitchFamily="2" charset="2"/>
              <a:buChar char="l"/>
            </a:pPr>
            <a:r>
              <a:rPr lang="zh-CN" altLang="en-US">
                <a:solidFill>
                  <a:schemeClr val="tx1">
                    <a:lumMod val="95000"/>
                    <a:lumOff val="5000"/>
                  </a:schemeClr>
                </a:solidFill>
                <a:cs typeface="+mn-ea"/>
                <a:sym typeface="+mn-lt"/>
              </a:rPr>
              <a:t>这里输入简单的文字概述这里输入简单文字概述简单的文字概述。这里输入简单的文字概述这里输入简单文字概述简单的文字概述</a:t>
            </a:r>
            <a:endParaRPr lang="zh-CN" altLang="en-US">
              <a:cs typeface="+mn-ea"/>
              <a:sym typeface="+mn-lt"/>
            </a:endParaRPr>
          </a:p>
        </p:txBody>
      </p:sp>
      <p:grpSp>
        <p:nvGrpSpPr>
          <p:cNvPr id="5" name="组合 4">
            <a:extLst>
              <a:ext uri="{FF2B5EF4-FFF2-40B4-BE49-F238E27FC236}">
                <a16:creationId xmlns:a16="http://schemas.microsoft.com/office/drawing/2014/main" id="{17023FC8-D0C5-4B20-B09D-410215FDEA01}"/>
              </a:ext>
            </a:extLst>
          </p:cNvPr>
          <p:cNvGrpSpPr/>
          <p:nvPr/>
        </p:nvGrpSpPr>
        <p:grpSpPr>
          <a:xfrm>
            <a:off x="2183113" y="2258429"/>
            <a:ext cx="671193" cy="605157"/>
            <a:chOff x="4634991" y="2138335"/>
            <a:chExt cx="428348" cy="386204"/>
          </a:xfrm>
        </p:grpSpPr>
        <p:sp>
          <p:nvSpPr>
            <p:cNvPr id="6" name="Freeform 5">
              <a:extLst>
                <a:ext uri="{FF2B5EF4-FFF2-40B4-BE49-F238E27FC236}">
                  <a16:creationId xmlns:a16="http://schemas.microsoft.com/office/drawing/2014/main" id="{D2EB8808-9F67-458A-8173-857102241D3C}"/>
                </a:ext>
              </a:extLst>
            </p:cNvPr>
            <p:cNvSpPr/>
            <p:nvPr/>
          </p:nvSpPr>
          <p:spPr bwMode="auto">
            <a:xfrm>
              <a:off x="4634991" y="2138335"/>
              <a:ext cx="428348" cy="38620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chemeClr val="accent2"/>
            </a:solidFill>
            <a:ln w="9525" cap="flat">
              <a:noFill/>
              <a:prstDash val="solid"/>
              <a:miter lim="800000"/>
            </a:ln>
          </p:spPr>
          <p:txBody>
            <a:bodyPr vert="horz" wrap="square" lIns="91440" tIns="45720" rIns="91440" bIns="45720" numCol="1" anchor="t" anchorCtr="0" compatLnSpc="1">
              <a:prstTxWarp prst="textNoShape">
                <a:avLst/>
              </a:prstTxWarp>
            </a:bodyPr>
            <a:lstStyle/>
            <a:p>
              <a:endParaRPr lang="zh-CN" altLang="en-US" sz="2100">
                <a:cs typeface="+mn-ea"/>
                <a:sym typeface="+mn-lt"/>
              </a:endParaRPr>
            </a:p>
          </p:txBody>
        </p:sp>
        <p:sp>
          <p:nvSpPr>
            <p:cNvPr id="7" name="KSO_Shape">
              <a:extLst>
                <a:ext uri="{FF2B5EF4-FFF2-40B4-BE49-F238E27FC236}">
                  <a16:creationId xmlns:a16="http://schemas.microsoft.com/office/drawing/2014/main" id="{27E47E67-3B95-4EA8-BD31-E1D436C1A1D0}"/>
                </a:ext>
              </a:extLst>
            </p:cNvPr>
            <p:cNvSpPr/>
            <p:nvPr/>
          </p:nvSpPr>
          <p:spPr bwMode="auto">
            <a:xfrm>
              <a:off x="4711293" y="2236765"/>
              <a:ext cx="275742" cy="189342"/>
            </a:xfrm>
            <a:custGeom>
              <a:avLst/>
              <a:gdLst>
                <a:gd name="T0" fmla="*/ 2147483646 w 112"/>
                <a:gd name="T1" fmla="*/ 2147483646 h 77"/>
                <a:gd name="T2" fmla="*/ 2147483646 w 112"/>
                <a:gd name="T3" fmla="*/ 2147483646 h 77"/>
                <a:gd name="T4" fmla="*/ 2147483646 w 112"/>
                <a:gd name="T5" fmla="*/ 2147483646 h 77"/>
                <a:gd name="T6" fmla="*/ 2147483646 w 112"/>
                <a:gd name="T7" fmla="*/ 2147483646 h 77"/>
                <a:gd name="T8" fmla="*/ 2147483646 w 112"/>
                <a:gd name="T9" fmla="*/ 2147483646 h 77"/>
                <a:gd name="T10" fmla="*/ 0 w 112"/>
                <a:gd name="T11" fmla="*/ 2147483646 h 77"/>
                <a:gd name="T12" fmla="*/ 2147483646 w 112"/>
                <a:gd name="T13" fmla="*/ 2147483646 h 77"/>
                <a:gd name="T14" fmla="*/ 2147483646 w 112"/>
                <a:gd name="T15" fmla="*/ 2147483646 h 77"/>
                <a:gd name="T16" fmla="*/ 2147483646 w 112"/>
                <a:gd name="T17" fmla="*/ 2147483646 h 77"/>
                <a:gd name="T18" fmla="*/ 2147483646 w 112"/>
                <a:gd name="T19" fmla="*/ 2147483646 h 77"/>
                <a:gd name="T20" fmla="*/ 2147483646 w 112"/>
                <a:gd name="T21" fmla="*/ 2147483646 h 77"/>
                <a:gd name="T22" fmla="*/ 2147483646 w 112"/>
                <a:gd name="T23" fmla="*/ 2147483646 h 77"/>
                <a:gd name="T24" fmla="*/ 2147483646 w 112"/>
                <a:gd name="T25" fmla="*/ 2147483646 h 77"/>
                <a:gd name="T26" fmla="*/ 2147483646 w 112"/>
                <a:gd name="T27" fmla="*/ 2147483646 h 77"/>
                <a:gd name="T28" fmla="*/ 2147483646 w 112"/>
                <a:gd name="T29" fmla="*/ 2147483646 h 77"/>
                <a:gd name="T30" fmla="*/ 2147483646 w 112"/>
                <a:gd name="T31" fmla="*/ 2147483646 h 77"/>
                <a:gd name="T32" fmla="*/ 2147483646 w 112"/>
                <a:gd name="T33" fmla="*/ 2147483646 h 77"/>
                <a:gd name="T34" fmla="*/ 2147483646 w 112"/>
                <a:gd name="T35" fmla="*/ 2147483646 h 77"/>
                <a:gd name="T36" fmla="*/ 2147483646 w 112"/>
                <a:gd name="T37" fmla="*/ 2147483646 h 77"/>
                <a:gd name="T38" fmla="*/ 2147483646 w 112"/>
                <a:gd name="T39" fmla="*/ 2147483646 h 77"/>
                <a:gd name="T40" fmla="*/ 2147483646 w 112"/>
                <a:gd name="T41" fmla="*/ 2147483646 h 77"/>
                <a:gd name="T42" fmla="*/ 2147483646 w 112"/>
                <a:gd name="T43" fmla="*/ 2147483646 h 77"/>
                <a:gd name="T44" fmla="*/ 2147483646 w 112"/>
                <a:gd name="T45" fmla="*/ 2147483646 h 77"/>
                <a:gd name="T46" fmla="*/ 2147483646 w 112"/>
                <a:gd name="T47" fmla="*/ 2147483646 h 77"/>
                <a:gd name="T48" fmla="*/ 2147483646 w 112"/>
                <a:gd name="T49" fmla="*/ 2147483646 h 77"/>
                <a:gd name="T50" fmla="*/ 2147483646 w 112"/>
                <a:gd name="T51" fmla="*/ 2147483646 h 77"/>
                <a:gd name="T52" fmla="*/ 2147483646 w 112"/>
                <a:gd name="T53" fmla="*/ 2147483646 h 77"/>
                <a:gd name="T54" fmla="*/ 2147483646 w 112"/>
                <a:gd name="T55" fmla="*/ 2147483646 h 77"/>
                <a:gd name="T56" fmla="*/ 2147483646 w 112"/>
                <a:gd name="T57" fmla="*/ 2147483646 h 77"/>
                <a:gd name="T58" fmla="*/ 2147483646 w 112"/>
                <a:gd name="T59" fmla="*/ 2147483646 h 77"/>
                <a:gd name="T60" fmla="*/ 2147483646 w 112"/>
                <a:gd name="T61" fmla="*/ 2147483646 h 77"/>
                <a:gd name="T62" fmla="*/ 2147483646 w 112"/>
                <a:gd name="T63" fmla="*/ 2147483646 h 77"/>
                <a:gd name="T64" fmla="*/ 2147483646 w 112"/>
                <a:gd name="T65" fmla="*/ 2147483646 h 77"/>
                <a:gd name="T66" fmla="*/ 2147483646 w 112"/>
                <a:gd name="T67" fmla="*/ 2147483646 h 77"/>
                <a:gd name="T68" fmla="*/ 2147483646 w 112"/>
                <a:gd name="T69" fmla="*/ 2147483646 h 77"/>
                <a:gd name="T70" fmla="*/ 2147483646 w 112"/>
                <a:gd name="T71" fmla="*/ 2147483646 h 77"/>
                <a:gd name="T72" fmla="*/ 2147483646 w 112"/>
                <a:gd name="T73" fmla="*/ 2147483646 h 77"/>
                <a:gd name="T74" fmla="*/ 2147483646 w 112"/>
                <a:gd name="T75" fmla="*/ 2147483646 h 77"/>
                <a:gd name="T76" fmla="*/ 2147483646 w 112"/>
                <a:gd name="T77" fmla="*/ 2147483646 h 77"/>
                <a:gd name="T78" fmla="*/ 2147483646 w 112"/>
                <a:gd name="T79" fmla="*/ 2147483646 h 77"/>
                <a:gd name="T80" fmla="*/ 2147483646 w 112"/>
                <a:gd name="T81" fmla="*/ 2147483646 h 77"/>
                <a:gd name="T82" fmla="*/ 2147483646 w 112"/>
                <a:gd name="T83" fmla="*/ 2147483646 h 77"/>
                <a:gd name="T84" fmla="*/ 2147483646 w 112"/>
                <a:gd name="T85" fmla="*/ 2147483646 h 77"/>
                <a:gd name="T86" fmla="*/ 2147483646 w 112"/>
                <a:gd name="T87" fmla="*/ 2147483646 h 77"/>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Lst>
              <a:ahLst/>
              <a:cxnLst>
                <a:cxn ang="T88">
                  <a:pos x="T0" y="T1"/>
                </a:cxn>
                <a:cxn ang="T89">
                  <a:pos x="T2" y="T3"/>
                </a:cxn>
                <a:cxn ang="T90">
                  <a:pos x="T4" y="T5"/>
                </a:cxn>
                <a:cxn ang="T91">
                  <a:pos x="T6" y="T7"/>
                </a:cxn>
                <a:cxn ang="T92">
                  <a:pos x="T8" y="T9"/>
                </a:cxn>
                <a:cxn ang="T93">
                  <a:pos x="T10" y="T11"/>
                </a:cxn>
                <a:cxn ang="T94">
                  <a:pos x="T12" y="T13"/>
                </a:cxn>
                <a:cxn ang="T95">
                  <a:pos x="T14" y="T15"/>
                </a:cxn>
                <a:cxn ang="T96">
                  <a:pos x="T16" y="T17"/>
                </a:cxn>
                <a:cxn ang="T97">
                  <a:pos x="T18" y="T19"/>
                </a:cxn>
                <a:cxn ang="T98">
                  <a:pos x="T20" y="T21"/>
                </a:cxn>
                <a:cxn ang="T99">
                  <a:pos x="T22" y="T23"/>
                </a:cxn>
                <a:cxn ang="T100">
                  <a:pos x="T24" y="T25"/>
                </a:cxn>
                <a:cxn ang="T101">
                  <a:pos x="T26" y="T27"/>
                </a:cxn>
                <a:cxn ang="T102">
                  <a:pos x="T28" y="T29"/>
                </a:cxn>
                <a:cxn ang="T103">
                  <a:pos x="T30" y="T31"/>
                </a:cxn>
                <a:cxn ang="T104">
                  <a:pos x="T32" y="T33"/>
                </a:cxn>
                <a:cxn ang="T105">
                  <a:pos x="T34" y="T35"/>
                </a:cxn>
                <a:cxn ang="T106">
                  <a:pos x="T36" y="T37"/>
                </a:cxn>
                <a:cxn ang="T107">
                  <a:pos x="T38" y="T39"/>
                </a:cxn>
                <a:cxn ang="T108">
                  <a:pos x="T40" y="T41"/>
                </a:cxn>
                <a:cxn ang="T109">
                  <a:pos x="T42" y="T43"/>
                </a:cxn>
                <a:cxn ang="T110">
                  <a:pos x="T44" y="T45"/>
                </a:cxn>
                <a:cxn ang="T111">
                  <a:pos x="T46" y="T47"/>
                </a:cxn>
                <a:cxn ang="T112">
                  <a:pos x="T48" y="T49"/>
                </a:cxn>
                <a:cxn ang="T113">
                  <a:pos x="T50" y="T51"/>
                </a:cxn>
                <a:cxn ang="T114">
                  <a:pos x="T52" y="T53"/>
                </a:cxn>
                <a:cxn ang="T115">
                  <a:pos x="T54" y="T55"/>
                </a:cxn>
                <a:cxn ang="T116">
                  <a:pos x="T56" y="T57"/>
                </a:cxn>
                <a:cxn ang="T117">
                  <a:pos x="T58" y="T59"/>
                </a:cxn>
                <a:cxn ang="T118">
                  <a:pos x="T60" y="T61"/>
                </a:cxn>
                <a:cxn ang="T119">
                  <a:pos x="T62" y="T63"/>
                </a:cxn>
                <a:cxn ang="T120">
                  <a:pos x="T64" y="T65"/>
                </a:cxn>
                <a:cxn ang="T121">
                  <a:pos x="T66" y="T67"/>
                </a:cxn>
                <a:cxn ang="T122">
                  <a:pos x="T68" y="T69"/>
                </a:cxn>
                <a:cxn ang="T123">
                  <a:pos x="T70" y="T71"/>
                </a:cxn>
                <a:cxn ang="T124">
                  <a:pos x="T72" y="T73"/>
                </a:cxn>
                <a:cxn ang="T125">
                  <a:pos x="T74" y="T75"/>
                </a:cxn>
                <a:cxn ang="T126">
                  <a:pos x="T76" y="T77"/>
                </a:cxn>
                <a:cxn ang="T127">
                  <a:pos x="T78" y="T79"/>
                </a:cxn>
                <a:cxn ang="T128">
                  <a:pos x="T80" y="T81"/>
                </a:cxn>
                <a:cxn ang="T129">
                  <a:pos x="T82" y="T83"/>
                </a:cxn>
                <a:cxn ang="T130">
                  <a:pos x="T84" y="T85"/>
                </a:cxn>
                <a:cxn ang="T131">
                  <a:pos x="T86" y="T87"/>
                </a:cxn>
              </a:cxnLst>
              <a:rect l="0" t="0" r="r" b="b"/>
              <a:pathLst>
                <a:path w="112" h="77">
                  <a:moveTo>
                    <a:pt x="56" y="0"/>
                  </a:moveTo>
                  <a:cubicBezTo>
                    <a:pt x="62" y="0"/>
                    <a:pt x="66" y="4"/>
                    <a:pt x="66" y="10"/>
                  </a:cubicBezTo>
                  <a:cubicBezTo>
                    <a:pt x="66" y="15"/>
                    <a:pt x="62" y="20"/>
                    <a:pt x="56" y="20"/>
                  </a:cubicBezTo>
                  <a:cubicBezTo>
                    <a:pt x="51" y="20"/>
                    <a:pt x="46" y="15"/>
                    <a:pt x="46" y="10"/>
                  </a:cubicBezTo>
                  <a:cubicBezTo>
                    <a:pt x="46" y="4"/>
                    <a:pt x="51" y="0"/>
                    <a:pt x="56" y="0"/>
                  </a:cubicBezTo>
                  <a:close/>
                  <a:moveTo>
                    <a:pt x="15" y="49"/>
                  </a:moveTo>
                  <a:cubicBezTo>
                    <a:pt x="15" y="66"/>
                    <a:pt x="15" y="66"/>
                    <a:pt x="15" y="66"/>
                  </a:cubicBezTo>
                  <a:cubicBezTo>
                    <a:pt x="10" y="66"/>
                    <a:pt x="10" y="66"/>
                    <a:pt x="10" y="66"/>
                  </a:cubicBezTo>
                  <a:cubicBezTo>
                    <a:pt x="10" y="52"/>
                    <a:pt x="10" y="52"/>
                    <a:pt x="10" y="52"/>
                  </a:cubicBezTo>
                  <a:cubicBezTo>
                    <a:pt x="9" y="52"/>
                    <a:pt x="9" y="52"/>
                    <a:pt x="9" y="52"/>
                  </a:cubicBezTo>
                  <a:cubicBezTo>
                    <a:pt x="9" y="66"/>
                    <a:pt x="9" y="66"/>
                    <a:pt x="9" y="66"/>
                  </a:cubicBezTo>
                  <a:cubicBezTo>
                    <a:pt x="4" y="66"/>
                    <a:pt x="4" y="66"/>
                    <a:pt x="4" y="66"/>
                  </a:cubicBezTo>
                  <a:cubicBezTo>
                    <a:pt x="4" y="49"/>
                    <a:pt x="4" y="49"/>
                    <a:pt x="4" y="49"/>
                  </a:cubicBezTo>
                  <a:cubicBezTo>
                    <a:pt x="4" y="46"/>
                    <a:pt x="4" y="46"/>
                    <a:pt x="4" y="46"/>
                  </a:cubicBezTo>
                  <a:cubicBezTo>
                    <a:pt x="4" y="37"/>
                    <a:pt x="4" y="37"/>
                    <a:pt x="4" y="37"/>
                  </a:cubicBezTo>
                  <a:cubicBezTo>
                    <a:pt x="4" y="37"/>
                    <a:pt x="4" y="37"/>
                    <a:pt x="4" y="37"/>
                  </a:cubicBezTo>
                  <a:cubicBezTo>
                    <a:pt x="4" y="46"/>
                    <a:pt x="4" y="46"/>
                    <a:pt x="4" y="46"/>
                  </a:cubicBezTo>
                  <a:cubicBezTo>
                    <a:pt x="0" y="46"/>
                    <a:pt x="0" y="46"/>
                    <a:pt x="0" y="46"/>
                  </a:cubicBezTo>
                  <a:cubicBezTo>
                    <a:pt x="0" y="33"/>
                    <a:pt x="0" y="33"/>
                    <a:pt x="0" y="33"/>
                  </a:cubicBezTo>
                  <a:cubicBezTo>
                    <a:pt x="0" y="31"/>
                    <a:pt x="1" y="29"/>
                    <a:pt x="4" y="29"/>
                  </a:cubicBezTo>
                  <a:cubicBezTo>
                    <a:pt x="13" y="29"/>
                    <a:pt x="13" y="29"/>
                    <a:pt x="13" y="29"/>
                  </a:cubicBezTo>
                  <a:cubicBezTo>
                    <a:pt x="13" y="30"/>
                    <a:pt x="13" y="30"/>
                    <a:pt x="13" y="31"/>
                  </a:cubicBezTo>
                  <a:cubicBezTo>
                    <a:pt x="13" y="49"/>
                    <a:pt x="13" y="49"/>
                    <a:pt x="13" y="49"/>
                  </a:cubicBezTo>
                  <a:cubicBezTo>
                    <a:pt x="15" y="49"/>
                    <a:pt x="15" y="49"/>
                    <a:pt x="15" y="49"/>
                  </a:cubicBezTo>
                  <a:close/>
                  <a:moveTo>
                    <a:pt x="10" y="15"/>
                  </a:moveTo>
                  <a:cubicBezTo>
                    <a:pt x="13" y="15"/>
                    <a:pt x="16" y="18"/>
                    <a:pt x="16" y="22"/>
                  </a:cubicBezTo>
                  <a:cubicBezTo>
                    <a:pt x="16" y="23"/>
                    <a:pt x="16" y="24"/>
                    <a:pt x="15" y="25"/>
                  </a:cubicBezTo>
                  <a:cubicBezTo>
                    <a:pt x="15" y="26"/>
                    <a:pt x="15" y="26"/>
                    <a:pt x="14" y="26"/>
                  </a:cubicBezTo>
                  <a:cubicBezTo>
                    <a:pt x="13" y="27"/>
                    <a:pt x="12" y="28"/>
                    <a:pt x="10" y="28"/>
                  </a:cubicBezTo>
                  <a:cubicBezTo>
                    <a:pt x="6" y="28"/>
                    <a:pt x="3" y="25"/>
                    <a:pt x="3" y="22"/>
                  </a:cubicBezTo>
                  <a:cubicBezTo>
                    <a:pt x="3" y="18"/>
                    <a:pt x="6" y="15"/>
                    <a:pt x="10" y="15"/>
                  </a:cubicBezTo>
                  <a:close/>
                  <a:moveTo>
                    <a:pt x="96" y="49"/>
                  </a:moveTo>
                  <a:cubicBezTo>
                    <a:pt x="96" y="66"/>
                    <a:pt x="96" y="66"/>
                    <a:pt x="96" y="66"/>
                  </a:cubicBezTo>
                  <a:cubicBezTo>
                    <a:pt x="101" y="66"/>
                    <a:pt x="101" y="66"/>
                    <a:pt x="101" y="66"/>
                  </a:cubicBezTo>
                  <a:cubicBezTo>
                    <a:pt x="101" y="52"/>
                    <a:pt x="101" y="52"/>
                    <a:pt x="101" y="52"/>
                  </a:cubicBezTo>
                  <a:cubicBezTo>
                    <a:pt x="102" y="52"/>
                    <a:pt x="102" y="52"/>
                    <a:pt x="102" y="52"/>
                  </a:cubicBezTo>
                  <a:cubicBezTo>
                    <a:pt x="102" y="66"/>
                    <a:pt x="102" y="66"/>
                    <a:pt x="102" y="66"/>
                  </a:cubicBezTo>
                  <a:cubicBezTo>
                    <a:pt x="107" y="66"/>
                    <a:pt x="107" y="66"/>
                    <a:pt x="107" y="66"/>
                  </a:cubicBezTo>
                  <a:cubicBezTo>
                    <a:pt x="107" y="49"/>
                    <a:pt x="107" y="49"/>
                    <a:pt x="107" y="49"/>
                  </a:cubicBezTo>
                  <a:cubicBezTo>
                    <a:pt x="107" y="46"/>
                    <a:pt x="107" y="46"/>
                    <a:pt x="107" y="46"/>
                  </a:cubicBezTo>
                  <a:cubicBezTo>
                    <a:pt x="107" y="37"/>
                    <a:pt x="107" y="37"/>
                    <a:pt x="107" y="37"/>
                  </a:cubicBezTo>
                  <a:cubicBezTo>
                    <a:pt x="107" y="37"/>
                    <a:pt x="107" y="37"/>
                    <a:pt x="107" y="37"/>
                  </a:cubicBezTo>
                  <a:cubicBezTo>
                    <a:pt x="107" y="46"/>
                    <a:pt x="107" y="46"/>
                    <a:pt x="107" y="46"/>
                  </a:cubicBezTo>
                  <a:cubicBezTo>
                    <a:pt x="112" y="46"/>
                    <a:pt x="112" y="46"/>
                    <a:pt x="112" y="46"/>
                  </a:cubicBezTo>
                  <a:cubicBezTo>
                    <a:pt x="112" y="33"/>
                    <a:pt x="112" y="33"/>
                    <a:pt x="112" y="33"/>
                  </a:cubicBezTo>
                  <a:cubicBezTo>
                    <a:pt x="112" y="31"/>
                    <a:pt x="110" y="29"/>
                    <a:pt x="107" y="29"/>
                  </a:cubicBezTo>
                  <a:cubicBezTo>
                    <a:pt x="98" y="29"/>
                    <a:pt x="98" y="29"/>
                    <a:pt x="98" y="29"/>
                  </a:cubicBezTo>
                  <a:cubicBezTo>
                    <a:pt x="98" y="30"/>
                    <a:pt x="98" y="30"/>
                    <a:pt x="98" y="31"/>
                  </a:cubicBezTo>
                  <a:cubicBezTo>
                    <a:pt x="98" y="49"/>
                    <a:pt x="98" y="49"/>
                    <a:pt x="98" y="49"/>
                  </a:cubicBezTo>
                  <a:cubicBezTo>
                    <a:pt x="96" y="49"/>
                    <a:pt x="96" y="49"/>
                    <a:pt x="96" y="49"/>
                  </a:cubicBezTo>
                  <a:close/>
                  <a:moveTo>
                    <a:pt x="101" y="15"/>
                  </a:moveTo>
                  <a:cubicBezTo>
                    <a:pt x="98" y="15"/>
                    <a:pt x="95" y="18"/>
                    <a:pt x="95" y="22"/>
                  </a:cubicBezTo>
                  <a:cubicBezTo>
                    <a:pt x="95" y="23"/>
                    <a:pt x="95" y="24"/>
                    <a:pt x="96" y="25"/>
                  </a:cubicBezTo>
                  <a:cubicBezTo>
                    <a:pt x="96" y="26"/>
                    <a:pt x="97" y="26"/>
                    <a:pt x="97" y="26"/>
                  </a:cubicBezTo>
                  <a:cubicBezTo>
                    <a:pt x="98" y="27"/>
                    <a:pt x="100" y="28"/>
                    <a:pt x="101" y="28"/>
                  </a:cubicBezTo>
                  <a:cubicBezTo>
                    <a:pt x="105" y="28"/>
                    <a:pt x="108" y="25"/>
                    <a:pt x="108" y="22"/>
                  </a:cubicBezTo>
                  <a:cubicBezTo>
                    <a:pt x="108" y="18"/>
                    <a:pt x="105" y="15"/>
                    <a:pt x="101" y="15"/>
                  </a:cubicBezTo>
                  <a:close/>
                  <a:moveTo>
                    <a:pt x="75" y="51"/>
                  </a:moveTo>
                  <a:cubicBezTo>
                    <a:pt x="75" y="72"/>
                    <a:pt x="75" y="72"/>
                    <a:pt x="75" y="72"/>
                  </a:cubicBezTo>
                  <a:cubicBezTo>
                    <a:pt x="80" y="72"/>
                    <a:pt x="80" y="72"/>
                    <a:pt x="80" y="72"/>
                  </a:cubicBezTo>
                  <a:cubicBezTo>
                    <a:pt x="80" y="54"/>
                    <a:pt x="80" y="54"/>
                    <a:pt x="80" y="54"/>
                  </a:cubicBezTo>
                  <a:cubicBezTo>
                    <a:pt x="82" y="54"/>
                    <a:pt x="82" y="54"/>
                    <a:pt x="82" y="54"/>
                  </a:cubicBezTo>
                  <a:cubicBezTo>
                    <a:pt x="82" y="72"/>
                    <a:pt x="82" y="72"/>
                    <a:pt x="82" y="72"/>
                  </a:cubicBezTo>
                  <a:cubicBezTo>
                    <a:pt x="87" y="72"/>
                    <a:pt x="87" y="72"/>
                    <a:pt x="87" y="72"/>
                  </a:cubicBezTo>
                  <a:cubicBezTo>
                    <a:pt x="87" y="51"/>
                    <a:pt x="87" y="51"/>
                    <a:pt x="87" y="51"/>
                  </a:cubicBezTo>
                  <a:cubicBezTo>
                    <a:pt x="87" y="47"/>
                    <a:pt x="87" y="47"/>
                    <a:pt x="87" y="47"/>
                  </a:cubicBezTo>
                  <a:cubicBezTo>
                    <a:pt x="87" y="36"/>
                    <a:pt x="87" y="36"/>
                    <a:pt x="87" y="36"/>
                  </a:cubicBezTo>
                  <a:cubicBezTo>
                    <a:pt x="88" y="36"/>
                    <a:pt x="88" y="36"/>
                    <a:pt x="88" y="36"/>
                  </a:cubicBezTo>
                  <a:cubicBezTo>
                    <a:pt x="88" y="47"/>
                    <a:pt x="88" y="47"/>
                    <a:pt x="88" y="47"/>
                  </a:cubicBezTo>
                  <a:cubicBezTo>
                    <a:pt x="94" y="47"/>
                    <a:pt x="94" y="47"/>
                    <a:pt x="94" y="47"/>
                  </a:cubicBezTo>
                  <a:cubicBezTo>
                    <a:pt x="94" y="31"/>
                    <a:pt x="94" y="31"/>
                    <a:pt x="94" y="31"/>
                  </a:cubicBezTo>
                  <a:cubicBezTo>
                    <a:pt x="94" y="28"/>
                    <a:pt x="91" y="26"/>
                    <a:pt x="88" y="26"/>
                  </a:cubicBezTo>
                  <a:cubicBezTo>
                    <a:pt x="77" y="26"/>
                    <a:pt x="77" y="26"/>
                    <a:pt x="77" y="26"/>
                  </a:cubicBezTo>
                  <a:cubicBezTo>
                    <a:pt x="77" y="27"/>
                    <a:pt x="77" y="28"/>
                    <a:pt x="77" y="28"/>
                  </a:cubicBezTo>
                  <a:cubicBezTo>
                    <a:pt x="77" y="51"/>
                    <a:pt x="77" y="51"/>
                    <a:pt x="77" y="51"/>
                  </a:cubicBezTo>
                  <a:cubicBezTo>
                    <a:pt x="75" y="51"/>
                    <a:pt x="75" y="51"/>
                    <a:pt x="75" y="51"/>
                  </a:cubicBezTo>
                  <a:close/>
                  <a:moveTo>
                    <a:pt x="65" y="47"/>
                  </a:moveTo>
                  <a:cubicBezTo>
                    <a:pt x="65" y="32"/>
                    <a:pt x="65" y="32"/>
                    <a:pt x="65" y="32"/>
                  </a:cubicBezTo>
                  <a:cubicBezTo>
                    <a:pt x="64" y="32"/>
                    <a:pt x="64" y="32"/>
                    <a:pt x="64" y="32"/>
                  </a:cubicBezTo>
                  <a:cubicBezTo>
                    <a:pt x="64" y="47"/>
                    <a:pt x="64" y="47"/>
                    <a:pt x="64" y="47"/>
                  </a:cubicBezTo>
                  <a:cubicBezTo>
                    <a:pt x="64" y="50"/>
                    <a:pt x="64" y="50"/>
                    <a:pt x="64" y="50"/>
                  </a:cubicBezTo>
                  <a:cubicBezTo>
                    <a:pt x="64" y="77"/>
                    <a:pt x="64" y="77"/>
                    <a:pt x="64" y="77"/>
                  </a:cubicBezTo>
                  <a:cubicBezTo>
                    <a:pt x="57" y="77"/>
                    <a:pt x="57" y="77"/>
                    <a:pt x="57" y="77"/>
                  </a:cubicBezTo>
                  <a:cubicBezTo>
                    <a:pt x="57" y="55"/>
                    <a:pt x="57" y="55"/>
                    <a:pt x="57" y="55"/>
                  </a:cubicBezTo>
                  <a:cubicBezTo>
                    <a:pt x="55" y="55"/>
                    <a:pt x="55" y="55"/>
                    <a:pt x="55" y="55"/>
                  </a:cubicBezTo>
                  <a:cubicBezTo>
                    <a:pt x="55" y="77"/>
                    <a:pt x="55" y="77"/>
                    <a:pt x="55" y="77"/>
                  </a:cubicBezTo>
                  <a:cubicBezTo>
                    <a:pt x="48" y="77"/>
                    <a:pt x="48" y="77"/>
                    <a:pt x="48" y="77"/>
                  </a:cubicBezTo>
                  <a:cubicBezTo>
                    <a:pt x="48" y="50"/>
                    <a:pt x="48" y="50"/>
                    <a:pt x="48" y="50"/>
                  </a:cubicBezTo>
                  <a:cubicBezTo>
                    <a:pt x="48" y="47"/>
                    <a:pt x="48" y="47"/>
                    <a:pt x="48" y="47"/>
                  </a:cubicBezTo>
                  <a:cubicBezTo>
                    <a:pt x="48" y="32"/>
                    <a:pt x="48" y="32"/>
                    <a:pt x="48" y="32"/>
                  </a:cubicBezTo>
                  <a:cubicBezTo>
                    <a:pt x="47" y="32"/>
                    <a:pt x="47" y="32"/>
                    <a:pt x="47" y="32"/>
                  </a:cubicBezTo>
                  <a:cubicBezTo>
                    <a:pt x="47" y="47"/>
                    <a:pt x="47" y="47"/>
                    <a:pt x="47" y="47"/>
                  </a:cubicBezTo>
                  <a:cubicBezTo>
                    <a:pt x="41" y="47"/>
                    <a:pt x="41" y="47"/>
                    <a:pt x="41" y="47"/>
                  </a:cubicBezTo>
                  <a:cubicBezTo>
                    <a:pt x="41" y="27"/>
                    <a:pt x="41" y="27"/>
                    <a:pt x="41" y="27"/>
                  </a:cubicBezTo>
                  <a:cubicBezTo>
                    <a:pt x="41" y="24"/>
                    <a:pt x="44" y="21"/>
                    <a:pt x="47" y="21"/>
                  </a:cubicBezTo>
                  <a:cubicBezTo>
                    <a:pt x="66" y="21"/>
                    <a:pt x="46" y="21"/>
                    <a:pt x="65" y="21"/>
                  </a:cubicBezTo>
                  <a:cubicBezTo>
                    <a:pt x="69" y="21"/>
                    <a:pt x="71" y="24"/>
                    <a:pt x="71" y="27"/>
                  </a:cubicBezTo>
                  <a:cubicBezTo>
                    <a:pt x="71" y="47"/>
                    <a:pt x="71" y="47"/>
                    <a:pt x="71" y="47"/>
                  </a:cubicBezTo>
                  <a:cubicBezTo>
                    <a:pt x="70" y="47"/>
                    <a:pt x="68" y="47"/>
                    <a:pt x="65" y="47"/>
                  </a:cubicBezTo>
                  <a:close/>
                  <a:moveTo>
                    <a:pt x="37" y="51"/>
                  </a:moveTo>
                  <a:cubicBezTo>
                    <a:pt x="37" y="72"/>
                    <a:pt x="37" y="72"/>
                    <a:pt x="37" y="72"/>
                  </a:cubicBezTo>
                  <a:cubicBezTo>
                    <a:pt x="31" y="72"/>
                    <a:pt x="31" y="72"/>
                    <a:pt x="31" y="72"/>
                  </a:cubicBezTo>
                  <a:cubicBezTo>
                    <a:pt x="31" y="54"/>
                    <a:pt x="31" y="54"/>
                    <a:pt x="31" y="54"/>
                  </a:cubicBezTo>
                  <a:cubicBezTo>
                    <a:pt x="30" y="54"/>
                    <a:pt x="30" y="54"/>
                    <a:pt x="30" y="54"/>
                  </a:cubicBezTo>
                  <a:cubicBezTo>
                    <a:pt x="30" y="72"/>
                    <a:pt x="30" y="72"/>
                    <a:pt x="30" y="72"/>
                  </a:cubicBezTo>
                  <a:cubicBezTo>
                    <a:pt x="24" y="72"/>
                    <a:pt x="24" y="72"/>
                    <a:pt x="24" y="72"/>
                  </a:cubicBezTo>
                  <a:cubicBezTo>
                    <a:pt x="24" y="51"/>
                    <a:pt x="24" y="51"/>
                    <a:pt x="24" y="51"/>
                  </a:cubicBezTo>
                  <a:cubicBezTo>
                    <a:pt x="24" y="47"/>
                    <a:pt x="24" y="47"/>
                    <a:pt x="24" y="47"/>
                  </a:cubicBezTo>
                  <a:cubicBezTo>
                    <a:pt x="24" y="36"/>
                    <a:pt x="24" y="36"/>
                    <a:pt x="24" y="36"/>
                  </a:cubicBezTo>
                  <a:cubicBezTo>
                    <a:pt x="23" y="36"/>
                    <a:pt x="23" y="36"/>
                    <a:pt x="23" y="36"/>
                  </a:cubicBezTo>
                  <a:cubicBezTo>
                    <a:pt x="23" y="47"/>
                    <a:pt x="23" y="47"/>
                    <a:pt x="23" y="47"/>
                  </a:cubicBezTo>
                  <a:cubicBezTo>
                    <a:pt x="18" y="47"/>
                    <a:pt x="18" y="47"/>
                    <a:pt x="18" y="47"/>
                  </a:cubicBezTo>
                  <a:cubicBezTo>
                    <a:pt x="18" y="31"/>
                    <a:pt x="18" y="31"/>
                    <a:pt x="18" y="31"/>
                  </a:cubicBezTo>
                  <a:cubicBezTo>
                    <a:pt x="18" y="28"/>
                    <a:pt x="20" y="26"/>
                    <a:pt x="23" y="26"/>
                  </a:cubicBezTo>
                  <a:cubicBezTo>
                    <a:pt x="35" y="26"/>
                    <a:pt x="35" y="26"/>
                    <a:pt x="35" y="26"/>
                  </a:cubicBezTo>
                  <a:cubicBezTo>
                    <a:pt x="35" y="27"/>
                    <a:pt x="35" y="28"/>
                    <a:pt x="35" y="28"/>
                  </a:cubicBezTo>
                  <a:cubicBezTo>
                    <a:pt x="35" y="51"/>
                    <a:pt x="35" y="51"/>
                    <a:pt x="35" y="51"/>
                  </a:cubicBezTo>
                  <a:cubicBezTo>
                    <a:pt x="37" y="51"/>
                    <a:pt x="37" y="51"/>
                    <a:pt x="37" y="51"/>
                  </a:cubicBezTo>
                  <a:close/>
                  <a:moveTo>
                    <a:pt x="31" y="9"/>
                  </a:moveTo>
                  <a:cubicBezTo>
                    <a:pt x="35" y="9"/>
                    <a:pt x="39" y="12"/>
                    <a:pt x="39" y="17"/>
                  </a:cubicBezTo>
                  <a:cubicBezTo>
                    <a:pt x="39" y="19"/>
                    <a:pt x="38" y="20"/>
                    <a:pt x="37" y="22"/>
                  </a:cubicBezTo>
                  <a:cubicBezTo>
                    <a:pt x="37" y="22"/>
                    <a:pt x="37" y="22"/>
                    <a:pt x="37" y="23"/>
                  </a:cubicBezTo>
                  <a:cubicBezTo>
                    <a:pt x="35" y="24"/>
                    <a:pt x="33" y="25"/>
                    <a:pt x="31" y="25"/>
                  </a:cubicBezTo>
                  <a:cubicBezTo>
                    <a:pt x="26" y="25"/>
                    <a:pt x="22" y="21"/>
                    <a:pt x="22" y="17"/>
                  </a:cubicBezTo>
                  <a:cubicBezTo>
                    <a:pt x="22" y="12"/>
                    <a:pt x="26" y="9"/>
                    <a:pt x="31" y="9"/>
                  </a:cubicBezTo>
                  <a:close/>
                  <a:moveTo>
                    <a:pt x="81" y="9"/>
                  </a:moveTo>
                  <a:cubicBezTo>
                    <a:pt x="76" y="9"/>
                    <a:pt x="73" y="12"/>
                    <a:pt x="73" y="17"/>
                  </a:cubicBezTo>
                  <a:cubicBezTo>
                    <a:pt x="73" y="19"/>
                    <a:pt x="73" y="20"/>
                    <a:pt x="74" y="22"/>
                  </a:cubicBezTo>
                  <a:cubicBezTo>
                    <a:pt x="75" y="22"/>
                    <a:pt x="75" y="22"/>
                    <a:pt x="75" y="23"/>
                  </a:cubicBezTo>
                  <a:cubicBezTo>
                    <a:pt x="77" y="24"/>
                    <a:pt x="79" y="25"/>
                    <a:pt x="81" y="25"/>
                  </a:cubicBezTo>
                  <a:cubicBezTo>
                    <a:pt x="85" y="25"/>
                    <a:pt x="89" y="21"/>
                    <a:pt x="89" y="17"/>
                  </a:cubicBezTo>
                  <a:cubicBezTo>
                    <a:pt x="89" y="12"/>
                    <a:pt x="85" y="9"/>
                    <a:pt x="81" y="9"/>
                  </a:cubicBezTo>
                  <a:close/>
                </a:path>
              </a:pathLst>
            </a:custGeom>
            <a:solidFill>
              <a:schemeClr val="bg1"/>
            </a:solidFill>
            <a:ln>
              <a:noFill/>
            </a:ln>
          </p:spPr>
          <p:txBody>
            <a:bodyPr anchor="ctr">
              <a:scene3d>
                <a:camera prst="orthographicFront"/>
                <a:lightRig rig="threePt" dir="t"/>
              </a:scene3d>
              <a:sp3d contourW="12700">
                <a:contourClr>
                  <a:srgbClr val="FFFFFF"/>
                </a:contourClr>
              </a:sp3d>
            </a:bodyPr>
            <a:lstStyle/>
            <a:p>
              <a:pPr algn="ctr">
                <a:defRPr/>
              </a:pPr>
              <a:endParaRPr lang="zh-CN" altLang="en-US" sz="2100">
                <a:solidFill>
                  <a:srgbClr val="FFFFFF"/>
                </a:solidFill>
                <a:cs typeface="+mn-ea"/>
                <a:sym typeface="+mn-lt"/>
              </a:endParaRPr>
            </a:p>
          </p:txBody>
        </p:sp>
      </p:grpSp>
    </p:spTree>
    <p:extLst>
      <p:ext uri="{BB962C8B-B14F-4D97-AF65-F5344CB8AC3E}">
        <p14:creationId xmlns:p14="http://schemas.microsoft.com/office/powerpoint/2010/main" val="4244071711"/>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par>
                                <p:cTn id="10" presetID="26" presetClass="emph" presetSubtype="0" fill="hold" grpId="1" nodeType="withEffect">
                                  <p:stCondLst>
                                    <p:cond delay="0"/>
                                  </p:stCondLst>
                                  <p:childTnLst>
                                    <p:animEffect transition="out" filter="fade">
                                      <p:cBhvr>
                                        <p:cTn id="11" dur="500" tmFilter="0, 0; .2, .5; .8, .5; 1, 0"/>
                                        <p:tgtEl>
                                          <p:spTgt spid="2"/>
                                        </p:tgtEl>
                                      </p:cBhvr>
                                    </p:animEffect>
                                    <p:animScale>
                                      <p:cBhvr>
                                        <p:cTn id="12" dur="250" autoRev="1" fill="hold"/>
                                        <p:tgtEl>
                                          <p:spTgt spid="2"/>
                                        </p:tgtEl>
                                      </p:cBhvr>
                                      <p:by x="105000" y="105000"/>
                                    </p:animScale>
                                  </p:childTnLst>
                                </p:cTn>
                              </p:par>
                            </p:childTnLst>
                          </p:cTn>
                        </p:par>
                        <p:par>
                          <p:cTn id="13" fill="hold">
                            <p:stCondLst>
                              <p:cond delay="500"/>
                            </p:stCondLst>
                            <p:childTnLst>
                              <p:par>
                                <p:cTn id="14" presetID="53" presetClass="entr" presetSubtype="0" fill="hold" nodeType="afterEffect">
                                  <p:stCondLst>
                                    <p:cond delay="0"/>
                                  </p:stCondLst>
                                  <p:childTnLst>
                                    <p:set>
                                      <p:cBhvr>
                                        <p:cTn id="15" dur="1" fill="hold">
                                          <p:stCondLst>
                                            <p:cond delay="0"/>
                                          </p:stCondLst>
                                        </p:cTn>
                                        <p:tgtEl>
                                          <p:spTgt spid="5"/>
                                        </p:tgtEl>
                                        <p:attrNameLst>
                                          <p:attrName>style.visibility</p:attrName>
                                        </p:attrNameLst>
                                      </p:cBhvr>
                                      <p:to>
                                        <p:strVal val="visible"/>
                                      </p:to>
                                    </p:set>
                                    <p:anim calcmode="lin" valueType="num">
                                      <p:cBhvr>
                                        <p:cTn id="16" dur="500" fill="hold"/>
                                        <p:tgtEl>
                                          <p:spTgt spid="5"/>
                                        </p:tgtEl>
                                        <p:attrNameLst>
                                          <p:attrName>ppt_w</p:attrName>
                                        </p:attrNameLst>
                                      </p:cBhvr>
                                      <p:tavLst>
                                        <p:tav tm="0">
                                          <p:val>
                                            <p:fltVal val="0"/>
                                          </p:val>
                                        </p:tav>
                                        <p:tav tm="100000">
                                          <p:val>
                                            <p:strVal val="#ppt_w"/>
                                          </p:val>
                                        </p:tav>
                                      </p:tavLst>
                                    </p:anim>
                                    <p:anim calcmode="lin" valueType="num">
                                      <p:cBhvr>
                                        <p:cTn id="17" dur="500" fill="hold"/>
                                        <p:tgtEl>
                                          <p:spTgt spid="5"/>
                                        </p:tgtEl>
                                        <p:attrNameLst>
                                          <p:attrName>ppt_h</p:attrName>
                                        </p:attrNameLst>
                                      </p:cBhvr>
                                      <p:tavLst>
                                        <p:tav tm="0">
                                          <p:val>
                                            <p:fltVal val="0"/>
                                          </p:val>
                                        </p:tav>
                                        <p:tav tm="100000">
                                          <p:val>
                                            <p:strVal val="#ppt_h"/>
                                          </p:val>
                                        </p:tav>
                                      </p:tavLst>
                                    </p:anim>
                                    <p:animEffect transition="in" filter="fade">
                                      <p:cBhvr>
                                        <p:cTn id="18" dur="500"/>
                                        <p:tgtEl>
                                          <p:spTgt spid="5"/>
                                        </p:tgtEl>
                                      </p:cBhvr>
                                    </p:animEffect>
                                  </p:childTnLst>
                                </p:cTn>
                              </p:par>
                              <p:par>
                                <p:cTn id="19" presetID="12" presetClass="entr" presetSubtype="8" fill="hold" grpId="0" nodeType="withEffect">
                                  <p:stCondLst>
                                    <p:cond delay="0"/>
                                  </p:stCondLst>
                                  <p:childTnLst>
                                    <p:set>
                                      <p:cBhvr>
                                        <p:cTn id="20" dur="1" fill="hold">
                                          <p:stCondLst>
                                            <p:cond delay="0"/>
                                          </p:stCondLst>
                                        </p:cTn>
                                        <p:tgtEl>
                                          <p:spTgt spid="3"/>
                                        </p:tgtEl>
                                        <p:attrNameLst>
                                          <p:attrName>style.visibility</p:attrName>
                                        </p:attrNameLst>
                                      </p:cBhvr>
                                      <p:to>
                                        <p:strVal val="visible"/>
                                      </p:to>
                                    </p:set>
                                    <p:anim calcmode="lin" valueType="num">
                                      <p:cBhvr additive="base">
                                        <p:cTn id="21" dur="500"/>
                                        <p:tgtEl>
                                          <p:spTgt spid="3"/>
                                        </p:tgtEl>
                                        <p:attrNameLst>
                                          <p:attrName>ppt_x</p:attrName>
                                        </p:attrNameLst>
                                      </p:cBhvr>
                                      <p:tavLst>
                                        <p:tav tm="0">
                                          <p:val>
                                            <p:strVal val="#ppt_x-#ppt_w*1.125000"/>
                                          </p:val>
                                        </p:tav>
                                        <p:tav tm="100000">
                                          <p:val>
                                            <p:strVal val="#ppt_x"/>
                                          </p:val>
                                        </p:tav>
                                      </p:tavLst>
                                    </p:anim>
                                    <p:animEffect transition="in" filter="wipe(right)">
                                      <p:cBhvr>
                                        <p:cTn id="22" dur="500"/>
                                        <p:tgtEl>
                                          <p:spTgt spid="3"/>
                                        </p:tgtEl>
                                      </p:cBhvr>
                                    </p:animEffect>
                                  </p:childTnLst>
                                </p:cTn>
                              </p:par>
                            </p:childTnLst>
                          </p:cTn>
                        </p:par>
                        <p:par>
                          <p:cTn id="23" fill="hold">
                            <p:stCondLst>
                              <p:cond delay="1000"/>
                            </p:stCondLst>
                            <p:childTnLst>
                              <p:par>
                                <p:cTn id="24" presetID="2" presetClass="entr" presetSubtype="4" fill="hold" grpId="0" nodeType="afterEffect">
                                  <p:stCondLst>
                                    <p:cond delay="0"/>
                                  </p:stCondLst>
                                  <p:childTnLst>
                                    <p:set>
                                      <p:cBhvr>
                                        <p:cTn id="25" dur="1" fill="hold">
                                          <p:stCondLst>
                                            <p:cond delay="0"/>
                                          </p:stCondLst>
                                        </p:cTn>
                                        <p:tgtEl>
                                          <p:spTgt spid="4"/>
                                        </p:tgtEl>
                                        <p:attrNameLst>
                                          <p:attrName>style.visibility</p:attrName>
                                        </p:attrNameLst>
                                      </p:cBhvr>
                                      <p:to>
                                        <p:strVal val="visible"/>
                                      </p:to>
                                    </p:set>
                                    <p:anim calcmode="lin" valueType="num">
                                      <p:cBhvr additive="base">
                                        <p:cTn id="26" dur="500" fill="hold"/>
                                        <p:tgtEl>
                                          <p:spTgt spid="4"/>
                                        </p:tgtEl>
                                        <p:attrNameLst>
                                          <p:attrName>ppt_x</p:attrName>
                                        </p:attrNameLst>
                                      </p:cBhvr>
                                      <p:tavLst>
                                        <p:tav tm="0">
                                          <p:val>
                                            <p:strVal val="#ppt_x"/>
                                          </p:val>
                                        </p:tav>
                                        <p:tav tm="100000">
                                          <p:val>
                                            <p:strVal val="#ppt_x"/>
                                          </p:val>
                                        </p:tav>
                                      </p:tavLst>
                                    </p:anim>
                                    <p:anim calcmode="lin" valueType="num">
                                      <p:cBhvr additive="base">
                                        <p:cTn id="27"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2" grpId="1"/>
      <p:bldP spid="3" grpId="0"/>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AS_NET" val="2.0.50727.5485"/>
  <p:tag name="AS_OS" val="Microsoft Windows NT 6.1.7601 Service Pack 1"/>
  <p:tag name="AS_RELEASE_DATE" val="2018.04.09"/>
  <p:tag name="AS_TITLE" val="Aspose.Slides for .NET 2.0"/>
  <p:tag name="AS_VERSION" val="18.4"/>
  <p:tag name="ISPRING_PLAYERS_CUSTOMIZATION" val="UEsDBBQAAgAIAChfj0daf7mZOgQAAOEOAAAdAAAAdW5pdmVyc2FsL2NvbW1vbl9tZXNzYWdlcy5sbmetV/9u2zYQ/r9A34EQUGADtrQd0KIYEge0xNhCZMmV6DjZDwiMxNhEKDGTKLfZX32aPtieZEfKbuymg6R0gG2YtO+7091335HHpx8LiTa8qoUqT5zXR68cxMtM5aJcnTgLevbzOwfVmpU5k6rkJ06pHHQ6ev7sWLJy1bAVh+/PnyF0XPC6hmU9MquHNRL5iTMfp240m+PwKg2iSZSO/YkzclVxx8p7FKiV+qP64Ze37z6+fvP2x+OXW8s+QMkMB8EhFLJIb171AAppHAUpoJEgDckldUbmc5hdtKCBHxJntP0yzHoekwtnZD477RZxTEKaJoHvkdRP0jCiNhcBocRzRleqQWu24UgrtBH8A9JrDpXUouKoliK3P2QKNsqGdznzohn2wzQmCY19l/pR6IwSVVX3P1lY1ui1qsBdjXJRs2vJc+sTOGN/v6t4Da6ZBk4heOm1gH+qgonyqNN1jJd+OElpFAVJSkJvt+OMSJkjr2LGzUCUGCckBoCK1bx6gm1qWWbNEZZyGMLUn0wDeFMTwlSs1hLeemgccwI1mPOyywo4QmJgV5Iso9gzSQNXiKE7VtcfVJUf8GO/UF3AfuhGQEGX7oFTg7EDhhoLUI6q4pnuApuRJMETko6jSyAy9F00xCI6h3Y7H2JxRRJoEZJ02YT4wp9gQ3jTYjv+7/orY4bO8h6xLAM7k76NUE0NOyal0AW20+phXhLyfgFV83HwjS5uASGxtl4rseEQQpV3swc0xSWe4c/7hf9beob9gHgpEMqLlim1YmecMZCHUmnEpFTmAcAvyzeszDi65hlrgPD38Ldc5PZvptg2kr8a8TdieistL7aqFHrk8sXRwNAOhOxxhEVTQ3ha8+JOd7neC/8pURhi/2cIfR59oP+kbdaxDx0wFqq/BQF5NoIEiir7W/nhGTiatz0PouCXNwN8htEWIFToqRgXkKqDEC4ghQPsl2Sc+BSG7ZJf10J3zjFb2bZA3y5qBgcHyTV/KOw1v1HQE5KzTTvOQNZspTsLujctD7SH+jSAkEMAXLUjESClKCD+vAfmYkZ2GWgl4+BJlqqRuW1RKW6tbEBum4I/nsM3lSrsrmT1jrytap1+TxTtw8Wt0/mAeZIQHLvT1MWhS8wRzjSN7GkEXDQxBTRJAzw25kDKgulsDVp5o5oy7wnUnsI8coYBbJvShLMqW//z6XNPjK8iaXfRdvfXQSDQYUaIyBew30Olef1nFwjF40M7u+hjtT217ux6HmKpD3T4X06HrNX0QhWwddTtF9i2LRqmFLvTGRAysfxTTZV1j959hBmOz0FU7PnKGc1YdQuKRJWSg1Bsqg0B9TDvDxeHRktR8iG236fp5oGpP0+x59lbFDSfFNltO7xyOCtm2+uUhOtUXzB3ikMQvK/weC70QEA7I3byAo3erh/afPN4ZHxZ1fYyevxy7276L1BLAwQUAAIACAAoX49HWYZvqAsDAAC1CgAAJwAAAHVuaXZlcnNhbC9mbGFzaF9wdWJsaXNoaW5nX3NldHRpbmdzLnhtbNVW3U4aQRS+5ykm03gpqxarJQvGCKREBSK01Ssz7BzYibMz251ZEK/6NH2wPknP7AhCtM2qNWnDBcz5+c53fuYw4dFtIskMMiO0atDd6g4loCLNhZo26OdRZ/uQEmOZ4kxqBQ2qNCVHzUqY5mMpTDwEa9HUEIRRpp7aBo2tTetBMJ/Pq8KkmdNqmVvEN9VIJ0GagQFlIQtSyRb4ZRcpGNqsVAgJvehc81wCERwpKOHYMdmRzMQ08GZjFt1MM50rfqKlzkg2HTfou8Nj91naeKiWSEC55EwThU5s64xz4fgwORR3QGIQ0xiJH9QomQtu4wbdqzkUtA4eoxTYPgfmUE40JqPsPXwClnFmmT/6eBZurVkKvIgvFEtENEINcfk3aGt0/elq0L446/ZOr0f9/tmoO/AkCp9gEycMNgOFSEjnWQSrOCGzlkUx8kafCZMGwmBdtDSbaLVBzp3JWEusfeGF85CMgfdYAmvdGN4I1UHLXUommIhcNOhxJpikRFgmRbRyNvnYWGGL/nfWLQli4ZwBOR/Sh/C+OlHMMgPrtJYa42oeNb/qXHKy0DmR4gaI1QTzzxP8FQNZbw6ZZDoppDg+lhgpMOJMwBz4UVHTe8DfBbrCEEmOnji5qQTrI3zLxR0Zw0RniAtshjOOcmE8fvVZwCkz5gGULTluDc+6rfZ1t9dqX265BBmfMRU9ExwbDklq3wKfYe5KYwgpNVZzDQIrE7HcQNEfLnhhVibN0rFjNiua7hpZgGK7BfLxmKiIcDSFyqEsYMQU0UouCIvwChk3QjOhc4MSPywe2ryIoHclQhVUp3iDMFjGISuDtrO79762/+Hg8GO9Gvz8/mP7j073a2UgmYvm98rJHxfLark8vnNh4HbB06vBZvm/uRkGF+0vZeraa1+OSnWzPSwF1y9j1T8tY3XhV9lgbY2VooB7aOqXHm4iKRJhgf/NEXvBmLzqH8TP2NuMyRvm/Jqr8d+k7E+rx8jG6yMMnnweOU0ilEiwEG4jrt5Uzf3aDr5nnlRVKoi2+dRsVn4BUEsDBBQAAgAIAChfj0e1/AlkugIAAFUKAAAhAAAAdW5pdmVyc2FsL2ZsYXNoX3NraW5fc2V0dGluZ3MueG1slVZtb+IwDP5+vwJx3+nulZ3UITHGSZN2t+k27XvamjYiTaokZce/vzhN1gQo9LAmEft5bMexzVK1pXzxYTJJc8GEfAatKS8VarxuQoubadZqLfgsF1wD1zMuZE3YdPHxp/2kiUVeYokdyLGcDcmhDzO3nzEUF+PbHGWIkIu6IXz/IEoxy0i+LaVoeXExtWrfgGSUbw3y6sd8tR4MwKjS9xrqKKf1Nco4SiNBKcCUvq9RLrIYyYD5SFf2M5LThzp/+wPajiqqLW35CWWI1pAS4iJfL1GG8dx4j19ljnKeoOGvNtAvn1EGoYzsQcbO776iDDJE0zb/0yONFCUWNOacf8R3DhOkMOOHWV2hXCTghTDQxVdw5bF3vQtA7ms49ymOqxTsCet6sBDw0TMGCy1bSBN/6myqEm+PrTbzAYsNYcoAQlUPejJJP5FWeTexrsf9gTfKi9CX0/SQV8HaGlZdwoG7WN/jV6tbuytCp++6IEMJO6cMUuyVPfK3qesRMlD2yGdGC3jkbH+cwaGpI/lHviXuOc/X31iBE3MsnNWfvBUjPeDoqiBVp/CYWhSwUJjOC60B3y1NrK5LKTnKKeVkR0uiqeC/EJft7WVUmhwYXK+d7qxUU83gVMPZHM2aDstlz3E/OmvckN3PQn+57jzRZovfTInWJK9q87OkphPHM2NiCjNNTjNwTxo4yHu+EQHHxh4i1URuQb4IwcaG4UKDGutedMM1BE+ToAZpcrrKqXNyqvy8rTOQa/NqFJSvcqzsgBUtK2b+9CuFNygOGAPWjqor448T+t6XgcI1ARCZV75ru0NnqVumKYMd+OEPFPbKQ3dLlenSoYZb6gfY6LDlnGZUT7pd0fdKvEMC/Qn8q0krcnxgGdH2mmTK3iyafL+G+1yixezXGTZfuMns2fVS5NjYjytolPjv5D9QSwMEFAACAAgAKF+PRzlO0w7fAgAAxgkAACYAAAB1bml2ZXJzYWwvaHRtbF9wdWJsaXNoaW5nX3NldHRpbmdzLnhtbM1WwU4bMRC95yssVxzJAqWFRpsgRIJApSQiaQsn5KwnWQuvvbW9CeHUr+mH9Us6XpOQCBotCKoqh2THM2/emxnPJj64zSSZgLFCqybdrm9RAirRXKhxk34dHG/uU2IdU5xJraBJlabkoFWL82IohU374By6WoIwyjZy16Spc3kjiqbTaV3Y3PhTLQuH+Lae6CzKDVhQDkyUSzbDLzfLwdJWrUZIHExfNC8kEMGRghKeHZMnLpM0Cl5DltyMjS4UP9JSG2LGwyZ9t3/oP3OfgNQWGSivzbbQ6M2uwTgXng6TfXEHJAUxTpH33i4lU8Fd2qQ7ux4FvaPHKCV2kMA8ypFGLcrdw2fgGGeOhceQz8Gts3NDMPGZYplIBnhCvPwmbQ+uT656nYuz0/PP14Nu92xw2gskyphoFSeOVhPFSEgXJoFFnpg5x5IUeWPMiEkLcbRsmruNtFoh55/JUEssfRlFyQiZylmTHhrBJCXCMSmSxaljZgzuWEjU4GO36yPl6ANg0JukzFhYTjQ/sb6KSeu7LiQnM10QKW6AOE1QUZHhrxTIcrnJyOistEpmHbFScCATAVPgB2WV7gH/lugKU2QFRuIo5hJcyPCjEHdkCCNtEBfYBIcW7cIG/PqzgHNm7QMom3Pc6J+dtjvXp+ftzuWGF8j4hKnkmeDYQshy9xb4DLUrjSmk1FjNJQisTMIKC2V/uOClWxWZlXOnbFI23TeyBMV2C+QTMPEgwdESqoCqgAlTRCs5IyzBS2H9CE2ELixawrAEaPsigiGUCFVSHeOCwmSGg6mCtrW98373w8e9/U+NevT756/NtUH3i6Inmc8WNsXR2lWxWBeP71wc+Rv69GV3pvhXd7130flWpVLnnctBpf50+pXgulW8up+reF2E5dRbWkyVKOBmGYc1hrtFikw44K85NC9o/PotH8bilRr/hirWju//KyI8LV7qK2/xOHryb0YN7av/vVq1P1BLAwQUAAIACAAoX49HaHFSkZoBAAAfBgAAHwAAAHVuaXZlcnNhbC9odG1sX3NraW5fc2V0dGluZ3MuanONlE1vwjAMhu/8CpRdJ8Q+YbuhwaRJHCaN27RDKKZUpEmVpB0d4r+vDl9N6o7FF/Ly5HXsKt52utViEes+d7fut9u/+3unAWpW53Dt66JFT1FnRiQLmCUpiEQCC5DiePQk784EZcykM52XH2hran5M4T9LLkwdzwgLTWiGOlwQ4DehbajDPyexU6trX1Ot0fPcWiV7kZIWpO1JpVPuGHb16la9xABWBegL6JJH4JkO3Gojz44PA4w6F6k047Kcqlj15jxax1rlctGWf1VmoKtPvt4D/afBy8SzE4mxbxbSMPFkiNFOZhqMgUPexwkGCQs+B1Hz7bv1B+oZNwsK6CIxiT3SoxuMOp3xGBpdGo4wfExWXo1uDjCanIWN3RN3txgeIXgJumE1vsfwQJXl2T8+YKZVjB1poM2en1Ch+CKR8SF1H4Pk8LJo29a9c6Hu+mPmPSEVPKEV9fzSttkRgoYArTeWjnlNkHdK2QlKlEQORWjUtCroOWLDOYL7zy7j1vJolVbjoRqOVRu4XoOeKSWq239dumeYq7P7BVBLAwQUAAIACAAoX49HGtrqO6oAAAAfAQAAGgAAAHVuaXZlcnNhbC9pMThuX3ByZXNldHMueG1snY8xD8IgEIV3fgW5XbBb0wDdTNwcdDYVUUno0XDU+vOF1Bhnh0vuXd73Xk71rzHwp0vkI2poxBa4QxuvHu8aTsfdpgVOecDrECI6DRiB94Yp37R4SI5cJl4ikDQ8cp46KZdlEZ6mVBIohjmXYBI2jrLMGFFWUk4rCivb+b/ozw0MY5yry+xD3qMpe1GrhVOyGipzdig83iLIalDy667KzpRLRRFK/jxm2BtQSwMEFAACAAgAKF+PR7O/s1BtAAAAcgAAABwAAAB1bml2ZXJzYWwvbG9jYWxfc2V0dGluZ3MueG1sDcw9DoMwDEDhnVNYnsrQv42BwMZYVSo9gBUshOTYKLGqcnuyveHT68d/EvhxLptpwOftgcAabdl0Dfidp2uHUJx0ITHlgGoI49D0YpHkw+4VFtiFDs4zpxrOL0pVvjMXVievZ7hE248W70NzAlBLAwQUAAIACACDgI9FzoIJN+wCAACICAAAFAAAAHVuaXZlcnNhbC9wbGF5ZXIueG1srVVNb9swDD2nwP6DoXutpF3XNJBbdAWKHdahQNZtt0C1GVuLbXmSXDf99aP8bc/pVmAHAzbF90jxkTS7ek5i5wmUFjL1yMKdEwdSXwYiDT3y8PX2eEmuLt8dsSzme1COCDySp8ICeEycALSvRGYQfM9N5JGewUVm4mRKSCXMHrnPkLuLtCTvjmbokmqPRMZkK0qLonCFRkQaahnnlkS7vkxopkBDakDRKg3iNNiV+Tsan0Sm1Owz0D1kZt4euCZpOZ61GJAUp65UIT2Zzxf0x93ntR9Bwo9Fqg1PfSAOVnJWlvKR+7s7GeQxaGubsSrJNRhjkyhtM2ZWYrFMHa18j1QOmwS05iFoN05DQissnQCzbcx1VPPoAa3l1TtR85Z+G/u9adxK5WjnnOWPsdARHvUhnXUSyOgwKkvK65Yd9NB00K1lIo6CX7lQEJSf39oWmS9IFbDtuDJPVxc+HuDbLfeNVPsbhGEX1Qq6rWhuJZpbgloOt42+7ihIc9stcJMraEo1Y08iAPmFK8VtW1walQOjI2ONpUMwo9WVa5E6QVhkkvjsH7SxfiNpfurXlCkB/0OYT0jU1kSkATzfCvQxkGBNDWCxrc01WezamF1OOn9Men09MFU51qLgRRzDVQg4hgE3nHZ2eggKimt08XM1wvYODoIjEUYxPmaSYXx6kCbhajfJ0Ds4CI6lv5uAtua2jHRcx1EztR3E6MQ6YX6ujUzES9megz1jVmUfvjZyzdF1JtqD8/kfoziI0QzmlkysLvvW21fN4b2dU6M7n01WWQbdivMAJs8qr2YW8mzkE8CW57G56efU7MMedJTz1HRMc33HfpfFWryAU4jA/ukWp7YmEdie8ciH5WmPAfXE7TIIX5qmIjJaS1KpeUg5hrV5ElBUmGpWPqLqoZJ5Goy0cbPu56Bj3FXXCrgTwxYzXZxg88nMI+/xpb7LxdlFd5XzxUWDLfO6rwJXubxhVdcJd51B635tL8LqmcfX31BLAwQUAAIACAAoX49HftmEoxEIAABeHgAAKQAAAHVuaXZlcnNhbC9za2luX2N1c3RvbWl6YXRpb25fc2V0dGluZ3MueG1srVnrbuO6Ef5/noJwcYBToIgv8i2F14UudCKsLftYSrLbojBoiYmFSKIr0d7NgX/0afpgfZIOKSmWHMeRdmvFQTSc+WY4N14ySp79SN8lnIX+H4T7LLIp5370lIx/QWjksoDFi5gmlCfNI+XBjzz2zYwemaABNeEk8kjs6WI0GbfQRH7QcKAOjSG8dbVuBw26uIOHyMA9HcauFeNa0WHM6LT1UfMEIsWNqUsjfh511CyNvhUwo4TG3Iw8+n2slLmLQ+UZ3MTE84EvGfe74jnkWg9GVzyo2+4NevjQURVF6SO9Z7SN1mEwuB6obYRb3V5LOWjDjtJRULvXa1/3D+1Bp6fA2+S6DyhdfN1H3UG32zEOHdwBaaSqmtHRDwPlut1WQRseXuuHyUQbtFqo3W4rXePQ6ysTrYWAWwEMVRkKByqGoin9g6qp7aGCJvpEm3QP2MB9vYeGHdxvtQ5dTVNaraNzj7MruutIrTyd3J0fAJ4NwdlRkVvNM8k1cndxDMwODbcB4RRFJKSfGjInIy4zFv3msu3LnxtZgspkztlzu8rUlAhkATY+gzVqypGcTdpVLIwiHfnep8Z6xzmLrlwWcYC6ilgckqAx/lOaO9nMqkiyPY3ryD0Slx7VDeSnqlimC/IZnktCLgu3JHqZsid2tSbu81PMdpFXyczNy5bGgR89A3freqDji4oCP+Emp2HJPjwUT3WxLcQzocK8PhZPJcmArGmQa2zJTw25o8qPPXIiuvcTn0tRtS2eS6Jb8kTLARiq4rksE4GWctQG4vlYiNPvHNgVUf6di+wBeaFxWUnaLi9Kse1uWzeftjF7Es4uy30c6Fe5gEH3iZ6EhS3xVBISExQKK0Upc5ucv3HCmL2e9pJRCFoguMXmkpEk5EJb6fPZQrW+rqbzm/lKM28aYz2tSiTK8pffOv3h93avD60rE6wIZc/U6bQMhiRYr1UNy3KW8+kKAPF0ZeEvTmMsftcWnd85U9PCjXH2R22AxRLfN8bidxXRu+USW87KnpoGXpn2ypo70i9T7GCjMf7KdmhD9hRxhvY+/Yb4hiLoz35MURL4nhwQPduPdrSCPmM+U01rtcS2szR1x5xbjbHN4vjlLxKZ7PgGsmdDEuT5CVkH1JNqIUfk+La4RMEP3/jAyULiR1dVtC/VB9O6WTnz+dReYcvIKY0xjjxkxERoqg+0VG28BIyYwEL+Y+IrmX0SAalBUBvk1ry5ncLXEYbc+k+bAL78B6xZYAjJgkYVBCFx8BKyzrYf5ktD+BAUIoK2JEm+sdgrJU0xdBWwTUufQ2rqTgHfETA5NgTej1xIHeryCngzbNvqDV5p8y+Q41Cb85pC889Qkp9rCn3FNtQQtiuIWeq9eaOKihBlmBdIXoMuEfkevCDiuiAnvLn32S4BivAwlImsxqS2Ihv/fgdxNNXpmWJPMcHPMoJP/p6CFbFXKaugAenYEHn1+53599VENafYWEGiGfOHlSP7o9BHoJFEjCMSBExMA1QTb08il6I1dckOyuEF2Dzfk2wi/NKYf+38PxDhWRP6NetfloG//HpV37pS13trZAi7ZlAGm5Ut/0h7YQY/aIhI+HetqOKA+ibYaSlrJlSG5rNaQhg6umhd0ISDWoKmNQF12akDGoc46tQCsOYZhsXQT8Dcg+dKhtyDR+tBPGDNNh1YtB/oWmxjKwjLcKdROx9pcdgIKJz0XqO9po8MyiWgZJ8uiNADZfirRLmw5JZalGM6UzDcAsyndF0F1MAPxWa8GuzdDOeuSNtKaT4PbBd4soYD/1m2FvDzLqRv1/PHmIWSGpAkz+u0uf3tJw1Jp7hM9S7qLUQ2Vpf67UpXLR2L/aGoqqC6HOSosGzq2KupqgkESNaQcHcDjfVRbNurY6X7OwNPVMDL3GtTErub//77P9VhTuxJqSij/rUuDpSg6Fr4Fe8fFuM0+WcFHEfVyqLypaJgtj3ORavvlh0T0uT/sgEl6WIQslDcWFRSDYmYhVF1HFW/nUGu2jI12S52K63fRZCZuvwM7Ufu3BrjGYmfoX05jAV1gaTnRW7y2jYcDyw7HvgRrSn+0+uBmLxjLlaqYciTHNRo4LvP6SLowXY0u7VBARzpauDpt6oFPfIEkno+r48pl5i8HUFLSN+PDWF/dsV5JRzPx3D+ZjteOm5HPGbBQlxUvL2ZAwZxrwJpPOaxOKDlb0WOZMO+ZbEbP5IgAbYi6ZR1ATYsxMYsgyzTTrmXona8Im5GOWW8ZwF0Zz2dTgG6TD+V0nVNXuQVFbzS3lgOm+ZsqGD6kXjKb9Hv/A1/gXjKb4slaw679Lc2nQ4VRfPbFY3ERXqV2AEPjWSXynjytzKPsGAqbtmSwkQyQpkzZB4dy6XX8UOalbOgFQ1uvmPxKHrdRMyEzPrFzg4lJwPH9G1ezt8R93lA309uOQ8owaKr5fu5Csh4zpVAeht86oyUivjLln5qwPafuBvR6ZMGyjA+NYQ70wv39+S2eT8T7awgKa25LBrKfi7beS2Vkeji9VSxtNgvC42ab/w0al6K0CiDfT+A0S5c0xhDDvjQ5bIIlYlF9k1+sXEv94Uncu+MFgH4BrAjOKnklVAglBJLbqvyaklfiuPhLuB+QPc0b1UFQsE5l+c/SqA6Lie3yqf0kRfTO6PUroKs1x1zsdwDC/R3peS5qKjkZKRm0XGyTuTsz3SrfPE52nhmOcrbtEj3Yodm/CTqzTOqgPc974+axWUWetSbf5qd0kAU8N79F/L/AFBLAwQUAAIACAApX49HQ3Z2Hb0RAAAVYAAAFwAAAHVuaXZlcnNhbC91bml2ZXJzYWwucG5n7dx5VJLZ3wBwl9JSy1aX0bSaJrFSU1sc9zJLzRI1K0ukUrJFs9yFAK1RS52sNJcxwSX31FLTFBGnxQ1zCyVFoCxXBEIDFAReml915pd1zvvn+57zcA4Phy+He7/3cj934Y/nJvjwgWVKvyjJyMgsc3TY5yYjswgsIyMfskRBGkleN3RX+iIb7HZgr0x5p/aE9M0ivz2H9sjIPE5Snj+9WPp+6WUHz2AZmeXPPz9lWwKLfGVkoCWO+/YcifBmUl/Fe43Qmt9pJys+Um0qfmt73+HsRnO3PXtcl96Uv3ltxZpr5vGgXLOlG9Ojndb84bBk0cpkxx3r0ztyOdfhfAJd9Mc9mEfFk0lWSflkvdwrWkEprhRbL2Ck4UqSXpmjWUN1prgr75unBp9cRLgcK/fifFDROBUlq/Dvyyk9lWodt4AHvzjyux7zdAnz08TD2rGgTfHGTTLyKtv/dWnSkO9zGsTio4IY/QacfYd8vytJeoErlGSQsD7hbFqombXtgrqiohcrlGRplwq5iRllTxMjV/93BdLLVG70Bb0W1Ow7RVl72A8qUNMoCgvyVyfe4XsawxaUrq+waE2M6+kF34uWlZeLV12lu+n76ravz07fdChjU902o+8/mqdELY5vLzIx+b4bpOGgIu0FYduzTXL2sCOamt83uknut63OSlkzPgtao7zmnusPGikNO+svbFzHT/NxOpq+xnysReb73lQDbclrb/1ROMOtfUE446f5pDzcrh/SmbTgx9gGPrL/3p0fhU3yUxaETX6ej+dpt/H7ugsGw/HsosQtv/4o7OukvyDs+/N8Kp896P7d5vu4xiNbV02P/T8Kt6W4LQi3/jwf3xjHnGDUgsF1KjrXpCTxR+G7+vkLwrc1f5pPm1Ly3rF5jYUj6ycDzv43d6cF4fWmP83n7trNMZ1zxj8Y6T8B4FSQAgAAAAAAAAAAAAAAAAAAAAAAAAAAAAAAAAAAAAAAAAAAAAAAAAAAAAAAAAAAAAAAAAAAAAAAAAAAAAAAAAAAAAAAAAAAAAAAAAAAAAAAAAAAAAAAAAAAAAAAAAAAAAAAAAAAAAAAAAAAAAAAAAAAAAAAAAAAAAAAAAAAAAAAAAAAAAAAAAAAAAD4/wPg8hSfjsZGBiks+KSp6Yy8XHzUpuyFd5+LkpV9qXhTddWC+leAnR85P9L4vz+uo/PVQLWBdEyWDRoVNtqRMdCWrOfXZS2carbq45YwjpGryo2mHpn+d0WfloWgG6kvsAEt3oWCuVqMtXj2vaONPFkINXrtjZqiUF4Qy+plnZeDdgfS7uNnhxO01J15OM6koJ/La+vVO/hdCmffCrgMLQslBzl7kYoXm3KbW99RI7pqM+p1AWw8KtI1x4pn9BRTgsc6Azwsz8edJCMm3yXWzR/QRe4oLTROQ4rnxvzI5RAhGUYQCxgDmYGNdfxPLBz7FhziQ8MQVdCnn16dm8ZXSaaqulgWQhbTLe1kCCY08wmFTYai8ewg90Cy/f7lwwEqkDT3wsOveAgbdxdFvFeViRYvi3bWm6b5pf1NrrvAktbGYn6RxuqlsYYznRZsFbG/Z5om3IoimK8PUIU7GP+e7X8xq4SB7Nad59ox5VUtH/Gfz6STkfOzHDSkfPigCCl65O2iaj37lia5FYk0TEbvKa2quOzmJya5uzBFEnOy0gZmTdGY1fzH58rvj+G9IAXeNYbkS2lBrq65MekCiV3tgOWvzPrfAn0IDDf2RbwqLNKDd/RztkQbtVh/eKPp2S/9muebLb7C/jTx+sAunepx45DMgIvamgg8Y5d1a9yndG1ws3fPoYahFRj9rgpdM0bciIBuLJufqjeDiip/uYcf11+zKj0I4hVWZ3TWILF6ppRrb58sYKtpD85sSe0L8JBAekqpZw2aqon34mocStb3QB7Mj9lIMrRODxINTSqnKEX8HAMMD2fItd7dVaoEYhwvL7sAG31/sS7JaGx06OutHpOXkXxgl4a7Hiois2IvXb+OQmTOCiZrdMzjHnepg1PnPTyY5ct9rh8QydAICa0NWm1yMCT03CD1TH2tXUysgI16U/Kou3/D2mcnNhWDepFzoznP7NGHelP3J1ibqWt68gJIlK2FduR8+9Qcxm5ecnsDscynrib+nue0NWKAi9xmcdHv1Zdx7a5C8vHxH1YVlD49bDdWGV9bd74ieOr93ypZHlZQW0+T7Orn67TAk9BZYVJSDyF6Mo5XE6QR/L7OmRdzhhZAlnOy2Rwi397wtpe/nT1tF33mzp2wrFSklk8FsZt7sKGMkXwuaB3en8f5MP9t/vS/Hl1v0eKKGkoW86l2tW31jS42U7Xu4SOa5gnG0vb3rwGPWtXY46K3PCTNvEzmonoGqqMqW29EmYjJD5LmHoyZMERmwbTOzC+cdrU1uaK6SZF3zoxPqVr4P5xhkisu6Jgn5Ywpgy4uAYWSs+yTkt04D3QOwjrkE5dT0zE2zAR36rJCrbL6pGg3NF3EdKK22E5ggqkjJcLMe4M+2ST6kxb382l0tjGYZ3q38c/H5JdysL90dQM7E74afmMor27kPZSBY0WsGJiTLEFM9OaDcrVP2GZwxSHE16iug0p9W6z//rNOuQtF0KlBgSuielHKLiJ2AzS0IZ7RyKio6qzL3Y+wzGRBirZgSEy36FL7crUj9aobKcgMuBXVwe1dntBElN1rJdnwq8En50gtquKddcGQXQbZV6X6gwlNfWNx9ljFMGo1H41rvBmMqMP/J7Xj2GgPydHWD2Mkj8ap2489GpmHrlInAtlrwM8WO4mihiBbOuTrx8s1meUW3HnW626GlmD9x3kO9gbjIcPQhEu65mhBiFdjRj7Zdh5NR64YUDs2OFJfC0lYx21Q2ioUxWbm4CL6QjMFuwavt/ZzdYIhvASz4mJ9rCUjedDFRlRNdh3D348yoYXDcZGR30bagZe201sTGLo8gQsbz6fh2R4M4Thrxkb06fXAyUD8ToSIS2YLUWE0RjFB+Pa6Ko91p1uMliDewiHcBgFdn36MDIu7RCiuqDCEkvNpLSxiDeM4+4AIiXdJoNHhqCyoFQFxi8vnwhlsht81eyPClGc1I9NSJz5qlULKhtsYdsJyeUKSeB8UG8EeqgsO/KMfWtCHVgZZF1x1/rYGffYA3bZaaZD4ib2hR4yz/0OgE9aD3XqsfAhBSTB0l0QcDyxF6g5JlqXaSOZnaAk1ZsYjSE3zQv2KUrQONdvdNU9cTbgoWW/ORpaT3a8Ui0nCIRo9Xp9bmNXyzE7ENlUr62tptCFaS/PamK1ytC1H1byLv9i/tQmFbeUJX4CyH+30Jc5onv4yoUlXBzx8Z7weU/fjoCo34Lce0R7C4hSWKnetxSVqfSh0dryxo4GdRBCycHhiOHkdFz7pYp/y+Eo2oi4nKQnm7ScU42kE3nSCXDuqgoB3xtPXup6wnYzLDWukUk5lMKjojErjEGuRFItcu+8O9zt1DUYXHG3PJySLJZ2IrIePm78tg907L68ghPp5z54rvS3AhHjbFhMk00Qj9kmYyuKUmvbx5rufm8laVeW8Q0MQcXw0NEwiW22fB5NzwjPDbgU8Ngn0rCyJctsV23nAdqXz5l8z4ttHkD2TWivA6R8jo7/CMlORJy66JiZWL3YQrYe6GCSSzuRqgbfIVbcwx6EFBp6jZRW4nuyyo4PvC6ubugknu97wL453tDRixCYNNHL9pVAFJufkJFKrXtkFbd+b64r3D+/pRSKkszH3n5ozVoBR85yWAUogAa+YKzyCPtaVCX9jyE5oLv9lBfgN3UNIC+T9ZzNh5vU5lUhZmLTJqlGDqKZATp7hydM5OpIHiPAUHn/tynoXaqijshGXwGRZhKqnwehJG9DEBlrNg/PscDw2QQ0k4j+hVbAoU7RQvx5IyKIUidUKX/XThHMGcJrJ7suIjA2WzLm1B5QYyS7WvyO4fcf8Ahs4zUgXvcP3062kOwxE2kq35fzVw28opJHl/LBV4OX8+blw8Zcf5FGpwmGMZV3I1XP05zx1kIge+5qg7JKwVHR8e4g6Bo6gKh4LCKdPSAr+0rdZrUpluXsf41uemDqXROllXXsNzVbBi+ONApC96Pk0XqW0g2A+41e3gRXUQAQRjzI1UYjFeGzSL0rAdGKscOEZ9f74DtL18Ejoi7A221XgemwR5dOVHgYl35TbKNB+9nWYqGg9vfzuWfSiFJFOUwjNJ7saR/uEVu5KV9zLNPRUo5bBQM6J61YmIq1mWM/c0WTI7Q6cdIqsIKTuNtgS+txVQrap2JKd8mexrp3Ovhr1IxcCpoeCu5haLvWu+YYnjUy5byGo2eQsU3Nzvx281cGl3IDofsk+g2ztdautG6mpX3vGUN6v8/7Nje3dQb49ge/O01/XeDTn4j5+ynM6iSGNCLemPqYfq9iaTaKcJ6AivG0n6DGFYpycIzUzjzVK0rHL93ZBEISEK+fWyuY7b3vvYjuxKIWYZsSm7vQjjLQ1jFkJxvOqXKznfHkiPh0xWGk6+/G5Kp9VMnKeo0nSewqzrguBnm3XEwgWDaBiBhrSSl061ECN75wOwSNjv6wf6+Sle1DaSSfnOUw1YkCQgybcdqUbkWECgn7hNVvEqQE4cubMXiGORSl92i1ulGxFFjaq2nUWNjbyUJ+68ljtr4cdIAUYwriobKYEbVY2Fo6GBeO9EFZUnMGTmUM+bggocW+GhnlmpHRNNZfN19Gu0Zl5oOs42SyaLK3gYSYlfKykfWtFhzd84jeOL3HYUdl7uO2y7YnRZGKlbP4hWfVXWotTqHNn9ULHRjxPf9u3TvaVHlRMgW18XtDQ0d3SVODVFeqddDDN0GCty+Q2VYPshzNRzZ1pmIjhm3gojrRsk8cLAfGuAMeCXRDPtP6atEQ6zdyBVKogh9fBxfXWtLjyuDHh5vhvyypEfqwLS6+7YfIBCaEXBrZTfg9nDfVy9tlOWInbOO9bJE8MPUNq74uVRnLidFaBF62Rhf19fUcFY/Vot/qSLjo1MH2IdwnxpTSQfKELllYsLQz1ubBnlGJ6fdUUJHzw9xPZIai3q8FhM8ZeQzF+0qFYNaX3JsdoBYatpfftlty1y4YaIk3hlikwgovVwzStadRxMmM7jcVlkPO4Nxc7saHEMWpMobRbCXsnbJbH4z76h0esBB/VBd9VZP4ibHtCa/4nKaY0KfEl9LekuBoaPoSWIR5xWQadxw+c4hIiOMPR8w9PRffeBHEZN8asbkypQ69eMcolSbD89ZVcRqJIDcNU0Zdrn5R3opIvT+nVwozSaNgr4wkJY8LYb5sSM3OFfo5oopJO1vkgLdyqtfZJcQVjPfqwdOfbzzFqKzWbNZaYi17tpk9Zxb4kQX3m3/gkvaKhJUhZmLKu/Ih0TrSqTDoZBD49nuGHuXmRWVJ4l8uBBPqMK/8xppsVCB9KvfT1JOOwjGS19CinaqygoRPekZRjWkL0b+dCXnKLKBHjKgWW6CDbgX633TXm+I/PlKtW6x1OvAUKHYBn6MexKq0H2LnR9V3vtjQ69DEsbwhNWcMBw0he3Y0vDQkbaCqR3Alcu+dUO0N7xvRjjVh6MtI+ykl6mCzfvmtjZtDl3ZeG0vt8chrmp4nC/SlVfl0sSIF0eqgiYiMa2I0f/31KbNr1SxH6BqUf4TmlvrJZrNLwpw096U+90tkD/W2y+dago1yjNp/lZyZhqXPkCaWN3AjpljFGQBdD4N4I5hM8DkmaebEaCqrhKMcwOgz+dSaUBJ7KRDWum5n5SMJGh4tE2Okrj47YZkwr1MxVqht6pWeZh144SqA9/WeNoYzyX4XyFyd/fxblKCxKoVWYxPpZ6viNPPzu9Bz2Mkq6STjeu/1/fwrXUAKh5zlxdtPRzxb8kaGybTuY+eENFi2eiLp6e0GhMvLKKkcsfud12UjM1v/gJu1NTXLyfYdvvRILW5Re5m1mt+dtRth4+v13/elnsv9yFA0og7hjFQSx21+khf9fnHqLVii5V23Dl3MSvaSjJVY4BL/8+vTfCxO2uJg96LDzLgsrkedrrXleWXxmpYz04Wh/eF/53lPX/gdQSwMEFAACAAgAKV+PR4l3YEJKAAAAawAAABsAAAB1bml2ZXJzYWwvdW5pdmVyc2FsLnBuZy54bWyzsa/IzVEoSy0qzszPs1Uy1DNQsrfj5bIpKEoty0wtV6gAigEFIUBJoRLINUJwyzNTSjKAQgYWBgjBjNTM9IwSWyULQ4SgPtBMAFBLAQIAABQAAgAIAChfj0daf7mZOgQAAOEOAAAdAAAAAAAAAAEAAAAAAAAAAAB1bml2ZXJzYWwvY29tbW9uX21lc3NhZ2VzLmxuZ1BLAQIAABQAAgAIAChfj0dZhm+oCwMAALUKAAAnAAAAAAAAAAEAAAAAAHUEAAB1bml2ZXJzYWwvZmxhc2hfcHVibGlzaGluZ19zZXR0aW5ncy54bWxQSwECAAAUAAIACAAoX49HtfwJZLoCAABVCgAAIQAAAAAAAAABAAAAAADFBwAAdW5pdmVyc2FsL2ZsYXNoX3NraW5fc2V0dGluZ3MueG1sUEsBAgAAFAACAAgAKF+PRzlO0w7fAgAAxgkAACYAAAAAAAAAAQAAAAAAvgoAAHVuaXZlcnNhbC9odG1sX3B1Ymxpc2hpbmdfc2V0dGluZ3MueG1sUEsBAgAAFAACAAgAKF+PR2hxUpGaAQAAHwYAAB8AAAAAAAAAAQAAAAAA4Q0AAHVuaXZlcnNhbC9odG1sX3NraW5fc2V0dGluZ3MuanNQSwECAAAUAAIACAAoX49HGtrqO6oAAAAfAQAAGgAAAAAAAAABAAAAAAC4DwAAdW5pdmVyc2FsL2kxOG5fcHJlc2V0cy54bWxQSwECAAAUAAIACAAoX49Hs7+zUG0AAAByAAAAHAAAAAAAAAABAAAAAACaEAAAdW5pdmVyc2FsL2xvY2FsX3NldHRpbmdzLnhtbFBLAQIAABQAAgAIAIOAj0XOggk37AIAAIgIAAAUAAAAAAAAAAEAAAAAAEERAAB1bml2ZXJzYWwvcGxheWVyLnhtbFBLAQIAABQAAgAIAChfj0d+2YSjEQgAAF4eAAApAAAAAAAAAAEAAAAAAF8UAAB1bml2ZXJzYWwvc2tpbl9jdXN0b21pemF0aW9uX3NldHRpbmdzLnhtbFBLAQIAABQAAgAIAClfj0dDdnYdvREAABVgAAAXAAAAAAAAAAAAAAAAALccAAB1bml2ZXJzYWwvdW5pdmVyc2FsLnBuZ1BLAQIAABQAAgAIAClfj0eJd2BCSgAAAGsAAAAbAAAAAAAAAAEAAAAAAKkuAAB1bml2ZXJzYWwvdW5pdmVyc2FsLnBuZy54bWxQSwUGAAAAAAsACwBJAwAALC8AAAAA"/>
  <p:tag name="ISPRING_PRESENTATION_TITLE" val="369"/>
  <p:tag name="ISPRING_RESOURCE_PATHS_HASH_PRESENTER" val="d5e93bfa5ba9b3191caf47047408ed059b74c"/>
  <p:tag name="ISPRING_SCORM_ENDPOINT" val="&lt;endpoint&gt;&lt;enable&gt;0&lt;/enable&gt;&lt;lrs&gt;http://&lt;/lrs&gt;&lt;auth&gt;0&lt;/auth&gt;&lt;login&gt;&lt;/login&gt;&lt;password&gt;&lt;/password&gt;&lt;key&gt;&lt;/key&gt;&lt;name&gt;&lt;/name&gt;&lt;email&gt;&lt;/email&gt;&lt;/endpoint&gt;&#10;"/>
  <p:tag name="ISPRING_SCORM_PASSING_SCORE" val="100.0000000000"/>
  <p:tag name="ISPRING_SCORM_RATE_SLIDES" val="1"/>
  <p:tag name="ISPRING_ULTRA_SCORM_COURSE_ID" val="C4798D91-7388-4D09-9FE8-D69EC62AD5D2"/>
  <p:tag name="ISPRINGCLOUDFOLDERID" val="0"/>
  <p:tag name="ISPRINGCLOUDFOLDERPATH" val="Content List"/>
  <p:tag name="ISPRINGONLINEFOLDERID" val="0"/>
  <p:tag name="ISPRINGONLINEFOLDERPATH" val="Content List"/>
</p:tagLst>
</file>

<file path=ppt/tags/tag10.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直接连接符 46"/>
</p:tagLst>
</file>

<file path=ppt/tags/tag11.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41"/>
</p:tagLst>
</file>

<file path=ppt/tags/tag12.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直接连接符 42"/>
</p:tagLst>
</file>

<file path=ppt/tags/tag13.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37"/>
</p:tagLst>
</file>

<file path=ppt/tags/tag14.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直接连接符 38"/>
</p:tagLst>
</file>

<file path=ppt/tags/tag15.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Straight Connector 4"/>
</p:tagLst>
</file>

<file path=ppt/tags/tag16.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Straight Connector 6"/>
</p:tagLst>
</file>

<file path=ppt/tags/tag17.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Oval 8"/>
</p:tagLst>
</file>

<file path=ppt/tags/tag18.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Oval 7"/>
</p:tagLst>
</file>

<file path=ppt/tags/tag19.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Straight Connector 4"/>
</p:tagLst>
</file>

<file path=ppt/tags/tag2.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Rectangle 33"/>
</p:tagLst>
</file>

<file path=ppt/tags/tag20.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Straight Connector 4"/>
</p:tagLst>
</file>

<file path=ppt/tags/tag21.xml><?xml version="1.0" encoding="utf-8"?>
<p:tagLst xmlns:a="http://schemas.openxmlformats.org/drawingml/2006/main" xmlns:r="http://schemas.openxmlformats.org/officeDocument/2006/relationships" xmlns:p="http://schemas.openxmlformats.org/presentationml/2006/main">
  <p:tag name="MH" val="20150923222252"/>
  <p:tag name="MH_LIBRARY" val="GRAPHIC"/>
  <p:tag name="MH_ORDER" val="Oval 7"/>
</p:tagLst>
</file>

<file path=ppt/tags/tag3.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Rectangle 34"/>
</p:tagLst>
</file>

<file path=ppt/tags/tag4.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35"/>
</p:tagLst>
</file>

<file path=ppt/tags/tag5.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53"/>
</p:tagLst>
</file>

<file path=ppt/tags/tag6.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直接连接符 54"/>
</p:tagLst>
</file>

<file path=ppt/tags/tag7.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49"/>
</p:tagLst>
</file>

<file path=ppt/tags/tag8.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直接连接符 50"/>
</p:tagLst>
</file>

<file path=ppt/tags/tag9.xml><?xml version="1.0" encoding="utf-8"?>
<p:tagLst xmlns:a="http://schemas.openxmlformats.org/drawingml/2006/main" xmlns:r="http://schemas.openxmlformats.org/officeDocument/2006/relationships" xmlns:p="http://schemas.openxmlformats.org/presentationml/2006/main">
  <p:tag name="MH" val="20150923221403"/>
  <p:tag name="MH_LIBRARY" val="GRAPHIC"/>
  <p:tag name="MH_ORDER" val="文本框 45"/>
</p:tagLst>
</file>

<file path=ppt/theme/theme1.xml><?xml version="1.0" encoding="utf-8"?>
<a:theme xmlns:a="http://schemas.openxmlformats.org/drawingml/2006/main" name="A000120141119A25PPBG">
  <a:themeElements>
    <a:clrScheme name="自定义 63">
      <a:dk1>
        <a:srgbClr val="5F5F5F"/>
      </a:dk1>
      <a:lt1>
        <a:srgbClr val="FFFFFF"/>
      </a:lt1>
      <a:dk2>
        <a:srgbClr val="4D4D4D"/>
      </a:dk2>
      <a:lt2>
        <a:srgbClr val="FFFFFF"/>
      </a:lt2>
      <a:accent1>
        <a:srgbClr val="64606D"/>
      </a:accent1>
      <a:accent2>
        <a:srgbClr val="B99179"/>
      </a:accent2>
      <a:accent3>
        <a:srgbClr val="9994A6"/>
      </a:accent3>
      <a:accent4>
        <a:srgbClr val="B595B5"/>
      </a:accent4>
      <a:accent5>
        <a:srgbClr val="79B6D1"/>
      </a:accent5>
      <a:accent6>
        <a:srgbClr val="FFC000"/>
      </a:accent6>
      <a:hlink>
        <a:srgbClr val="00B0F0"/>
      </a:hlink>
      <a:folHlink>
        <a:srgbClr val="AFB2B4"/>
      </a:folHlink>
    </a:clrScheme>
    <a:fontScheme name="bqancuag">
      <a:majorFont>
        <a:latin typeface="Arial"/>
        <a:ea typeface="微软雅黑"/>
        <a:cs typeface=""/>
      </a:majorFont>
      <a:minorFont>
        <a:latin typeface="Arial"/>
        <a:ea typeface="微软雅黑"/>
        <a:cs typeface=""/>
      </a:minorFont>
    </a:fontScheme>
    <a:fmtScheme name="Office 主题">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2"/>
        </a:solidFill>
        <a:ln>
          <a:noFill/>
        </a:ln>
      </a:spPr>
      <a:bodyPr lIns="121914" tIns="60957" rIns="121914" bIns="60957" rtlCol="0" anchor="ctr"/>
      <a:lstStyle>
        <a:defPPr algn="ctr">
          <a:defRPr>
            <a:cs typeface="+mn-ea"/>
            <a:sym typeface="+mn-lt"/>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A000120141119A25KPBG</Template>
  <TotalTime>622</TotalTime>
  <Words>765</Words>
  <Application>Microsoft Office PowerPoint</Application>
  <PresentationFormat>宽屏</PresentationFormat>
  <Paragraphs>52</Paragraphs>
  <Slides>13</Slides>
  <Notes>1</Notes>
  <HiddenSlides>0</HiddenSlides>
  <MMClips>0</MMClips>
  <ScaleCrop>false</ScaleCrop>
  <HeadingPairs>
    <vt:vector size="6" baseType="variant">
      <vt:variant>
        <vt:lpstr>已用的字体</vt:lpstr>
      </vt:variant>
      <vt:variant>
        <vt:i4>4</vt:i4>
      </vt:variant>
      <vt:variant>
        <vt:lpstr>主题</vt:lpstr>
      </vt:variant>
      <vt:variant>
        <vt:i4>1</vt:i4>
      </vt:variant>
      <vt:variant>
        <vt:lpstr>幻灯片标题</vt:lpstr>
      </vt:variant>
      <vt:variant>
        <vt:i4>13</vt:i4>
      </vt:variant>
    </vt:vector>
  </HeadingPairs>
  <TitlesOfParts>
    <vt:vector size="18" baseType="lpstr">
      <vt:lpstr>Arial</vt:lpstr>
      <vt:lpstr>Calibri</vt:lpstr>
      <vt:lpstr>Webdings</vt:lpstr>
      <vt:lpstr>Wingdings</vt:lpstr>
      <vt:lpstr>A000120141119A25PPBG</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Manager>风云办公</Manager>
  <Company>上海剑姬网络科技有限公司</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风云办公PPT模板</dc:title>
  <dc:creator>风云办公</dc:creator>
  <cp:keywords>风云办公</cp:keywords>
  <dc:description>风云办公 http://www.ppt118.com</dc:description>
  <cp:lastModifiedBy>tangtang</cp:lastModifiedBy>
  <cp:revision>134</cp:revision>
  <dcterms:created xsi:type="dcterms:W3CDTF">2016-01-23T03:26:09Z</dcterms:created>
  <dcterms:modified xsi:type="dcterms:W3CDTF">2020-04-14T01:57:27Z</dcterms:modified>
</cp:coreProperties>
</file>