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40" r:id="rId1"/>
  </p:sldMasterIdLst>
  <p:notesMasterIdLst>
    <p:notesMasterId r:id="rId23"/>
  </p:notesMasterIdLst>
  <p:sldIdLst>
    <p:sldId id="2945" r:id="rId2"/>
    <p:sldId id="2937" r:id="rId3"/>
    <p:sldId id="2942" r:id="rId4"/>
    <p:sldId id="2938" r:id="rId5"/>
    <p:sldId id="2917" r:id="rId6"/>
    <p:sldId id="2921" r:id="rId7"/>
    <p:sldId id="2923" r:id="rId8"/>
    <p:sldId id="2933" r:id="rId9"/>
    <p:sldId id="2939" r:id="rId10"/>
    <p:sldId id="2936" r:id="rId11"/>
    <p:sldId id="2940" r:id="rId12"/>
    <p:sldId id="2919" r:id="rId13"/>
    <p:sldId id="2920" r:id="rId14"/>
    <p:sldId id="2922" r:id="rId15"/>
    <p:sldId id="2924" r:id="rId16"/>
    <p:sldId id="2943" r:id="rId17"/>
    <p:sldId id="2930" r:id="rId18"/>
    <p:sldId id="2913" r:id="rId19"/>
    <p:sldId id="2931" r:id="rId20"/>
    <p:sldId id="2934" r:id="rId21"/>
    <p:sldId id="2944" r:id="rId22"/>
  </p:sldIdLst>
  <p:sldSz cx="12858750" cy="7232650"/>
  <p:notesSz cx="6858000" cy="9144000"/>
  <p:custDataLst>
    <p:tags r:id="rId24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3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3" pos="557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5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5816"/>
    <a:srgbClr val="B19C7D"/>
    <a:srgbClr val="E19825"/>
    <a:srgbClr val="A5300F"/>
    <a:srgbClr val="C32E57"/>
    <a:srgbClr val="F13319"/>
    <a:srgbClr val="6B1727"/>
    <a:srgbClr val="B82844"/>
    <a:srgbClr val="CC0000"/>
    <a:srgbClr val="FEF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0" autoAdjust="0"/>
    <p:restoredTop sz="92986" autoAdjust="0"/>
  </p:normalViewPr>
  <p:slideViewPr>
    <p:cSldViewPr>
      <p:cViewPr varScale="1">
        <p:scale>
          <a:sx n="84" d="100"/>
          <a:sy n="84" d="100"/>
        </p:scale>
        <p:origin x="108" y="492"/>
      </p:cViewPr>
      <p:guideLst>
        <p:guide orient="horz" pos="373"/>
        <p:guide pos="4050"/>
        <p:guide pos="557"/>
        <p:guide orient="horz" pos="4183"/>
        <p:guide pos="7588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2020/4/14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275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7C2AA-83BE-413C-8CB2-2AF695CA331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8188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772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806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438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85083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7C2AA-83BE-413C-8CB2-2AF695CA331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4471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34402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0532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5330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0065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7C2AA-83BE-413C-8CB2-2AF695CA331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10797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2791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7C2AA-83BE-413C-8CB2-2AF695CA331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180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3590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4532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434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3526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7C2AA-83BE-413C-8CB2-2AF695CA331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9515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1400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60175" y="-419307"/>
            <a:ext cx="7218290" cy="63830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5" t="21629" r="12713" b="4576"/>
          <a:stretch/>
        </p:blipFill>
        <p:spPr>
          <a:xfrm>
            <a:off x="-1" y="1233657"/>
            <a:ext cx="7224961" cy="5238097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>
            <a:off x="9381703" y="4912469"/>
            <a:ext cx="2952328" cy="0"/>
          </a:xfrm>
          <a:prstGeom prst="line">
            <a:avLst/>
          </a:prstGeom>
          <a:ln w="15875">
            <a:solidFill>
              <a:srgbClr val="6B17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9189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597591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0533" y="590132"/>
            <a:ext cx="4548010" cy="613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14253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4" b="33794"/>
          <a:stretch/>
        </p:blipFill>
        <p:spPr>
          <a:xfrm>
            <a:off x="1279003" y="880021"/>
            <a:ext cx="10605838" cy="360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147915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082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p15="http://schemas.microsoft.com/office/powerpoint/2012/main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0C9BEDD-2D4F-43A4-A9B8-AE9AA60BE2A6}"/>
              </a:ext>
            </a:extLst>
          </p:cNvPr>
          <p:cNvSpPr/>
          <p:nvPr userDrawn="1"/>
        </p:nvSpPr>
        <p:spPr>
          <a:xfrm>
            <a:off x="0" y="0"/>
            <a:ext cx="12858750" cy="72326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965455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97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4007" r:id="rId2"/>
    <p:sldLayoutId id="2147484026" r:id="rId3"/>
    <p:sldLayoutId id="2147484027" r:id="rId4"/>
    <p:sldLayoutId id="2147484035" r:id="rId5"/>
    <p:sldLayoutId id="2147484036" r:id="rId6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T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文本框 52">
            <a:extLst>
              <a:ext uri="{FF2B5EF4-FFF2-40B4-BE49-F238E27FC236}">
                <a16:creationId xmlns:a16="http://schemas.microsoft.com/office/drawing/2014/main" id="{17E61186-0A51-4491-B926-815B4DC361E8}"/>
              </a:ext>
            </a:extLst>
          </p:cNvPr>
          <p:cNvSpPr txBox="1"/>
          <p:nvPr/>
        </p:nvSpPr>
        <p:spPr>
          <a:xfrm>
            <a:off x="1244799" y="3472309"/>
            <a:ext cx="10649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solidFill>
                  <a:prstClr val="white"/>
                </a:solidFill>
                <a:latin typeface="Arial" panose="020F0502020204030204"/>
                <a:ea typeface="微软雅黑"/>
              </a:rPr>
              <a:t>本课件版权属广西中医药大学所有，仅作学习交流使用，不得用于商业用途。</a:t>
            </a:r>
          </a:p>
        </p:txBody>
      </p: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1830FB2B-9F1E-4DD5-AC98-2B8A5A6958CC}"/>
              </a:ext>
            </a:extLst>
          </p:cNvPr>
          <p:cNvGrpSpPr/>
          <p:nvPr/>
        </p:nvGrpSpPr>
        <p:grpSpPr>
          <a:xfrm>
            <a:off x="3541257" y="2493991"/>
            <a:ext cx="4923615" cy="847690"/>
            <a:chOff x="2783470" y="2858688"/>
            <a:chExt cx="6625058" cy="1140624"/>
          </a:xfrm>
        </p:grpSpPr>
        <p:grpSp>
          <p:nvGrpSpPr>
            <p:cNvPr id="55" name="组合 54">
              <a:extLst>
                <a:ext uri="{FF2B5EF4-FFF2-40B4-BE49-F238E27FC236}">
                  <a16:creationId xmlns:a16="http://schemas.microsoft.com/office/drawing/2014/main" id="{7A710DF2-732E-46EA-93DE-9CA0E6E233F1}"/>
                </a:ext>
              </a:extLst>
            </p:cNvPr>
            <p:cNvGrpSpPr/>
            <p:nvPr/>
          </p:nvGrpSpPr>
          <p:grpSpPr>
            <a:xfrm>
              <a:off x="2809350" y="2858688"/>
              <a:ext cx="2158319" cy="884802"/>
              <a:chOff x="2809350" y="2858688"/>
              <a:chExt cx="2158319" cy="884802"/>
            </a:xfrm>
          </p:grpSpPr>
          <p:sp>
            <p:nvSpPr>
              <p:cNvPr id="101" name="Freeform 62">
                <a:extLst>
                  <a:ext uri="{FF2B5EF4-FFF2-40B4-BE49-F238E27FC236}">
                    <a16:creationId xmlns:a16="http://schemas.microsoft.com/office/drawing/2014/main" id="{D5E7EB67-D7E4-43E7-807B-9168A966AA16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677466" y="2451220"/>
                <a:ext cx="882735" cy="1697671"/>
              </a:xfrm>
              <a:custGeom>
                <a:avLst/>
                <a:gdLst>
                  <a:gd name="T0" fmla="*/ 428 w 428"/>
                  <a:gd name="T1" fmla="*/ 753 h 756"/>
                  <a:gd name="T2" fmla="*/ 428 w 428"/>
                  <a:gd name="T3" fmla="*/ 756 h 756"/>
                  <a:gd name="T4" fmla="*/ 125 w 428"/>
                  <a:gd name="T5" fmla="*/ 596 h 756"/>
                  <a:gd name="T6" fmla="*/ 63 w 428"/>
                  <a:gd name="T7" fmla="*/ 427 h 756"/>
                  <a:gd name="T8" fmla="*/ 41 w 428"/>
                  <a:gd name="T9" fmla="*/ 216 h 756"/>
                  <a:gd name="T10" fmla="*/ 63 w 428"/>
                  <a:gd name="T11" fmla="*/ 230 h 756"/>
                  <a:gd name="T12" fmla="*/ 118 w 428"/>
                  <a:gd name="T13" fmla="*/ 291 h 756"/>
                  <a:gd name="T14" fmla="*/ 149 w 428"/>
                  <a:gd name="T15" fmla="*/ 414 h 756"/>
                  <a:gd name="T16" fmla="*/ 287 w 428"/>
                  <a:gd name="T17" fmla="*/ 583 h 756"/>
                  <a:gd name="T18" fmla="*/ 280 w 428"/>
                  <a:gd name="T19" fmla="*/ 499 h 756"/>
                  <a:gd name="T20" fmla="*/ 236 w 428"/>
                  <a:gd name="T21" fmla="*/ 351 h 756"/>
                  <a:gd name="T22" fmla="*/ 133 w 428"/>
                  <a:gd name="T23" fmla="*/ 262 h 756"/>
                  <a:gd name="T24" fmla="*/ 9 w 428"/>
                  <a:gd name="T25" fmla="*/ 3 h 756"/>
                  <a:gd name="T26" fmla="*/ 15 w 428"/>
                  <a:gd name="T27" fmla="*/ 10 h 756"/>
                  <a:gd name="T28" fmla="*/ 157 w 428"/>
                  <a:gd name="T29" fmla="*/ 144 h 756"/>
                  <a:gd name="T30" fmla="*/ 327 w 428"/>
                  <a:gd name="T31" fmla="*/ 267 h 756"/>
                  <a:gd name="T32" fmla="*/ 402 w 428"/>
                  <a:gd name="T33" fmla="*/ 484 h 756"/>
                  <a:gd name="T34" fmla="*/ 428 w 428"/>
                  <a:gd name="T35" fmla="*/ 753 h 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8" h="756">
                    <a:moveTo>
                      <a:pt x="428" y="753"/>
                    </a:moveTo>
                    <a:cubicBezTo>
                      <a:pt x="428" y="754"/>
                      <a:pt x="428" y="755"/>
                      <a:pt x="428" y="756"/>
                    </a:cubicBezTo>
                    <a:cubicBezTo>
                      <a:pt x="307" y="720"/>
                      <a:pt x="198" y="680"/>
                      <a:pt x="125" y="596"/>
                    </a:cubicBezTo>
                    <a:cubicBezTo>
                      <a:pt x="88" y="554"/>
                      <a:pt x="67" y="498"/>
                      <a:pt x="63" y="427"/>
                    </a:cubicBezTo>
                    <a:cubicBezTo>
                      <a:pt x="58" y="354"/>
                      <a:pt x="64" y="276"/>
                      <a:pt x="41" y="216"/>
                    </a:cubicBezTo>
                    <a:cubicBezTo>
                      <a:pt x="50" y="218"/>
                      <a:pt x="57" y="225"/>
                      <a:pt x="63" y="230"/>
                    </a:cubicBezTo>
                    <a:cubicBezTo>
                      <a:pt x="85" y="248"/>
                      <a:pt x="103" y="268"/>
                      <a:pt x="118" y="291"/>
                    </a:cubicBezTo>
                    <a:cubicBezTo>
                      <a:pt x="140" y="324"/>
                      <a:pt x="141" y="366"/>
                      <a:pt x="149" y="414"/>
                    </a:cubicBezTo>
                    <a:cubicBezTo>
                      <a:pt x="163" y="503"/>
                      <a:pt x="223" y="544"/>
                      <a:pt x="287" y="583"/>
                    </a:cubicBezTo>
                    <a:cubicBezTo>
                      <a:pt x="277" y="559"/>
                      <a:pt x="280" y="528"/>
                      <a:pt x="280" y="499"/>
                    </a:cubicBezTo>
                    <a:cubicBezTo>
                      <a:pt x="281" y="433"/>
                      <a:pt x="267" y="386"/>
                      <a:pt x="236" y="351"/>
                    </a:cubicBezTo>
                    <a:cubicBezTo>
                      <a:pt x="207" y="318"/>
                      <a:pt x="168" y="291"/>
                      <a:pt x="133" y="262"/>
                    </a:cubicBezTo>
                    <a:cubicBezTo>
                      <a:pt x="61" y="203"/>
                      <a:pt x="0" y="140"/>
                      <a:pt x="9" y="3"/>
                    </a:cubicBezTo>
                    <a:cubicBezTo>
                      <a:pt x="11" y="0"/>
                      <a:pt x="14" y="8"/>
                      <a:pt x="15" y="10"/>
                    </a:cubicBezTo>
                    <a:cubicBezTo>
                      <a:pt x="52" y="67"/>
                      <a:pt x="101" y="107"/>
                      <a:pt x="157" y="144"/>
                    </a:cubicBezTo>
                    <a:cubicBezTo>
                      <a:pt x="215" y="183"/>
                      <a:pt x="280" y="215"/>
                      <a:pt x="327" y="267"/>
                    </a:cubicBezTo>
                    <a:cubicBezTo>
                      <a:pt x="374" y="320"/>
                      <a:pt x="398" y="391"/>
                      <a:pt x="402" y="484"/>
                    </a:cubicBezTo>
                    <a:cubicBezTo>
                      <a:pt x="407" y="584"/>
                      <a:pt x="393" y="685"/>
                      <a:pt x="428" y="753"/>
                    </a:cubicBezTo>
                    <a:close/>
                  </a:path>
                </a:pathLst>
              </a:custGeom>
              <a:solidFill>
                <a:srgbClr val="007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  <p:sp>
            <p:nvSpPr>
              <p:cNvPr id="102" name="Freeform 63">
                <a:extLst>
                  <a:ext uri="{FF2B5EF4-FFF2-40B4-BE49-F238E27FC236}">
                    <a16:creationId xmlns:a16="http://schemas.microsoft.com/office/drawing/2014/main" id="{9D59A477-0B99-48C2-AFF4-E6172D29786D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095585" y="2818582"/>
                <a:ext cx="835355" cy="1014462"/>
              </a:xfrm>
              <a:custGeom>
                <a:avLst/>
                <a:gdLst>
                  <a:gd name="T0" fmla="*/ 393 w 405"/>
                  <a:gd name="T1" fmla="*/ 453 h 453"/>
                  <a:gd name="T2" fmla="*/ 184 w 405"/>
                  <a:gd name="T3" fmla="*/ 242 h 453"/>
                  <a:gd name="T4" fmla="*/ 64 w 405"/>
                  <a:gd name="T5" fmla="*/ 150 h 453"/>
                  <a:gd name="T6" fmla="*/ 7 w 405"/>
                  <a:gd name="T7" fmla="*/ 0 h 453"/>
                  <a:gd name="T8" fmla="*/ 93 w 405"/>
                  <a:gd name="T9" fmla="*/ 117 h 453"/>
                  <a:gd name="T10" fmla="*/ 329 w 405"/>
                  <a:gd name="T11" fmla="*/ 288 h 453"/>
                  <a:gd name="T12" fmla="*/ 393 w 405"/>
                  <a:gd name="T13" fmla="*/ 453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5" h="453">
                    <a:moveTo>
                      <a:pt x="393" y="453"/>
                    </a:moveTo>
                    <a:cubicBezTo>
                      <a:pt x="356" y="348"/>
                      <a:pt x="272" y="297"/>
                      <a:pt x="184" y="242"/>
                    </a:cubicBezTo>
                    <a:cubicBezTo>
                      <a:pt x="141" y="215"/>
                      <a:pt x="99" y="187"/>
                      <a:pt x="64" y="150"/>
                    </a:cubicBezTo>
                    <a:cubicBezTo>
                      <a:pt x="31" y="115"/>
                      <a:pt x="0" y="69"/>
                      <a:pt x="7" y="0"/>
                    </a:cubicBezTo>
                    <a:cubicBezTo>
                      <a:pt x="30" y="47"/>
                      <a:pt x="57" y="84"/>
                      <a:pt x="93" y="117"/>
                    </a:cubicBezTo>
                    <a:cubicBezTo>
                      <a:pt x="164" y="181"/>
                      <a:pt x="260" y="219"/>
                      <a:pt x="329" y="288"/>
                    </a:cubicBezTo>
                    <a:cubicBezTo>
                      <a:pt x="367" y="325"/>
                      <a:pt x="405" y="379"/>
                      <a:pt x="393" y="453"/>
                    </a:cubicBez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  <p:sp>
            <p:nvSpPr>
              <p:cNvPr id="103" name="Freeform 67">
                <a:extLst>
                  <a:ext uri="{FF2B5EF4-FFF2-40B4-BE49-F238E27FC236}">
                    <a16:creationId xmlns:a16="http://schemas.microsoft.com/office/drawing/2014/main" id="{BBB6C868-2D88-48D3-994E-DC851003C54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2887240" y="2945834"/>
                <a:ext cx="693055" cy="848836"/>
              </a:xfrm>
              <a:custGeom>
                <a:avLst/>
                <a:gdLst>
                  <a:gd name="T0" fmla="*/ 336 w 336"/>
                  <a:gd name="T1" fmla="*/ 378 h 378"/>
                  <a:gd name="T2" fmla="*/ 142 w 336"/>
                  <a:gd name="T3" fmla="*/ 214 h 378"/>
                  <a:gd name="T4" fmla="*/ 0 w 336"/>
                  <a:gd name="T5" fmla="*/ 0 h 378"/>
                  <a:gd name="T6" fmla="*/ 270 w 336"/>
                  <a:gd name="T7" fmla="*/ 257 h 378"/>
                  <a:gd name="T8" fmla="*/ 336 w 336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6" h="378">
                    <a:moveTo>
                      <a:pt x="336" y="378"/>
                    </a:moveTo>
                    <a:cubicBezTo>
                      <a:pt x="294" y="301"/>
                      <a:pt x="212" y="263"/>
                      <a:pt x="142" y="214"/>
                    </a:cubicBezTo>
                    <a:cubicBezTo>
                      <a:pt x="74" y="168"/>
                      <a:pt x="0" y="114"/>
                      <a:pt x="0" y="0"/>
                    </a:cubicBezTo>
                    <a:cubicBezTo>
                      <a:pt x="44" y="125"/>
                      <a:pt x="177" y="173"/>
                      <a:pt x="270" y="257"/>
                    </a:cubicBezTo>
                    <a:cubicBezTo>
                      <a:pt x="304" y="287"/>
                      <a:pt x="334" y="322"/>
                      <a:pt x="336" y="378"/>
                    </a:cubicBezTo>
                    <a:close/>
                  </a:path>
                </a:pathLst>
              </a:custGeom>
              <a:solidFill>
                <a:srgbClr val="99F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</p:grpSp>
        <p:sp>
          <p:nvSpPr>
            <p:cNvPr id="56" name="Freeform 77">
              <a:extLst>
                <a:ext uri="{FF2B5EF4-FFF2-40B4-BE49-F238E27FC236}">
                  <a16:creationId xmlns:a16="http://schemas.microsoft.com/office/drawing/2014/main" id="{75C805A6-2C25-4187-911F-3AFE322F54EA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3211822" y="3780894"/>
              <a:ext cx="183638" cy="191506"/>
            </a:xfrm>
            <a:custGeom>
              <a:avLst/>
              <a:gdLst>
                <a:gd name="T0" fmla="*/ 89 w 89"/>
                <a:gd name="T1" fmla="*/ 49 h 87"/>
                <a:gd name="T2" fmla="*/ 13 w 89"/>
                <a:gd name="T3" fmla="*/ 80 h 87"/>
                <a:gd name="T4" fmla="*/ 5 w 89"/>
                <a:gd name="T5" fmla="*/ 87 h 87"/>
                <a:gd name="T6" fmla="*/ 5 w 89"/>
                <a:gd name="T7" fmla="*/ 54 h 87"/>
                <a:gd name="T8" fmla="*/ 11 w 89"/>
                <a:gd name="T9" fmla="*/ 64 h 87"/>
                <a:gd name="T10" fmla="*/ 35 w 89"/>
                <a:gd name="T11" fmla="*/ 56 h 87"/>
                <a:gd name="T12" fmla="*/ 35 w 89"/>
                <a:gd name="T13" fmla="*/ 28 h 87"/>
                <a:gd name="T14" fmla="*/ 11 w 89"/>
                <a:gd name="T15" fmla="*/ 18 h 87"/>
                <a:gd name="T16" fmla="*/ 6 w 89"/>
                <a:gd name="T17" fmla="*/ 29 h 87"/>
                <a:gd name="T18" fmla="*/ 5 w 89"/>
                <a:gd name="T19" fmla="*/ 15 h 87"/>
                <a:gd name="T20" fmla="*/ 5 w 89"/>
                <a:gd name="T21" fmla="*/ 1 h 87"/>
                <a:gd name="T22" fmla="*/ 10 w 89"/>
                <a:gd name="T23" fmla="*/ 9 h 87"/>
                <a:gd name="T24" fmla="*/ 89 w 89"/>
                <a:gd name="T25" fmla="*/ 43 h 87"/>
                <a:gd name="T26" fmla="*/ 89 w 89"/>
                <a:gd name="T27" fmla="*/ 49 h 87"/>
                <a:gd name="T28" fmla="*/ 41 w 89"/>
                <a:gd name="T29" fmla="*/ 30 h 87"/>
                <a:gd name="T30" fmla="*/ 42 w 89"/>
                <a:gd name="T31" fmla="*/ 54 h 87"/>
                <a:gd name="T32" fmla="*/ 71 w 89"/>
                <a:gd name="T33" fmla="*/ 41 h 87"/>
                <a:gd name="T34" fmla="*/ 41 w 89"/>
                <a:gd name="T35" fmla="*/ 3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" h="87">
                  <a:moveTo>
                    <a:pt x="89" y="49"/>
                  </a:moveTo>
                  <a:cubicBezTo>
                    <a:pt x="64" y="59"/>
                    <a:pt x="39" y="70"/>
                    <a:pt x="13" y="80"/>
                  </a:cubicBezTo>
                  <a:cubicBezTo>
                    <a:pt x="9" y="80"/>
                    <a:pt x="11" y="87"/>
                    <a:pt x="5" y="87"/>
                  </a:cubicBezTo>
                  <a:cubicBezTo>
                    <a:pt x="3" y="79"/>
                    <a:pt x="3" y="62"/>
                    <a:pt x="5" y="54"/>
                  </a:cubicBezTo>
                  <a:cubicBezTo>
                    <a:pt x="11" y="54"/>
                    <a:pt x="7" y="63"/>
                    <a:pt x="11" y="64"/>
                  </a:cubicBezTo>
                  <a:cubicBezTo>
                    <a:pt x="20" y="62"/>
                    <a:pt x="27" y="58"/>
                    <a:pt x="35" y="56"/>
                  </a:cubicBezTo>
                  <a:cubicBezTo>
                    <a:pt x="35" y="46"/>
                    <a:pt x="35" y="37"/>
                    <a:pt x="35" y="28"/>
                  </a:cubicBezTo>
                  <a:cubicBezTo>
                    <a:pt x="28" y="24"/>
                    <a:pt x="20" y="21"/>
                    <a:pt x="11" y="18"/>
                  </a:cubicBezTo>
                  <a:cubicBezTo>
                    <a:pt x="7" y="19"/>
                    <a:pt x="11" y="28"/>
                    <a:pt x="6" y="29"/>
                  </a:cubicBezTo>
                  <a:cubicBezTo>
                    <a:pt x="0" y="28"/>
                    <a:pt x="5" y="20"/>
                    <a:pt x="5" y="15"/>
                  </a:cubicBezTo>
                  <a:cubicBezTo>
                    <a:pt x="5" y="10"/>
                    <a:pt x="2" y="4"/>
                    <a:pt x="5" y="1"/>
                  </a:cubicBezTo>
                  <a:cubicBezTo>
                    <a:pt x="10" y="0"/>
                    <a:pt x="8" y="7"/>
                    <a:pt x="10" y="9"/>
                  </a:cubicBezTo>
                  <a:cubicBezTo>
                    <a:pt x="35" y="21"/>
                    <a:pt x="63" y="32"/>
                    <a:pt x="89" y="43"/>
                  </a:cubicBezTo>
                  <a:cubicBezTo>
                    <a:pt x="89" y="45"/>
                    <a:pt x="89" y="47"/>
                    <a:pt x="89" y="49"/>
                  </a:cubicBezTo>
                  <a:close/>
                  <a:moveTo>
                    <a:pt x="41" y="30"/>
                  </a:moveTo>
                  <a:cubicBezTo>
                    <a:pt x="42" y="37"/>
                    <a:pt x="40" y="48"/>
                    <a:pt x="42" y="54"/>
                  </a:cubicBezTo>
                  <a:cubicBezTo>
                    <a:pt x="51" y="49"/>
                    <a:pt x="62" y="46"/>
                    <a:pt x="71" y="41"/>
                  </a:cubicBezTo>
                  <a:cubicBezTo>
                    <a:pt x="60" y="38"/>
                    <a:pt x="51" y="33"/>
                    <a:pt x="41" y="30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57" name="Freeform 78">
              <a:extLst>
                <a:ext uri="{FF2B5EF4-FFF2-40B4-BE49-F238E27FC236}">
                  <a16:creationId xmlns:a16="http://schemas.microsoft.com/office/drawing/2014/main" id="{2A1488FA-86DD-4A56-89CB-CB12AE6D4FC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2779233" y="3782865"/>
              <a:ext cx="220684" cy="212209"/>
            </a:xfrm>
            <a:custGeom>
              <a:avLst/>
              <a:gdLst>
                <a:gd name="T0" fmla="*/ 18 w 107"/>
                <a:gd name="T1" fmla="*/ 60 h 95"/>
                <a:gd name="T2" fmla="*/ 18 w 107"/>
                <a:gd name="T3" fmla="*/ 40 h 95"/>
                <a:gd name="T4" fmla="*/ 50 w 107"/>
                <a:gd name="T5" fmla="*/ 8 h 95"/>
                <a:gd name="T6" fmla="*/ 71 w 107"/>
                <a:gd name="T7" fmla="*/ 8 h 95"/>
                <a:gd name="T8" fmla="*/ 99 w 107"/>
                <a:gd name="T9" fmla="*/ 83 h 95"/>
                <a:gd name="T10" fmla="*/ 76 w 107"/>
                <a:gd name="T11" fmla="*/ 82 h 95"/>
                <a:gd name="T12" fmla="*/ 89 w 107"/>
                <a:gd name="T13" fmla="*/ 74 h 95"/>
                <a:gd name="T14" fmla="*/ 96 w 107"/>
                <a:gd name="T15" fmla="*/ 52 h 95"/>
                <a:gd name="T16" fmla="*/ 29 w 107"/>
                <a:gd name="T17" fmla="*/ 71 h 95"/>
                <a:gd name="T18" fmla="*/ 52 w 107"/>
                <a:gd name="T19" fmla="*/ 71 h 95"/>
                <a:gd name="T20" fmla="*/ 58 w 107"/>
                <a:gd name="T21" fmla="*/ 59 h 95"/>
                <a:gd name="T22" fmla="*/ 60 w 107"/>
                <a:gd name="T23" fmla="*/ 75 h 95"/>
                <a:gd name="T24" fmla="*/ 60 w 107"/>
                <a:gd name="T25" fmla="*/ 93 h 95"/>
                <a:gd name="T26" fmla="*/ 52 w 107"/>
                <a:gd name="T27" fmla="*/ 85 h 95"/>
                <a:gd name="T28" fmla="*/ 24 w 107"/>
                <a:gd name="T29" fmla="*/ 85 h 95"/>
                <a:gd name="T30" fmla="*/ 18 w 107"/>
                <a:gd name="T31" fmla="*/ 6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7" h="95">
                  <a:moveTo>
                    <a:pt x="18" y="60"/>
                  </a:moveTo>
                  <a:cubicBezTo>
                    <a:pt x="18" y="54"/>
                    <a:pt x="18" y="47"/>
                    <a:pt x="18" y="40"/>
                  </a:cubicBezTo>
                  <a:cubicBezTo>
                    <a:pt x="22" y="23"/>
                    <a:pt x="33" y="12"/>
                    <a:pt x="50" y="8"/>
                  </a:cubicBezTo>
                  <a:cubicBezTo>
                    <a:pt x="57" y="8"/>
                    <a:pt x="64" y="8"/>
                    <a:pt x="71" y="8"/>
                  </a:cubicBezTo>
                  <a:cubicBezTo>
                    <a:pt x="104" y="11"/>
                    <a:pt x="107" y="50"/>
                    <a:pt x="99" y="83"/>
                  </a:cubicBezTo>
                  <a:cubicBezTo>
                    <a:pt x="92" y="83"/>
                    <a:pt x="82" y="85"/>
                    <a:pt x="76" y="82"/>
                  </a:cubicBezTo>
                  <a:cubicBezTo>
                    <a:pt x="76" y="73"/>
                    <a:pt x="85" y="77"/>
                    <a:pt x="89" y="74"/>
                  </a:cubicBezTo>
                  <a:cubicBezTo>
                    <a:pt x="96" y="69"/>
                    <a:pt x="97" y="58"/>
                    <a:pt x="96" y="52"/>
                  </a:cubicBezTo>
                  <a:cubicBezTo>
                    <a:pt x="95" y="0"/>
                    <a:pt x="0" y="24"/>
                    <a:pt x="29" y="71"/>
                  </a:cubicBezTo>
                  <a:cubicBezTo>
                    <a:pt x="36" y="72"/>
                    <a:pt x="45" y="72"/>
                    <a:pt x="52" y="71"/>
                  </a:cubicBezTo>
                  <a:cubicBezTo>
                    <a:pt x="57" y="70"/>
                    <a:pt x="52" y="59"/>
                    <a:pt x="58" y="59"/>
                  </a:cubicBezTo>
                  <a:cubicBezTo>
                    <a:pt x="63" y="60"/>
                    <a:pt x="60" y="69"/>
                    <a:pt x="60" y="75"/>
                  </a:cubicBezTo>
                  <a:cubicBezTo>
                    <a:pt x="60" y="82"/>
                    <a:pt x="61" y="89"/>
                    <a:pt x="60" y="93"/>
                  </a:cubicBezTo>
                  <a:cubicBezTo>
                    <a:pt x="53" y="95"/>
                    <a:pt x="56" y="86"/>
                    <a:pt x="52" y="85"/>
                  </a:cubicBezTo>
                  <a:cubicBezTo>
                    <a:pt x="43" y="85"/>
                    <a:pt x="34" y="85"/>
                    <a:pt x="24" y="85"/>
                  </a:cubicBezTo>
                  <a:cubicBezTo>
                    <a:pt x="22" y="77"/>
                    <a:pt x="20" y="68"/>
                    <a:pt x="18" y="60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58" name="Freeform 79">
              <a:extLst>
                <a:ext uri="{FF2B5EF4-FFF2-40B4-BE49-F238E27FC236}">
                  <a16:creationId xmlns:a16="http://schemas.microsoft.com/office/drawing/2014/main" id="{64E7EDC2-3ACA-439A-B3D3-9C3BF4118AB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634278" y="3776656"/>
              <a:ext cx="218617" cy="222561"/>
            </a:xfrm>
            <a:custGeom>
              <a:avLst/>
              <a:gdLst>
                <a:gd name="T0" fmla="*/ 17 w 106"/>
                <a:gd name="T1" fmla="*/ 62 h 99"/>
                <a:gd name="T2" fmla="*/ 17 w 106"/>
                <a:gd name="T3" fmla="*/ 42 h 99"/>
                <a:gd name="T4" fmla="*/ 90 w 106"/>
                <a:gd name="T5" fmla="*/ 19 h 99"/>
                <a:gd name="T6" fmla="*/ 98 w 106"/>
                <a:gd name="T7" fmla="*/ 86 h 99"/>
                <a:gd name="T8" fmla="*/ 75 w 106"/>
                <a:gd name="T9" fmla="*/ 85 h 99"/>
                <a:gd name="T10" fmla="*/ 88 w 106"/>
                <a:gd name="T11" fmla="*/ 76 h 99"/>
                <a:gd name="T12" fmla="*/ 95 w 106"/>
                <a:gd name="T13" fmla="*/ 52 h 99"/>
                <a:gd name="T14" fmla="*/ 28 w 106"/>
                <a:gd name="T15" fmla="*/ 74 h 99"/>
                <a:gd name="T16" fmla="*/ 50 w 106"/>
                <a:gd name="T17" fmla="*/ 74 h 99"/>
                <a:gd name="T18" fmla="*/ 57 w 106"/>
                <a:gd name="T19" fmla="*/ 62 h 99"/>
                <a:gd name="T20" fmla="*/ 59 w 106"/>
                <a:gd name="T21" fmla="*/ 78 h 99"/>
                <a:gd name="T22" fmla="*/ 59 w 106"/>
                <a:gd name="T23" fmla="*/ 96 h 99"/>
                <a:gd name="T24" fmla="*/ 52 w 106"/>
                <a:gd name="T25" fmla="*/ 89 h 99"/>
                <a:gd name="T26" fmla="*/ 23 w 106"/>
                <a:gd name="T27" fmla="*/ 88 h 99"/>
                <a:gd name="T28" fmla="*/ 17 w 106"/>
                <a:gd name="T29" fmla="*/ 6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6" h="99">
                  <a:moveTo>
                    <a:pt x="17" y="62"/>
                  </a:moveTo>
                  <a:cubicBezTo>
                    <a:pt x="17" y="56"/>
                    <a:pt x="17" y="49"/>
                    <a:pt x="17" y="42"/>
                  </a:cubicBezTo>
                  <a:cubicBezTo>
                    <a:pt x="20" y="11"/>
                    <a:pt x="67" y="0"/>
                    <a:pt x="90" y="19"/>
                  </a:cubicBezTo>
                  <a:cubicBezTo>
                    <a:pt x="106" y="34"/>
                    <a:pt x="102" y="61"/>
                    <a:pt x="98" y="86"/>
                  </a:cubicBezTo>
                  <a:cubicBezTo>
                    <a:pt x="91" y="85"/>
                    <a:pt x="79" y="89"/>
                    <a:pt x="75" y="85"/>
                  </a:cubicBezTo>
                  <a:cubicBezTo>
                    <a:pt x="76" y="77"/>
                    <a:pt x="84" y="79"/>
                    <a:pt x="88" y="76"/>
                  </a:cubicBezTo>
                  <a:cubicBezTo>
                    <a:pt x="95" y="70"/>
                    <a:pt x="96" y="60"/>
                    <a:pt x="95" y="52"/>
                  </a:cubicBezTo>
                  <a:cubicBezTo>
                    <a:pt x="91" y="5"/>
                    <a:pt x="0" y="25"/>
                    <a:pt x="28" y="74"/>
                  </a:cubicBezTo>
                  <a:cubicBezTo>
                    <a:pt x="35" y="74"/>
                    <a:pt x="43" y="74"/>
                    <a:pt x="50" y="74"/>
                  </a:cubicBezTo>
                  <a:cubicBezTo>
                    <a:pt x="56" y="74"/>
                    <a:pt x="51" y="63"/>
                    <a:pt x="57" y="62"/>
                  </a:cubicBezTo>
                  <a:cubicBezTo>
                    <a:pt x="62" y="63"/>
                    <a:pt x="59" y="72"/>
                    <a:pt x="59" y="78"/>
                  </a:cubicBezTo>
                  <a:cubicBezTo>
                    <a:pt x="59" y="85"/>
                    <a:pt x="60" y="92"/>
                    <a:pt x="59" y="96"/>
                  </a:cubicBezTo>
                  <a:cubicBezTo>
                    <a:pt x="52" y="99"/>
                    <a:pt x="56" y="90"/>
                    <a:pt x="52" y="89"/>
                  </a:cubicBezTo>
                  <a:cubicBezTo>
                    <a:pt x="44" y="87"/>
                    <a:pt x="33" y="89"/>
                    <a:pt x="23" y="88"/>
                  </a:cubicBezTo>
                  <a:cubicBezTo>
                    <a:pt x="21" y="80"/>
                    <a:pt x="19" y="71"/>
                    <a:pt x="17" y="62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59" name="Freeform 80">
              <a:extLst>
                <a:ext uri="{FF2B5EF4-FFF2-40B4-BE49-F238E27FC236}">
                  <a16:creationId xmlns:a16="http://schemas.microsoft.com/office/drawing/2014/main" id="{E7E74B0A-4393-47B7-8BF3-23C9D3F0DCE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360832" y="3786087"/>
              <a:ext cx="191906" cy="160451"/>
            </a:xfrm>
            <a:custGeom>
              <a:avLst/>
              <a:gdLst>
                <a:gd name="T0" fmla="*/ 0 w 93"/>
                <a:gd name="T1" fmla="*/ 46 h 72"/>
                <a:gd name="T2" fmla="*/ 0 w 93"/>
                <a:gd name="T3" fmla="*/ 27 h 72"/>
                <a:gd name="T4" fmla="*/ 4 w 93"/>
                <a:gd name="T5" fmla="*/ 9 h 72"/>
                <a:gd name="T6" fmla="*/ 28 w 93"/>
                <a:gd name="T7" fmla="*/ 11 h 72"/>
                <a:gd name="T8" fmla="*/ 28 w 93"/>
                <a:gd name="T9" fmla="*/ 16 h 72"/>
                <a:gd name="T10" fmla="*/ 13 w 93"/>
                <a:gd name="T11" fmla="*/ 22 h 72"/>
                <a:gd name="T12" fmla="*/ 20 w 93"/>
                <a:gd name="T13" fmla="*/ 54 h 72"/>
                <a:gd name="T14" fmla="*/ 52 w 93"/>
                <a:gd name="T15" fmla="*/ 12 h 72"/>
                <a:gd name="T16" fmla="*/ 81 w 93"/>
                <a:gd name="T17" fmla="*/ 62 h 72"/>
                <a:gd name="T18" fmla="*/ 62 w 93"/>
                <a:gd name="T19" fmla="*/ 61 h 72"/>
                <a:gd name="T20" fmla="*/ 76 w 93"/>
                <a:gd name="T21" fmla="*/ 49 h 72"/>
                <a:gd name="T22" fmla="*/ 66 w 93"/>
                <a:gd name="T23" fmla="*/ 23 h 72"/>
                <a:gd name="T24" fmla="*/ 35 w 93"/>
                <a:gd name="T25" fmla="*/ 64 h 72"/>
                <a:gd name="T26" fmla="*/ 0 w 93"/>
                <a:gd name="T27" fmla="*/ 4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3" h="72">
                  <a:moveTo>
                    <a:pt x="0" y="46"/>
                  </a:moveTo>
                  <a:cubicBezTo>
                    <a:pt x="0" y="39"/>
                    <a:pt x="0" y="33"/>
                    <a:pt x="0" y="27"/>
                  </a:cubicBezTo>
                  <a:cubicBezTo>
                    <a:pt x="2" y="21"/>
                    <a:pt x="3" y="16"/>
                    <a:pt x="4" y="9"/>
                  </a:cubicBezTo>
                  <a:cubicBezTo>
                    <a:pt x="10" y="12"/>
                    <a:pt x="22" y="9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ubicBezTo>
                    <a:pt x="22" y="21"/>
                    <a:pt x="19" y="18"/>
                    <a:pt x="13" y="22"/>
                  </a:cubicBezTo>
                  <a:cubicBezTo>
                    <a:pt x="1" y="30"/>
                    <a:pt x="5" y="54"/>
                    <a:pt x="20" y="54"/>
                  </a:cubicBezTo>
                  <a:cubicBezTo>
                    <a:pt x="37" y="54"/>
                    <a:pt x="36" y="20"/>
                    <a:pt x="52" y="12"/>
                  </a:cubicBezTo>
                  <a:cubicBezTo>
                    <a:pt x="79" y="0"/>
                    <a:pt x="93" y="35"/>
                    <a:pt x="81" y="62"/>
                  </a:cubicBezTo>
                  <a:cubicBezTo>
                    <a:pt x="75" y="62"/>
                    <a:pt x="66" y="61"/>
                    <a:pt x="62" y="61"/>
                  </a:cubicBezTo>
                  <a:cubicBezTo>
                    <a:pt x="61" y="49"/>
                    <a:pt x="71" y="57"/>
                    <a:pt x="76" y="49"/>
                  </a:cubicBezTo>
                  <a:cubicBezTo>
                    <a:pt x="82" y="40"/>
                    <a:pt x="78" y="22"/>
                    <a:pt x="66" y="23"/>
                  </a:cubicBezTo>
                  <a:cubicBezTo>
                    <a:pt x="49" y="23"/>
                    <a:pt x="53" y="56"/>
                    <a:pt x="35" y="64"/>
                  </a:cubicBezTo>
                  <a:cubicBezTo>
                    <a:pt x="17" y="72"/>
                    <a:pt x="4" y="59"/>
                    <a:pt x="0" y="4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60" name="Freeform 81">
              <a:extLst>
                <a:ext uri="{FF2B5EF4-FFF2-40B4-BE49-F238E27FC236}">
                  <a16:creationId xmlns:a16="http://schemas.microsoft.com/office/drawing/2014/main" id="{F4FFEA09-DA43-4F30-A47E-0AA8AE9D3C69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6091691" y="3737447"/>
              <a:ext cx="231177" cy="243264"/>
            </a:xfrm>
            <a:custGeom>
              <a:avLst/>
              <a:gdLst>
                <a:gd name="T0" fmla="*/ 6 w 112"/>
                <a:gd name="T1" fmla="*/ 67 h 109"/>
                <a:gd name="T2" fmla="*/ 6 w 112"/>
                <a:gd name="T3" fmla="*/ 46 h 109"/>
                <a:gd name="T4" fmla="*/ 26 w 112"/>
                <a:gd name="T5" fmla="*/ 18 h 109"/>
                <a:gd name="T6" fmla="*/ 85 w 112"/>
                <a:gd name="T7" fmla="*/ 80 h 109"/>
                <a:gd name="T8" fmla="*/ 6 w 112"/>
                <a:gd name="T9" fmla="*/ 67 h 109"/>
                <a:gd name="T10" fmla="*/ 12 w 112"/>
                <a:gd name="T11" fmla="*/ 64 h 109"/>
                <a:gd name="T12" fmla="*/ 84 w 112"/>
                <a:gd name="T13" fmla="*/ 49 h 109"/>
                <a:gd name="T14" fmla="*/ 12 w 112"/>
                <a:gd name="T15" fmla="*/ 6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109">
                  <a:moveTo>
                    <a:pt x="6" y="67"/>
                  </a:moveTo>
                  <a:cubicBezTo>
                    <a:pt x="6" y="60"/>
                    <a:pt x="6" y="53"/>
                    <a:pt x="6" y="46"/>
                  </a:cubicBezTo>
                  <a:cubicBezTo>
                    <a:pt x="8" y="33"/>
                    <a:pt x="17" y="22"/>
                    <a:pt x="26" y="18"/>
                  </a:cubicBezTo>
                  <a:cubicBezTo>
                    <a:pt x="61" y="0"/>
                    <a:pt x="112" y="36"/>
                    <a:pt x="85" y="80"/>
                  </a:cubicBezTo>
                  <a:cubicBezTo>
                    <a:pt x="68" y="109"/>
                    <a:pt x="9" y="100"/>
                    <a:pt x="6" y="67"/>
                  </a:cubicBezTo>
                  <a:close/>
                  <a:moveTo>
                    <a:pt x="12" y="64"/>
                  </a:moveTo>
                  <a:cubicBezTo>
                    <a:pt x="21" y="93"/>
                    <a:pt x="94" y="90"/>
                    <a:pt x="84" y="49"/>
                  </a:cubicBezTo>
                  <a:cubicBezTo>
                    <a:pt x="77" y="16"/>
                    <a:pt x="0" y="23"/>
                    <a:pt x="12" y="64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61" name="Freeform 82">
              <a:extLst>
                <a:ext uri="{FF2B5EF4-FFF2-40B4-BE49-F238E27FC236}">
                  <a16:creationId xmlns:a16="http://schemas.microsoft.com/office/drawing/2014/main" id="{B95B4B0F-800B-4EA0-9AB0-8B8CCC2AB5F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552305" y="3777794"/>
              <a:ext cx="189839" cy="191506"/>
            </a:xfrm>
            <a:custGeom>
              <a:avLst/>
              <a:gdLst>
                <a:gd name="T0" fmla="*/ 3 w 92"/>
                <a:gd name="T1" fmla="*/ 57 h 85"/>
                <a:gd name="T2" fmla="*/ 3 w 92"/>
                <a:gd name="T3" fmla="*/ 39 h 85"/>
                <a:gd name="T4" fmla="*/ 77 w 92"/>
                <a:gd name="T5" fmla="*/ 21 h 85"/>
                <a:gd name="T6" fmla="*/ 82 w 92"/>
                <a:gd name="T7" fmla="*/ 80 h 85"/>
                <a:gd name="T8" fmla="*/ 60 w 92"/>
                <a:gd name="T9" fmla="*/ 80 h 85"/>
                <a:gd name="T10" fmla="*/ 74 w 92"/>
                <a:gd name="T11" fmla="*/ 71 h 85"/>
                <a:gd name="T12" fmla="*/ 78 w 92"/>
                <a:gd name="T13" fmla="*/ 39 h 85"/>
                <a:gd name="T14" fmla="*/ 11 w 92"/>
                <a:gd name="T15" fmla="*/ 62 h 85"/>
                <a:gd name="T16" fmla="*/ 25 w 92"/>
                <a:gd name="T17" fmla="*/ 80 h 85"/>
                <a:gd name="T18" fmla="*/ 10 w 92"/>
                <a:gd name="T19" fmla="*/ 75 h 85"/>
                <a:gd name="T20" fmla="*/ 3 w 92"/>
                <a:gd name="T21" fmla="*/ 5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85">
                  <a:moveTo>
                    <a:pt x="3" y="57"/>
                  </a:moveTo>
                  <a:cubicBezTo>
                    <a:pt x="3" y="51"/>
                    <a:pt x="3" y="45"/>
                    <a:pt x="3" y="39"/>
                  </a:cubicBezTo>
                  <a:cubicBezTo>
                    <a:pt x="6" y="8"/>
                    <a:pt x="57" y="0"/>
                    <a:pt x="77" y="21"/>
                  </a:cubicBezTo>
                  <a:cubicBezTo>
                    <a:pt x="92" y="36"/>
                    <a:pt x="90" y="59"/>
                    <a:pt x="82" y="80"/>
                  </a:cubicBezTo>
                  <a:cubicBezTo>
                    <a:pt x="74" y="79"/>
                    <a:pt x="66" y="83"/>
                    <a:pt x="60" y="80"/>
                  </a:cubicBezTo>
                  <a:cubicBezTo>
                    <a:pt x="59" y="70"/>
                    <a:pt x="69" y="74"/>
                    <a:pt x="74" y="71"/>
                  </a:cubicBezTo>
                  <a:cubicBezTo>
                    <a:pt x="84" y="65"/>
                    <a:pt x="84" y="50"/>
                    <a:pt x="78" y="39"/>
                  </a:cubicBezTo>
                  <a:cubicBezTo>
                    <a:pt x="65" y="12"/>
                    <a:pt x="0" y="23"/>
                    <a:pt x="11" y="62"/>
                  </a:cubicBezTo>
                  <a:cubicBezTo>
                    <a:pt x="14" y="70"/>
                    <a:pt x="21" y="73"/>
                    <a:pt x="25" y="80"/>
                  </a:cubicBezTo>
                  <a:cubicBezTo>
                    <a:pt x="21" y="85"/>
                    <a:pt x="14" y="78"/>
                    <a:pt x="10" y="75"/>
                  </a:cubicBezTo>
                  <a:cubicBezTo>
                    <a:pt x="6" y="70"/>
                    <a:pt x="4" y="62"/>
                    <a:pt x="3" y="57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62" name="Freeform 83">
              <a:extLst>
                <a:ext uri="{FF2B5EF4-FFF2-40B4-BE49-F238E27FC236}">
                  <a16:creationId xmlns:a16="http://schemas.microsoft.com/office/drawing/2014/main" id="{633B385E-6C2B-4E7C-A567-640D631BF12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486029" y="3778845"/>
              <a:ext cx="196040" cy="170802"/>
            </a:xfrm>
            <a:custGeom>
              <a:avLst/>
              <a:gdLst>
                <a:gd name="T0" fmla="*/ 0 w 95"/>
                <a:gd name="T1" fmla="*/ 49 h 74"/>
                <a:gd name="T2" fmla="*/ 0 w 95"/>
                <a:gd name="T3" fmla="*/ 31 h 74"/>
                <a:gd name="T4" fmla="*/ 4 w 95"/>
                <a:gd name="T5" fmla="*/ 14 h 74"/>
                <a:gd name="T6" fmla="*/ 28 w 95"/>
                <a:gd name="T7" fmla="*/ 16 h 74"/>
                <a:gd name="T8" fmla="*/ 28 w 95"/>
                <a:gd name="T9" fmla="*/ 20 h 74"/>
                <a:gd name="T10" fmla="*/ 15 w 95"/>
                <a:gd name="T11" fmla="*/ 24 h 74"/>
                <a:gd name="T12" fmla="*/ 21 w 95"/>
                <a:gd name="T13" fmla="*/ 58 h 74"/>
                <a:gd name="T14" fmla="*/ 50 w 95"/>
                <a:gd name="T15" fmla="*/ 17 h 74"/>
                <a:gd name="T16" fmla="*/ 81 w 95"/>
                <a:gd name="T17" fmla="*/ 65 h 74"/>
                <a:gd name="T18" fmla="*/ 62 w 95"/>
                <a:gd name="T19" fmla="*/ 65 h 74"/>
                <a:gd name="T20" fmla="*/ 62 w 95"/>
                <a:gd name="T21" fmla="*/ 61 h 74"/>
                <a:gd name="T22" fmla="*/ 70 w 95"/>
                <a:gd name="T23" fmla="*/ 57 h 74"/>
                <a:gd name="T24" fmla="*/ 67 w 95"/>
                <a:gd name="T25" fmla="*/ 26 h 74"/>
                <a:gd name="T26" fmla="*/ 33 w 95"/>
                <a:gd name="T27" fmla="*/ 68 h 74"/>
                <a:gd name="T28" fmla="*/ 0 w 95"/>
                <a:gd name="T29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74">
                  <a:moveTo>
                    <a:pt x="0" y="49"/>
                  </a:moveTo>
                  <a:cubicBezTo>
                    <a:pt x="0" y="43"/>
                    <a:pt x="0" y="37"/>
                    <a:pt x="0" y="31"/>
                  </a:cubicBezTo>
                  <a:cubicBezTo>
                    <a:pt x="1" y="25"/>
                    <a:pt x="3" y="20"/>
                    <a:pt x="4" y="14"/>
                  </a:cubicBezTo>
                  <a:cubicBezTo>
                    <a:pt x="13" y="14"/>
                    <a:pt x="22" y="13"/>
                    <a:pt x="28" y="16"/>
                  </a:cubicBezTo>
                  <a:cubicBezTo>
                    <a:pt x="28" y="17"/>
                    <a:pt x="28" y="19"/>
                    <a:pt x="28" y="20"/>
                  </a:cubicBezTo>
                  <a:cubicBezTo>
                    <a:pt x="22" y="24"/>
                    <a:pt x="20" y="22"/>
                    <a:pt x="15" y="24"/>
                  </a:cubicBezTo>
                  <a:cubicBezTo>
                    <a:pt x="1" y="31"/>
                    <a:pt x="4" y="59"/>
                    <a:pt x="21" y="58"/>
                  </a:cubicBezTo>
                  <a:cubicBezTo>
                    <a:pt x="37" y="57"/>
                    <a:pt x="36" y="26"/>
                    <a:pt x="50" y="17"/>
                  </a:cubicBezTo>
                  <a:cubicBezTo>
                    <a:pt x="76" y="0"/>
                    <a:pt x="95" y="38"/>
                    <a:pt x="81" y="65"/>
                  </a:cubicBezTo>
                  <a:cubicBezTo>
                    <a:pt x="75" y="65"/>
                    <a:pt x="67" y="67"/>
                    <a:pt x="62" y="65"/>
                  </a:cubicBezTo>
                  <a:cubicBezTo>
                    <a:pt x="62" y="63"/>
                    <a:pt x="62" y="62"/>
                    <a:pt x="62" y="61"/>
                  </a:cubicBezTo>
                  <a:cubicBezTo>
                    <a:pt x="61" y="56"/>
                    <a:pt x="68" y="59"/>
                    <a:pt x="70" y="57"/>
                  </a:cubicBezTo>
                  <a:cubicBezTo>
                    <a:pt x="83" y="52"/>
                    <a:pt x="80" y="26"/>
                    <a:pt x="67" y="26"/>
                  </a:cubicBezTo>
                  <a:cubicBezTo>
                    <a:pt x="49" y="26"/>
                    <a:pt x="53" y="61"/>
                    <a:pt x="33" y="68"/>
                  </a:cubicBezTo>
                  <a:cubicBezTo>
                    <a:pt x="18" y="74"/>
                    <a:pt x="5" y="65"/>
                    <a:pt x="0" y="49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63" name="Freeform 84">
              <a:extLst>
                <a:ext uri="{FF2B5EF4-FFF2-40B4-BE49-F238E27FC236}">
                  <a16:creationId xmlns:a16="http://schemas.microsoft.com/office/drawing/2014/main" id="{19F53A6E-962F-4476-A7D0-60690CE1747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699248" y="3784012"/>
              <a:ext cx="202240" cy="170802"/>
            </a:xfrm>
            <a:custGeom>
              <a:avLst/>
              <a:gdLst>
                <a:gd name="T0" fmla="*/ 4 w 98"/>
                <a:gd name="T1" fmla="*/ 49 h 75"/>
                <a:gd name="T2" fmla="*/ 4 w 98"/>
                <a:gd name="T3" fmla="*/ 31 h 75"/>
                <a:gd name="T4" fmla="*/ 44 w 98"/>
                <a:gd name="T5" fmla="*/ 1 h 75"/>
                <a:gd name="T6" fmla="*/ 84 w 98"/>
                <a:gd name="T7" fmla="*/ 72 h 75"/>
                <a:gd name="T8" fmla="*/ 61 w 98"/>
                <a:gd name="T9" fmla="*/ 71 h 75"/>
                <a:gd name="T10" fmla="*/ 74 w 98"/>
                <a:gd name="T11" fmla="*/ 63 h 75"/>
                <a:gd name="T12" fmla="*/ 81 w 98"/>
                <a:gd name="T13" fmla="*/ 34 h 75"/>
                <a:gd name="T14" fmla="*/ 12 w 98"/>
                <a:gd name="T15" fmla="*/ 53 h 75"/>
                <a:gd name="T16" fmla="*/ 19 w 98"/>
                <a:gd name="T17" fmla="*/ 64 h 75"/>
                <a:gd name="T18" fmla="*/ 26 w 98"/>
                <a:gd name="T19" fmla="*/ 73 h 75"/>
                <a:gd name="T20" fmla="*/ 4 w 98"/>
                <a:gd name="T21" fmla="*/ 4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75">
                  <a:moveTo>
                    <a:pt x="4" y="49"/>
                  </a:moveTo>
                  <a:cubicBezTo>
                    <a:pt x="4" y="43"/>
                    <a:pt x="4" y="37"/>
                    <a:pt x="4" y="31"/>
                  </a:cubicBezTo>
                  <a:cubicBezTo>
                    <a:pt x="8" y="11"/>
                    <a:pt x="23" y="1"/>
                    <a:pt x="44" y="1"/>
                  </a:cubicBezTo>
                  <a:cubicBezTo>
                    <a:pt x="82" y="0"/>
                    <a:pt x="98" y="34"/>
                    <a:pt x="84" y="72"/>
                  </a:cubicBezTo>
                  <a:cubicBezTo>
                    <a:pt x="78" y="72"/>
                    <a:pt x="65" y="75"/>
                    <a:pt x="61" y="71"/>
                  </a:cubicBezTo>
                  <a:cubicBezTo>
                    <a:pt x="61" y="62"/>
                    <a:pt x="70" y="65"/>
                    <a:pt x="74" y="63"/>
                  </a:cubicBezTo>
                  <a:cubicBezTo>
                    <a:pt x="84" y="57"/>
                    <a:pt x="85" y="45"/>
                    <a:pt x="81" y="34"/>
                  </a:cubicBezTo>
                  <a:cubicBezTo>
                    <a:pt x="73" y="5"/>
                    <a:pt x="0" y="10"/>
                    <a:pt x="12" y="53"/>
                  </a:cubicBezTo>
                  <a:cubicBezTo>
                    <a:pt x="14" y="58"/>
                    <a:pt x="16" y="61"/>
                    <a:pt x="19" y="64"/>
                  </a:cubicBezTo>
                  <a:cubicBezTo>
                    <a:pt x="21" y="66"/>
                    <a:pt x="28" y="67"/>
                    <a:pt x="26" y="73"/>
                  </a:cubicBezTo>
                  <a:cubicBezTo>
                    <a:pt x="15" y="75"/>
                    <a:pt x="6" y="60"/>
                    <a:pt x="4" y="49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64" name="Freeform 85">
              <a:extLst>
                <a:ext uri="{FF2B5EF4-FFF2-40B4-BE49-F238E27FC236}">
                  <a16:creationId xmlns:a16="http://schemas.microsoft.com/office/drawing/2014/main" id="{19FC3B1B-9B4A-4004-BC2D-6B4E8422843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027038" y="3781416"/>
              <a:ext cx="175371" cy="186330"/>
            </a:xfrm>
            <a:custGeom>
              <a:avLst/>
              <a:gdLst>
                <a:gd name="T0" fmla="*/ 0 w 85"/>
                <a:gd name="T1" fmla="*/ 52 h 84"/>
                <a:gd name="T2" fmla="*/ 0 w 85"/>
                <a:gd name="T3" fmla="*/ 30 h 84"/>
                <a:gd name="T4" fmla="*/ 75 w 85"/>
                <a:gd name="T5" fmla="*/ 10 h 84"/>
                <a:gd name="T6" fmla="*/ 82 w 85"/>
                <a:gd name="T7" fmla="*/ 0 h 84"/>
                <a:gd name="T8" fmla="*/ 83 w 85"/>
                <a:gd name="T9" fmla="*/ 33 h 84"/>
                <a:gd name="T10" fmla="*/ 76 w 85"/>
                <a:gd name="T11" fmla="*/ 24 h 84"/>
                <a:gd name="T12" fmla="*/ 13 w 85"/>
                <a:gd name="T13" fmla="*/ 28 h 84"/>
                <a:gd name="T14" fmla="*/ 12 w 85"/>
                <a:gd name="T15" fmla="*/ 61 h 84"/>
                <a:gd name="T16" fmla="*/ 74 w 85"/>
                <a:gd name="T17" fmla="*/ 67 h 84"/>
                <a:gd name="T18" fmla="*/ 82 w 85"/>
                <a:gd name="T19" fmla="*/ 56 h 84"/>
                <a:gd name="T20" fmla="*/ 83 w 85"/>
                <a:gd name="T21" fmla="*/ 83 h 84"/>
                <a:gd name="T22" fmla="*/ 74 w 85"/>
                <a:gd name="T23" fmla="*/ 74 h 84"/>
                <a:gd name="T24" fmla="*/ 0 w 85"/>
                <a:gd name="T25" fmla="*/ 5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84">
                  <a:moveTo>
                    <a:pt x="0" y="52"/>
                  </a:moveTo>
                  <a:cubicBezTo>
                    <a:pt x="0" y="45"/>
                    <a:pt x="0" y="38"/>
                    <a:pt x="0" y="30"/>
                  </a:cubicBezTo>
                  <a:cubicBezTo>
                    <a:pt x="3" y="2"/>
                    <a:pt x="45" y="12"/>
                    <a:pt x="75" y="10"/>
                  </a:cubicBezTo>
                  <a:cubicBezTo>
                    <a:pt x="80" y="10"/>
                    <a:pt x="77" y="0"/>
                    <a:pt x="82" y="0"/>
                  </a:cubicBezTo>
                  <a:cubicBezTo>
                    <a:pt x="85" y="6"/>
                    <a:pt x="82" y="26"/>
                    <a:pt x="83" y="33"/>
                  </a:cubicBezTo>
                  <a:cubicBezTo>
                    <a:pt x="77" y="35"/>
                    <a:pt x="79" y="27"/>
                    <a:pt x="76" y="24"/>
                  </a:cubicBezTo>
                  <a:cubicBezTo>
                    <a:pt x="57" y="26"/>
                    <a:pt x="25" y="18"/>
                    <a:pt x="13" y="28"/>
                  </a:cubicBezTo>
                  <a:cubicBezTo>
                    <a:pt x="5" y="35"/>
                    <a:pt x="6" y="54"/>
                    <a:pt x="12" y="61"/>
                  </a:cubicBezTo>
                  <a:cubicBezTo>
                    <a:pt x="23" y="73"/>
                    <a:pt x="56" y="64"/>
                    <a:pt x="74" y="67"/>
                  </a:cubicBezTo>
                  <a:cubicBezTo>
                    <a:pt x="80" y="66"/>
                    <a:pt x="76" y="56"/>
                    <a:pt x="82" y="56"/>
                  </a:cubicBezTo>
                  <a:cubicBezTo>
                    <a:pt x="85" y="60"/>
                    <a:pt x="82" y="78"/>
                    <a:pt x="83" y="83"/>
                  </a:cubicBezTo>
                  <a:cubicBezTo>
                    <a:pt x="76" y="84"/>
                    <a:pt x="80" y="75"/>
                    <a:pt x="74" y="74"/>
                  </a:cubicBezTo>
                  <a:cubicBezTo>
                    <a:pt x="44" y="73"/>
                    <a:pt x="3" y="81"/>
                    <a:pt x="0" y="52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65" name="Freeform 86">
              <a:extLst>
                <a:ext uri="{FF2B5EF4-FFF2-40B4-BE49-F238E27FC236}">
                  <a16:creationId xmlns:a16="http://schemas.microsoft.com/office/drawing/2014/main" id="{E21B5B24-10A3-4E59-9DCE-29A33AABC05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434383" y="3775719"/>
              <a:ext cx="183638" cy="201857"/>
            </a:xfrm>
            <a:custGeom>
              <a:avLst/>
              <a:gdLst>
                <a:gd name="T0" fmla="*/ 3 w 89"/>
                <a:gd name="T1" fmla="*/ 78 h 88"/>
                <a:gd name="T2" fmla="*/ 3 w 89"/>
                <a:gd name="T3" fmla="*/ 73 h 88"/>
                <a:gd name="T4" fmla="*/ 71 w 89"/>
                <a:gd name="T5" fmla="*/ 17 h 88"/>
                <a:gd name="T6" fmla="*/ 11 w 89"/>
                <a:gd name="T7" fmla="*/ 18 h 88"/>
                <a:gd name="T8" fmla="*/ 6 w 89"/>
                <a:gd name="T9" fmla="*/ 28 h 88"/>
                <a:gd name="T10" fmla="*/ 5 w 89"/>
                <a:gd name="T11" fmla="*/ 14 h 88"/>
                <a:gd name="T12" fmla="*/ 5 w 89"/>
                <a:gd name="T13" fmla="*/ 0 h 88"/>
                <a:gd name="T14" fmla="*/ 12 w 89"/>
                <a:gd name="T15" fmla="*/ 10 h 88"/>
                <a:gd name="T16" fmla="*/ 79 w 89"/>
                <a:gd name="T17" fmla="*/ 10 h 88"/>
                <a:gd name="T18" fmla="*/ 85 w 89"/>
                <a:gd name="T19" fmla="*/ 1 h 88"/>
                <a:gd name="T20" fmla="*/ 86 w 89"/>
                <a:gd name="T21" fmla="*/ 22 h 88"/>
                <a:gd name="T22" fmla="*/ 73 w 89"/>
                <a:gd name="T23" fmla="*/ 34 h 88"/>
                <a:gd name="T24" fmla="*/ 29 w 89"/>
                <a:gd name="T25" fmla="*/ 71 h 88"/>
                <a:gd name="T26" fmla="*/ 79 w 89"/>
                <a:gd name="T27" fmla="*/ 70 h 88"/>
                <a:gd name="T28" fmla="*/ 84 w 89"/>
                <a:gd name="T29" fmla="*/ 60 h 88"/>
                <a:gd name="T30" fmla="*/ 86 w 89"/>
                <a:gd name="T31" fmla="*/ 73 h 88"/>
                <a:gd name="T32" fmla="*/ 86 w 89"/>
                <a:gd name="T33" fmla="*/ 87 h 88"/>
                <a:gd name="T34" fmla="*/ 79 w 89"/>
                <a:gd name="T35" fmla="*/ 79 h 88"/>
                <a:gd name="T36" fmla="*/ 3 w 89"/>
                <a:gd name="T37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88">
                  <a:moveTo>
                    <a:pt x="3" y="78"/>
                  </a:moveTo>
                  <a:cubicBezTo>
                    <a:pt x="3" y="76"/>
                    <a:pt x="3" y="74"/>
                    <a:pt x="3" y="73"/>
                  </a:cubicBezTo>
                  <a:cubicBezTo>
                    <a:pt x="26" y="55"/>
                    <a:pt x="49" y="37"/>
                    <a:pt x="71" y="17"/>
                  </a:cubicBezTo>
                  <a:cubicBezTo>
                    <a:pt x="51" y="18"/>
                    <a:pt x="29" y="16"/>
                    <a:pt x="11" y="18"/>
                  </a:cubicBezTo>
                  <a:cubicBezTo>
                    <a:pt x="7" y="19"/>
                    <a:pt x="11" y="27"/>
                    <a:pt x="6" y="28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1" y="2"/>
                    <a:pt x="5" y="0"/>
                  </a:cubicBezTo>
                  <a:cubicBezTo>
                    <a:pt x="11" y="0"/>
                    <a:pt x="8" y="8"/>
                    <a:pt x="12" y="10"/>
                  </a:cubicBezTo>
                  <a:cubicBezTo>
                    <a:pt x="35" y="10"/>
                    <a:pt x="57" y="10"/>
                    <a:pt x="79" y="10"/>
                  </a:cubicBezTo>
                  <a:cubicBezTo>
                    <a:pt x="83" y="8"/>
                    <a:pt x="80" y="0"/>
                    <a:pt x="85" y="1"/>
                  </a:cubicBezTo>
                  <a:cubicBezTo>
                    <a:pt x="86" y="6"/>
                    <a:pt x="88" y="17"/>
                    <a:pt x="86" y="22"/>
                  </a:cubicBezTo>
                  <a:cubicBezTo>
                    <a:pt x="85" y="26"/>
                    <a:pt x="77" y="31"/>
                    <a:pt x="73" y="34"/>
                  </a:cubicBezTo>
                  <a:cubicBezTo>
                    <a:pt x="58" y="47"/>
                    <a:pt x="40" y="60"/>
                    <a:pt x="29" y="71"/>
                  </a:cubicBezTo>
                  <a:cubicBezTo>
                    <a:pt x="45" y="70"/>
                    <a:pt x="64" y="72"/>
                    <a:pt x="79" y="70"/>
                  </a:cubicBezTo>
                  <a:cubicBezTo>
                    <a:pt x="83" y="69"/>
                    <a:pt x="80" y="61"/>
                    <a:pt x="84" y="60"/>
                  </a:cubicBezTo>
                  <a:cubicBezTo>
                    <a:pt x="89" y="60"/>
                    <a:pt x="86" y="68"/>
                    <a:pt x="86" y="73"/>
                  </a:cubicBezTo>
                  <a:cubicBezTo>
                    <a:pt x="86" y="79"/>
                    <a:pt x="87" y="85"/>
                    <a:pt x="86" y="87"/>
                  </a:cubicBezTo>
                  <a:cubicBezTo>
                    <a:pt x="80" y="88"/>
                    <a:pt x="82" y="81"/>
                    <a:pt x="79" y="79"/>
                  </a:cubicBezTo>
                  <a:cubicBezTo>
                    <a:pt x="56" y="76"/>
                    <a:pt x="28" y="78"/>
                    <a:pt x="3" y="78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66" name="Freeform 87">
              <a:extLst>
                <a:ext uri="{FF2B5EF4-FFF2-40B4-BE49-F238E27FC236}">
                  <a16:creationId xmlns:a16="http://schemas.microsoft.com/office/drawing/2014/main" id="{7969709A-404A-4A16-B1C5-1B111C53509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875361" y="3776752"/>
              <a:ext cx="181571" cy="201857"/>
            </a:xfrm>
            <a:custGeom>
              <a:avLst/>
              <a:gdLst>
                <a:gd name="T0" fmla="*/ 87 w 88"/>
                <a:gd name="T1" fmla="*/ 5 h 89"/>
                <a:gd name="T2" fmla="*/ 86 w 88"/>
                <a:gd name="T3" fmla="*/ 39 h 89"/>
                <a:gd name="T4" fmla="*/ 80 w 88"/>
                <a:gd name="T5" fmla="*/ 31 h 89"/>
                <a:gd name="T6" fmla="*/ 55 w 88"/>
                <a:gd name="T7" fmla="*/ 47 h 89"/>
                <a:gd name="T8" fmla="*/ 79 w 88"/>
                <a:gd name="T9" fmla="*/ 66 h 89"/>
                <a:gd name="T10" fmla="*/ 85 w 88"/>
                <a:gd name="T11" fmla="*/ 57 h 89"/>
                <a:gd name="T12" fmla="*/ 86 w 88"/>
                <a:gd name="T13" fmla="*/ 84 h 89"/>
                <a:gd name="T14" fmla="*/ 80 w 88"/>
                <a:gd name="T15" fmla="*/ 77 h 89"/>
                <a:gd name="T16" fmla="*/ 50 w 88"/>
                <a:gd name="T17" fmla="*/ 53 h 89"/>
                <a:gd name="T18" fmla="*/ 9 w 88"/>
                <a:gd name="T19" fmla="*/ 81 h 89"/>
                <a:gd name="T20" fmla="*/ 5 w 88"/>
                <a:gd name="T21" fmla="*/ 88 h 89"/>
                <a:gd name="T22" fmla="*/ 5 w 88"/>
                <a:gd name="T23" fmla="*/ 54 h 89"/>
                <a:gd name="T24" fmla="*/ 10 w 88"/>
                <a:gd name="T25" fmla="*/ 62 h 89"/>
                <a:gd name="T26" fmla="*/ 39 w 88"/>
                <a:gd name="T27" fmla="*/ 43 h 89"/>
                <a:gd name="T28" fmla="*/ 10 w 88"/>
                <a:gd name="T29" fmla="*/ 22 h 89"/>
                <a:gd name="T30" fmla="*/ 6 w 88"/>
                <a:gd name="T31" fmla="*/ 31 h 89"/>
                <a:gd name="T32" fmla="*/ 5 w 88"/>
                <a:gd name="T33" fmla="*/ 15 h 89"/>
                <a:gd name="T34" fmla="*/ 5 w 88"/>
                <a:gd name="T35" fmla="*/ 2 h 89"/>
                <a:gd name="T36" fmla="*/ 10 w 88"/>
                <a:gd name="T37" fmla="*/ 9 h 89"/>
                <a:gd name="T38" fmla="*/ 45 w 88"/>
                <a:gd name="T39" fmla="*/ 38 h 89"/>
                <a:gd name="T40" fmla="*/ 83 w 88"/>
                <a:gd name="T41" fmla="*/ 5 h 89"/>
                <a:gd name="T42" fmla="*/ 87 w 88"/>
                <a:gd name="T43" fmla="*/ 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89">
                  <a:moveTo>
                    <a:pt x="87" y="5"/>
                  </a:moveTo>
                  <a:cubicBezTo>
                    <a:pt x="85" y="14"/>
                    <a:pt x="87" y="31"/>
                    <a:pt x="86" y="39"/>
                  </a:cubicBezTo>
                  <a:cubicBezTo>
                    <a:pt x="80" y="41"/>
                    <a:pt x="83" y="33"/>
                    <a:pt x="80" y="31"/>
                  </a:cubicBezTo>
                  <a:cubicBezTo>
                    <a:pt x="72" y="36"/>
                    <a:pt x="65" y="42"/>
                    <a:pt x="55" y="47"/>
                  </a:cubicBezTo>
                  <a:cubicBezTo>
                    <a:pt x="62" y="55"/>
                    <a:pt x="72" y="59"/>
                    <a:pt x="79" y="66"/>
                  </a:cubicBezTo>
                  <a:cubicBezTo>
                    <a:pt x="84" y="66"/>
                    <a:pt x="80" y="57"/>
                    <a:pt x="85" y="57"/>
                  </a:cubicBezTo>
                  <a:cubicBezTo>
                    <a:pt x="88" y="61"/>
                    <a:pt x="85" y="79"/>
                    <a:pt x="86" y="84"/>
                  </a:cubicBezTo>
                  <a:cubicBezTo>
                    <a:pt x="80" y="86"/>
                    <a:pt x="82" y="79"/>
                    <a:pt x="80" y="77"/>
                  </a:cubicBezTo>
                  <a:cubicBezTo>
                    <a:pt x="71" y="67"/>
                    <a:pt x="60" y="61"/>
                    <a:pt x="50" y="53"/>
                  </a:cubicBezTo>
                  <a:cubicBezTo>
                    <a:pt x="36" y="62"/>
                    <a:pt x="22" y="71"/>
                    <a:pt x="9" y="81"/>
                  </a:cubicBezTo>
                  <a:cubicBezTo>
                    <a:pt x="8" y="84"/>
                    <a:pt x="10" y="89"/>
                    <a:pt x="5" y="88"/>
                  </a:cubicBezTo>
                  <a:cubicBezTo>
                    <a:pt x="3" y="80"/>
                    <a:pt x="5" y="63"/>
                    <a:pt x="5" y="54"/>
                  </a:cubicBezTo>
                  <a:cubicBezTo>
                    <a:pt x="11" y="52"/>
                    <a:pt x="8" y="60"/>
                    <a:pt x="10" y="62"/>
                  </a:cubicBezTo>
                  <a:cubicBezTo>
                    <a:pt x="21" y="57"/>
                    <a:pt x="29" y="49"/>
                    <a:pt x="39" y="43"/>
                  </a:cubicBezTo>
                  <a:cubicBezTo>
                    <a:pt x="30" y="35"/>
                    <a:pt x="21" y="28"/>
                    <a:pt x="10" y="22"/>
                  </a:cubicBezTo>
                  <a:cubicBezTo>
                    <a:pt x="6" y="22"/>
                    <a:pt x="11" y="31"/>
                    <a:pt x="6" y="31"/>
                  </a:cubicBezTo>
                  <a:cubicBezTo>
                    <a:pt x="0" y="29"/>
                    <a:pt x="5" y="20"/>
                    <a:pt x="5" y="15"/>
                  </a:cubicBezTo>
                  <a:cubicBezTo>
                    <a:pt x="5" y="10"/>
                    <a:pt x="2" y="5"/>
                    <a:pt x="5" y="2"/>
                  </a:cubicBezTo>
                  <a:cubicBezTo>
                    <a:pt x="10" y="0"/>
                    <a:pt x="8" y="7"/>
                    <a:pt x="10" y="9"/>
                  </a:cubicBezTo>
                  <a:cubicBezTo>
                    <a:pt x="20" y="21"/>
                    <a:pt x="33" y="29"/>
                    <a:pt x="45" y="38"/>
                  </a:cubicBezTo>
                  <a:cubicBezTo>
                    <a:pt x="58" y="27"/>
                    <a:pt x="77" y="23"/>
                    <a:pt x="83" y="5"/>
                  </a:cubicBezTo>
                  <a:cubicBezTo>
                    <a:pt x="85" y="5"/>
                    <a:pt x="86" y="5"/>
                    <a:pt x="87" y="5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67" name="Freeform 88">
              <a:extLst>
                <a:ext uri="{FF2B5EF4-FFF2-40B4-BE49-F238E27FC236}">
                  <a16:creationId xmlns:a16="http://schemas.microsoft.com/office/drawing/2014/main" id="{B627F535-1E1B-4F5C-8095-EAE8C2F4653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038912" y="3835762"/>
              <a:ext cx="175371" cy="77637"/>
            </a:xfrm>
            <a:custGeom>
              <a:avLst/>
              <a:gdLst>
                <a:gd name="T0" fmla="*/ 83 w 85"/>
                <a:gd name="T1" fmla="*/ 33 h 35"/>
                <a:gd name="T2" fmla="*/ 76 w 85"/>
                <a:gd name="T3" fmla="*/ 25 h 35"/>
                <a:gd name="T4" fmla="*/ 9 w 85"/>
                <a:gd name="T5" fmla="*/ 25 h 35"/>
                <a:gd name="T6" fmla="*/ 2 w 85"/>
                <a:gd name="T7" fmla="*/ 33 h 35"/>
                <a:gd name="T8" fmla="*/ 2 w 85"/>
                <a:gd name="T9" fmla="*/ 1 h 35"/>
                <a:gd name="T10" fmla="*/ 8 w 85"/>
                <a:gd name="T11" fmla="*/ 9 h 35"/>
                <a:gd name="T12" fmla="*/ 74 w 85"/>
                <a:gd name="T13" fmla="*/ 10 h 35"/>
                <a:gd name="T14" fmla="*/ 82 w 85"/>
                <a:gd name="T15" fmla="*/ 1 h 35"/>
                <a:gd name="T16" fmla="*/ 83 w 85"/>
                <a:gd name="T17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3"/>
                  </a:moveTo>
                  <a:cubicBezTo>
                    <a:pt x="77" y="35"/>
                    <a:pt x="79" y="27"/>
                    <a:pt x="76" y="25"/>
                  </a:cubicBezTo>
                  <a:cubicBezTo>
                    <a:pt x="56" y="23"/>
                    <a:pt x="30" y="23"/>
                    <a:pt x="9" y="25"/>
                  </a:cubicBezTo>
                  <a:cubicBezTo>
                    <a:pt x="4" y="25"/>
                    <a:pt x="8" y="34"/>
                    <a:pt x="2" y="33"/>
                  </a:cubicBezTo>
                  <a:cubicBezTo>
                    <a:pt x="1" y="26"/>
                    <a:pt x="0" y="8"/>
                    <a:pt x="2" y="1"/>
                  </a:cubicBezTo>
                  <a:cubicBezTo>
                    <a:pt x="8" y="0"/>
                    <a:pt x="5" y="8"/>
                    <a:pt x="8" y="9"/>
                  </a:cubicBezTo>
                  <a:cubicBezTo>
                    <a:pt x="25" y="7"/>
                    <a:pt x="58" y="16"/>
                    <a:pt x="74" y="10"/>
                  </a:cubicBezTo>
                  <a:cubicBezTo>
                    <a:pt x="80" y="8"/>
                    <a:pt x="77" y="2"/>
                    <a:pt x="82" y="1"/>
                  </a:cubicBezTo>
                  <a:cubicBezTo>
                    <a:pt x="85" y="6"/>
                    <a:pt x="83" y="26"/>
                    <a:pt x="83" y="3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68" name="Freeform 89">
              <a:extLst>
                <a:ext uri="{FF2B5EF4-FFF2-40B4-BE49-F238E27FC236}">
                  <a16:creationId xmlns:a16="http://schemas.microsoft.com/office/drawing/2014/main" id="{815A36AF-E6A8-4C27-9F2C-3FCD3A8EB9B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261473" y="3778828"/>
              <a:ext cx="175371" cy="191506"/>
            </a:xfrm>
            <a:custGeom>
              <a:avLst/>
              <a:gdLst>
                <a:gd name="T0" fmla="*/ 0 w 85"/>
                <a:gd name="T1" fmla="*/ 52 h 84"/>
                <a:gd name="T2" fmla="*/ 0 w 85"/>
                <a:gd name="T3" fmla="*/ 30 h 84"/>
                <a:gd name="T4" fmla="*/ 75 w 85"/>
                <a:gd name="T5" fmla="*/ 10 h 84"/>
                <a:gd name="T6" fmla="*/ 82 w 85"/>
                <a:gd name="T7" fmla="*/ 1 h 84"/>
                <a:gd name="T8" fmla="*/ 83 w 85"/>
                <a:gd name="T9" fmla="*/ 33 h 84"/>
                <a:gd name="T10" fmla="*/ 76 w 85"/>
                <a:gd name="T11" fmla="*/ 25 h 84"/>
                <a:gd name="T12" fmla="*/ 17 w 85"/>
                <a:gd name="T13" fmla="*/ 26 h 84"/>
                <a:gd name="T14" fmla="*/ 12 w 85"/>
                <a:gd name="T15" fmla="*/ 62 h 84"/>
                <a:gd name="T16" fmla="*/ 74 w 85"/>
                <a:gd name="T17" fmla="*/ 67 h 84"/>
                <a:gd name="T18" fmla="*/ 82 w 85"/>
                <a:gd name="T19" fmla="*/ 56 h 84"/>
                <a:gd name="T20" fmla="*/ 83 w 85"/>
                <a:gd name="T21" fmla="*/ 83 h 84"/>
                <a:gd name="T22" fmla="*/ 74 w 85"/>
                <a:gd name="T23" fmla="*/ 74 h 84"/>
                <a:gd name="T24" fmla="*/ 0 w 85"/>
                <a:gd name="T25" fmla="*/ 5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84">
                  <a:moveTo>
                    <a:pt x="0" y="52"/>
                  </a:moveTo>
                  <a:cubicBezTo>
                    <a:pt x="0" y="45"/>
                    <a:pt x="0" y="38"/>
                    <a:pt x="0" y="30"/>
                  </a:cubicBezTo>
                  <a:cubicBezTo>
                    <a:pt x="3" y="2"/>
                    <a:pt x="45" y="12"/>
                    <a:pt x="75" y="10"/>
                  </a:cubicBezTo>
                  <a:cubicBezTo>
                    <a:pt x="80" y="10"/>
                    <a:pt x="77" y="0"/>
                    <a:pt x="82" y="1"/>
                  </a:cubicBezTo>
                  <a:cubicBezTo>
                    <a:pt x="85" y="6"/>
                    <a:pt x="82" y="26"/>
                    <a:pt x="83" y="33"/>
                  </a:cubicBezTo>
                  <a:cubicBezTo>
                    <a:pt x="77" y="35"/>
                    <a:pt x="80" y="27"/>
                    <a:pt x="76" y="25"/>
                  </a:cubicBezTo>
                  <a:cubicBezTo>
                    <a:pt x="60" y="25"/>
                    <a:pt x="33" y="19"/>
                    <a:pt x="17" y="26"/>
                  </a:cubicBezTo>
                  <a:cubicBezTo>
                    <a:pt x="7" y="31"/>
                    <a:pt x="3" y="52"/>
                    <a:pt x="12" y="62"/>
                  </a:cubicBezTo>
                  <a:cubicBezTo>
                    <a:pt x="23" y="74"/>
                    <a:pt x="54" y="63"/>
                    <a:pt x="74" y="67"/>
                  </a:cubicBezTo>
                  <a:cubicBezTo>
                    <a:pt x="80" y="66"/>
                    <a:pt x="76" y="56"/>
                    <a:pt x="82" y="56"/>
                  </a:cubicBezTo>
                  <a:cubicBezTo>
                    <a:pt x="85" y="60"/>
                    <a:pt x="82" y="78"/>
                    <a:pt x="83" y="83"/>
                  </a:cubicBezTo>
                  <a:cubicBezTo>
                    <a:pt x="76" y="84"/>
                    <a:pt x="80" y="75"/>
                    <a:pt x="74" y="74"/>
                  </a:cubicBezTo>
                  <a:cubicBezTo>
                    <a:pt x="43" y="73"/>
                    <a:pt x="3" y="81"/>
                    <a:pt x="0" y="52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69" name="Freeform 90">
              <a:extLst>
                <a:ext uri="{FF2B5EF4-FFF2-40B4-BE49-F238E27FC236}">
                  <a16:creationId xmlns:a16="http://schemas.microsoft.com/office/drawing/2014/main" id="{3E0DF416-29E2-4F3A-A61A-BE4D1452A90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474724" y="3775719"/>
              <a:ext cx="183638" cy="201857"/>
            </a:xfrm>
            <a:custGeom>
              <a:avLst/>
              <a:gdLst>
                <a:gd name="T0" fmla="*/ 3 w 89"/>
                <a:gd name="T1" fmla="*/ 77 h 88"/>
                <a:gd name="T2" fmla="*/ 3 w 89"/>
                <a:gd name="T3" fmla="*/ 73 h 88"/>
                <a:gd name="T4" fmla="*/ 72 w 89"/>
                <a:gd name="T5" fmla="*/ 17 h 88"/>
                <a:gd name="T6" fmla="*/ 11 w 89"/>
                <a:gd name="T7" fmla="*/ 18 h 88"/>
                <a:gd name="T8" fmla="*/ 6 w 89"/>
                <a:gd name="T9" fmla="*/ 27 h 88"/>
                <a:gd name="T10" fmla="*/ 5 w 89"/>
                <a:gd name="T11" fmla="*/ 14 h 88"/>
                <a:gd name="T12" fmla="*/ 5 w 89"/>
                <a:gd name="T13" fmla="*/ 0 h 88"/>
                <a:gd name="T14" fmla="*/ 12 w 89"/>
                <a:gd name="T15" fmla="*/ 9 h 88"/>
                <a:gd name="T16" fmla="*/ 79 w 89"/>
                <a:gd name="T17" fmla="*/ 9 h 88"/>
                <a:gd name="T18" fmla="*/ 85 w 89"/>
                <a:gd name="T19" fmla="*/ 1 h 88"/>
                <a:gd name="T20" fmla="*/ 86 w 89"/>
                <a:gd name="T21" fmla="*/ 22 h 88"/>
                <a:gd name="T22" fmla="*/ 73 w 89"/>
                <a:gd name="T23" fmla="*/ 34 h 88"/>
                <a:gd name="T24" fmla="*/ 29 w 89"/>
                <a:gd name="T25" fmla="*/ 71 h 88"/>
                <a:gd name="T26" fmla="*/ 79 w 89"/>
                <a:gd name="T27" fmla="*/ 70 h 88"/>
                <a:gd name="T28" fmla="*/ 84 w 89"/>
                <a:gd name="T29" fmla="*/ 60 h 88"/>
                <a:gd name="T30" fmla="*/ 86 w 89"/>
                <a:gd name="T31" fmla="*/ 73 h 88"/>
                <a:gd name="T32" fmla="*/ 86 w 89"/>
                <a:gd name="T33" fmla="*/ 87 h 88"/>
                <a:gd name="T34" fmla="*/ 80 w 89"/>
                <a:gd name="T35" fmla="*/ 79 h 88"/>
                <a:gd name="T36" fmla="*/ 3 w 89"/>
                <a:gd name="T37" fmla="*/ 7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88">
                  <a:moveTo>
                    <a:pt x="3" y="77"/>
                  </a:moveTo>
                  <a:cubicBezTo>
                    <a:pt x="3" y="76"/>
                    <a:pt x="3" y="74"/>
                    <a:pt x="3" y="73"/>
                  </a:cubicBezTo>
                  <a:cubicBezTo>
                    <a:pt x="26" y="55"/>
                    <a:pt x="49" y="35"/>
                    <a:pt x="72" y="17"/>
                  </a:cubicBezTo>
                  <a:cubicBezTo>
                    <a:pt x="52" y="17"/>
                    <a:pt x="30" y="16"/>
                    <a:pt x="11" y="18"/>
                  </a:cubicBezTo>
                  <a:cubicBezTo>
                    <a:pt x="7" y="18"/>
                    <a:pt x="11" y="27"/>
                    <a:pt x="6" y="27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1" y="2"/>
                    <a:pt x="5" y="0"/>
                  </a:cubicBezTo>
                  <a:cubicBezTo>
                    <a:pt x="11" y="0"/>
                    <a:pt x="8" y="8"/>
                    <a:pt x="12" y="9"/>
                  </a:cubicBezTo>
                  <a:cubicBezTo>
                    <a:pt x="35" y="9"/>
                    <a:pt x="57" y="9"/>
                    <a:pt x="79" y="9"/>
                  </a:cubicBezTo>
                  <a:cubicBezTo>
                    <a:pt x="83" y="8"/>
                    <a:pt x="80" y="0"/>
                    <a:pt x="85" y="1"/>
                  </a:cubicBezTo>
                  <a:cubicBezTo>
                    <a:pt x="86" y="5"/>
                    <a:pt x="88" y="16"/>
                    <a:pt x="86" y="22"/>
                  </a:cubicBezTo>
                  <a:cubicBezTo>
                    <a:pt x="85" y="25"/>
                    <a:pt x="77" y="31"/>
                    <a:pt x="73" y="34"/>
                  </a:cubicBezTo>
                  <a:cubicBezTo>
                    <a:pt x="58" y="46"/>
                    <a:pt x="40" y="60"/>
                    <a:pt x="29" y="71"/>
                  </a:cubicBezTo>
                  <a:cubicBezTo>
                    <a:pt x="45" y="70"/>
                    <a:pt x="64" y="72"/>
                    <a:pt x="79" y="70"/>
                  </a:cubicBezTo>
                  <a:cubicBezTo>
                    <a:pt x="84" y="69"/>
                    <a:pt x="80" y="61"/>
                    <a:pt x="84" y="60"/>
                  </a:cubicBezTo>
                  <a:cubicBezTo>
                    <a:pt x="89" y="60"/>
                    <a:pt x="86" y="68"/>
                    <a:pt x="86" y="73"/>
                  </a:cubicBezTo>
                  <a:cubicBezTo>
                    <a:pt x="86" y="79"/>
                    <a:pt x="87" y="84"/>
                    <a:pt x="86" y="87"/>
                  </a:cubicBezTo>
                  <a:cubicBezTo>
                    <a:pt x="81" y="88"/>
                    <a:pt x="82" y="82"/>
                    <a:pt x="80" y="79"/>
                  </a:cubicBezTo>
                  <a:cubicBezTo>
                    <a:pt x="58" y="75"/>
                    <a:pt x="28" y="78"/>
                    <a:pt x="3" y="77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70" name="Freeform 91">
              <a:extLst>
                <a:ext uri="{FF2B5EF4-FFF2-40B4-BE49-F238E27FC236}">
                  <a16:creationId xmlns:a16="http://schemas.microsoft.com/office/drawing/2014/main" id="{BBB3F713-3DAF-400D-BFC3-13410254273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644484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6 w 85"/>
                <a:gd name="T3" fmla="*/ 25 h 35"/>
                <a:gd name="T4" fmla="*/ 9 w 85"/>
                <a:gd name="T5" fmla="*/ 25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7" y="35"/>
                    <a:pt x="80" y="27"/>
                    <a:pt x="76" y="25"/>
                  </a:cubicBezTo>
                  <a:cubicBezTo>
                    <a:pt x="56" y="24"/>
                    <a:pt x="29" y="24"/>
                    <a:pt x="9" y="25"/>
                  </a:cubicBezTo>
                  <a:cubicBezTo>
                    <a:pt x="4" y="26"/>
                    <a:pt x="8" y="34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5" y="7"/>
                    <a:pt x="7" y="9"/>
                  </a:cubicBezTo>
                  <a:cubicBezTo>
                    <a:pt x="26" y="13"/>
                    <a:pt x="55" y="11"/>
                    <a:pt x="75" y="10"/>
                  </a:cubicBezTo>
                  <a:cubicBezTo>
                    <a:pt x="80" y="10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71" name="Freeform 92">
              <a:extLst>
                <a:ext uri="{FF2B5EF4-FFF2-40B4-BE49-F238E27FC236}">
                  <a16:creationId xmlns:a16="http://schemas.microsoft.com/office/drawing/2014/main" id="{5216B909-50D4-40E9-B08A-C979D5461F2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804934" y="3778828"/>
              <a:ext cx="175371" cy="191506"/>
            </a:xfrm>
            <a:custGeom>
              <a:avLst/>
              <a:gdLst>
                <a:gd name="T0" fmla="*/ 0 w 85"/>
                <a:gd name="T1" fmla="*/ 47 h 86"/>
                <a:gd name="T2" fmla="*/ 0 w 85"/>
                <a:gd name="T3" fmla="*/ 40 h 86"/>
                <a:gd name="T4" fmla="*/ 77 w 85"/>
                <a:gd name="T5" fmla="*/ 7 h 86"/>
                <a:gd name="T6" fmla="*/ 82 w 85"/>
                <a:gd name="T7" fmla="*/ 1 h 86"/>
                <a:gd name="T8" fmla="*/ 82 w 85"/>
                <a:gd name="T9" fmla="*/ 35 h 86"/>
                <a:gd name="T10" fmla="*/ 76 w 85"/>
                <a:gd name="T11" fmla="*/ 24 h 86"/>
                <a:gd name="T12" fmla="*/ 18 w 85"/>
                <a:gd name="T13" fmla="*/ 47 h 86"/>
                <a:gd name="T14" fmla="*/ 76 w 85"/>
                <a:gd name="T15" fmla="*/ 69 h 86"/>
                <a:gd name="T16" fmla="*/ 82 w 85"/>
                <a:gd name="T17" fmla="*/ 59 h 86"/>
                <a:gd name="T18" fmla="*/ 83 w 85"/>
                <a:gd name="T19" fmla="*/ 85 h 86"/>
                <a:gd name="T20" fmla="*/ 75 w 85"/>
                <a:gd name="T21" fmla="*/ 77 h 86"/>
                <a:gd name="T22" fmla="*/ 0 w 85"/>
                <a:gd name="T23" fmla="*/ 4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86">
                  <a:moveTo>
                    <a:pt x="0" y="47"/>
                  </a:moveTo>
                  <a:cubicBezTo>
                    <a:pt x="0" y="44"/>
                    <a:pt x="0" y="42"/>
                    <a:pt x="0" y="40"/>
                  </a:cubicBezTo>
                  <a:cubicBezTo>
                    <a:pt x="25" y="28"/>
                    <a:pt x="53" y="20"/>
                    <a:pt x="77" y="7"/>
                  </a:cubicBezTo>
                  <a:cubicBezTo>
                    <a:pt x="80" y="6"/>
                    <a:pt x="77" y="0"/>
                    <a:pt x="82" y="1"/>
                  </a:cubicBezTo>
                  <a:cubicBezTo>
                    <a:pt x="84" y="8"/>
                    <a:pt x="85" y="28"/>
                    <a:pt x="82" y="35"/>
                  </a:cubicBezTo>
                  <a:cubicBezTo>
                    <a:pt x="77" y="35"/>
                    <a:pt x="80" y="26"/>
                    <a:pt x="76" y="24"/>
                  </a:cubicBezTo>
                  <a:cubicBezTo>
                    <a:pt x="56" y="31"/>
                    <a:pt x="38" y="40"/>
                    <a:pt x="18" y="47"/>
                  </a:cubicBezTo>
                  <a:cubicBezTo>
                    <a:pt x="37" y="54"/>
                    <a:pt x="56" y="62"/>
                    <a:pt x="76" y="69"/>
                  </a:cubicBezTo>
                  <a:cubicBezTo>
                    <a:pt x="81" y="68"/>
                    <a:pt x="76" y="58"/>
                    <a:pt x="82" y="59"/>
                  </a:cubicBezTo>
                  <a:cubicBezTo>
                    <a:pt x="85" y="63"/>
                    <a:pt x="82" y="80"/>
                    <a:pt x="83" y="85"/>
                  </a:cubicBezTo>
                  <a:cubicBezTo>
                    <a:pt x="77" y="86"/>
                    <a:pt x="79" y="79"/>
                    <a:pt x="75" y="77"/>
                  </a:cubicBezTo>
                  <a:cubicBezTo>
                    <a:pt x="50" y="67"/>
                    <a:pt x="25" y="56"/>
                    <a:pt x="0" y="47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72" name="Freeform 93">
              <a:extLst>
                <a:ext uri="{FF2B5EF4-FFF2-40B4-BE49-F238E27FC236}">
                  <a16:creationId xmlns:a16="http://schemas.microsoft.com/office/drawing/2014/main" id="{B2156739-4657-4AD5-91F4-20E8473598A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000582" y="3795389"/>
              <a:ext cx="177437" cy="160451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3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5 h 72"/>
                <a:gd name="T10" fmla="*/ 50 w 86"/>
                <a:gd name="T11" fmla="*/ 46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8 h 72"/>
                <a:gd name="T18" fmla="*/ 42 w 86"/>
                <a:gd name="T19" fmla="*/ 25 h 72"/>
                <a:gd name="T20" fmla="*/ 9 w 86"/>
                <a:gd name="T21" fmla="*/ 25 h 72"/>
                <a:gd name="T22" fmla="*/ 11 w 86"/>
                <a:gd name="T23" fmla="*/ 57 h 72"/>
                <a:gd name="T24" fmla="*/ 26 w 86"/>
                <a:gd name="T25" fmla="*/ 69 h 72"/>
                <a:gd name="T26" fmla="*/ 2 w 86"/>
                <a:gd name="T27" fmla="*/ 67 h 72"/>
                <a:gd name="T28" fmla="*/ 3 w 86"/>
                <a:gd name="T29" fmla="*/ 0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1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4"/>
                    <a:pt x="68" y="63"/>
                    <a:pt x="65" y="63"/>
                  </a:cubicBezTo>
                  <a:cubicBezTo>
                    <a:pt x="64" y="55"/>
                    <a:pt x="72" y="58"/>
                    <a:pt x="75" y="54"/>
                  </a:cubicBezTo>
                  <a:cubicBezTo>
                    <a:pt x="79" y="48"/>
                    <a:pt x="78" y="37"/>
                    <a:pt x="78" y="26"/>
                  </a:cubicBezTo>
                  <a:cubicBezTo>
                    <a:pt x="71" y="24"/>
                    <a:pt x="59" y="26"/>
                    <a:pt x="50" y="25"/>
                  </a:cubicBezTo>
                  <a:cubicBezTo>
                    <a:pt x="48" y="30"/>
                    <a:pt x="48" y="41"/>
                    <a:pt x="50" y="46"/>
                  </a:cubicBezTo>
                  <a:cubicBezTo>
                    <a:pt x="50" y="51"/>
                    <a:pt x="60" y="48"/>
                    <a:pt x="60" y="53"/>
                  </a:cubicBezTo>
                  <a:cubicBezTo>
                    <a:pt x="55" y="56"/>
                    <a:pt x="38" y="54"/>
                    <a:pt x="31" y="54"/>
                  </a:cubicBezTo>
                  <a:cubicBezTo>
                    <a:pt x="30" y="48"/>
                    <a:pt x="37" y="50"/>
                    <a:pt x="40" y="48"/>
                  </a:cubicBezTo>
                  <a:cubicBezTo>
                    <a:pt x="43" y="43"/>
                    <a:pt x="42" y="34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7"/>
                    <a:pt x="6" y="49"/>
                    <a:pt x="11" y="57"/>
                  </a:cubicBezTo>
                  <a:cubicBezTo>
                    <a:pt x="15" y="64"/>
                    <a:pt x="23" y="61"/>
                    <a:pt x="26" y="69"/>
                  </a:cubicBezTo>
                  <a:cubicBezTo>
                    <a:pt x="21" y="72"/>
                    <a:pt x="10" y="66"/>
                    <a:pt x="2" y="67"/>
                  </a:cubicBezTo>
                  <a:cubicBezTo>
                    <a:pt x="3" y="44"/>
                    <a:pt x="0" y="20"/>
                    <a:pt x="3" y="0"/>
                  </a:cubicBezTo>
                  <a:cubicBezTo>
                    <a:pt x="9" y="0"/>
                    <a:pt x="6" y="9"/>
                    <a:pt x="9" y="10"/>
                  </a:cubicBezTo>
                  <a:cubicBezTo>
                    <a:pt x="30" y="12"/>
                    <a:pt x="54" y="10"/>
                    <a:pt x="76" y="11"/>
                  </a:cubicBezTo>
                  <a:cubicBezTo>
                    <a:pt x="81" y="10"/>
                    <a:pt x="78" y="2"/>
                    <a:pt x="83" y="1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73" name="Freeform 94">
              <a:extLst>
                <a:ext uri="{FF2B5EF4-FFF2-40B4-BE49-F238E27FC236}">
                  <a16:creationId xmlns:a16="http://schemas.microsoft.com/office/drawing/2014/main" id="{D2668E69-2F16-43F0-8A12-35FFB007673A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5182266" y="3782458"/>
              <a:ext cx="191906" cy="175978"/>
            </a:xfrm>
            <a:custGeom>
              <a:avLst/>
              <a:gdLst>
                <a:gd name="T0" fmla="*/ 44 w 93"/>
                <a:gd name="T1" fmla="*/ 47 h 77"/>
                <a:gd name="T2" fmla="*/ 11 w 93"/>
                <a:gd name="T3" fmla="*/ 68 h 77"/>
                <a:gd name="T4" fmla="*/ 4 w 93"/>
                <a:gd name="T5" fmla="*/ 77 h 77"/>
                <a:gd name="T6" fmla="*/ 3 w 93"/>
                <a:gd name="T7" fmla="*/ 60 h 77"/>
                <a:gd name="T8" fmla="*/ 40 w 93"/>
                <a:gd name="T9" fmla="*/ 25 h 77"/>
                <a:gd name="T10" fmla="*/ 10 w 93"/>
                <a:gd name="T11" fmla="*/ 26 h 77"/>
                <a:gd name="T12" fmla="*/ 5 w 93"/>
                <a:gd name="T13" fmla="*/ 35 h 77"/>
                <a:gd name="T14" fmla="*/ 4 w 93"/>
                <a:gd name="T15" fmla="*/ 19 h 77"/>
                <a:gd name="T16" fmla="*/ 4 w 93"/>
                <a:gd name="T17" fmla="*/ 2 h 77"/>
                <a:gd name="T18" fmla="*/ 10 w 93"/>
                <a:gd name="T19" fmla="*/ 10 h 77"/>
                <a:gd name="T20" fmla="*/ 78 w 93"/>
                <a:gd name="T21" fmla="*/ 10 h 77"/>
                <a:gd name="T22" fmla="*/ 84 w 93"/>
                <a:gd name="T23" fmla="*/ 1 h 77"/>
                <a:gd name="T24" fmla="*/ 75 w 93"/>
                <a:gd name="T25" fmla="*/ 65 h 77"/>
                <a:gd name="T26" fmla="*/ 44 w 93"/>
                <a:gd name="T27" fmla="*/ 47 h 77"/>
                <a:gd name="T28" fmla="*/ 80 w 93"/>
                <a:gd name="T29" fmla="*/ 28 h 77"/>
                <a:gd name="T30" fmla="*/ 46 w 93"/>
                <a:gd name="T31" fmla="*/ 25 h 77"/>
                <a:gd name="T32" fmla="*/ 80 w 93"/>
                <a:gd name="T33" fmla="*/ 2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3" h="77">
                  <a:moveTo>
                    <a:pt x="44" y="47"/>
                  </a:moveTo>
                  <a:cubicBezTo>
                    <a:pt x="37" y="59"/>
                    <a:pt x="21" y="60"/>
                    <a:pt x="11" y="68"/>
                  </a:cubicBezTo>
                  <a:cubicBezTo>
                    <a:pt x="8" y="71"/>
                    <a:pt x="9" y="76"/>
                    <a:pt x="4" y="77"/>
                  </a:cubicBezTo>
                  <a:cubicBezTo>
                    <a:pt x="0" y="75"/>
                    <a:pt x="4" y="65"/>
                    <a:pt x="3" y="60"/>
                  </a:cubicBezTo>
                  <a:cubicBezTo>
                    <a:pt x="12" y="45"/>
                    <a:pt x="43" y="52"/>
                    <a:pt x="40" y="25"/>
                  </a:cubicBezTo>
                  <a:cubicBezTo>
                    <a:pt x="30" y="26"/>
                    <a:pt x="18" y="24"/>
                    <a:pt x="10" y="26"/>
                  </a:cubicBezTo>
                  <a:cubicBezTo>
                    <a:pt x="6" y="27"/>
                    <a:pt x="10" y="34"/>
                    <a:pt x="5" y="35"/>
                  </a:cubicBezTo>
                  <a:cubicBezTo>
                    <a:pt x="0" y="33"/>
                    <a:pt x="4" y="25"/>
                    <a:pt x="4" y="19"/>
                  </a:cubicBezTo>
                  <a:cubicBezTo>
                    <a:pt x="4" y="13"/>
                    <a:pt x="1" y="7"/>
                    <a:pt x="4" y="2"/>
                  </a:cubicBezTo>
                  <a:cubicBezTo>
                    <a:pt x="10" y="1"/>
                    <a:pt x="7" y="8"/>
                    <a:pt x="10" y="10"/>
                  </a:cubicBezTo>
                  <a:cubicBezTo>
                    <a:pt x="31" y="11"/>
                    <a:pt x="58" y="11"/>
                    <a:pt x="78" y="10"/>
                  </a:cubicBezTo>
                  <a:cubicBezTo>
                    <a:pt x="83" y="9"/>
                    <a:pt x="79" y="0"/>
                    <a:pt x="84" y="1"/>
                  </a:cubicBezTo>
                  <a:cubicBezTo>
                    <a:pt x="84" y="20"/>
                    <a:pt x="93" y="58"/>
                    <a:pt x="75" y="65"/>
                  </a:cubicBezTo>
                  <a:cubicBezTo>
                    <a:pt x="61" y="71"/>
                    <a:pt x="45" y="62"/>
                    <a:pt x="44" y="47"/>
                  </a:cubicBezTo>
                  <a:close/>
                  <a:moveTo>
                    <a:pt x="80" y="28"/>
                  </a:moveTo>
                  <a:cubicBezTo>
                    <a:pt x="74" y="22"/>
                    <a:pt x="57" y="27"/>
                    <a:pt x="46" y="25"/>
                  </a:cubicBezTo>
                  <a:cubicBezTo>
                    <a:pt x="36" y="60"/>
                    <a:pt x="88" y="64"/>
                    <a:pt x="80" y="28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74" name="Freeform 95">
              <a:extLst>
                <a:ext uri="{FF2B5EF4-FFF2-40B4-BE49-F238E27FC236}">
                  <a16:creationId xmlns:a16="http://schemas.microsoft.com/office/drawing/2014/main" id="{92D0E9B6-511D-4BFD-852E-D9B89251AC3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519198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4 w 85"/>
                <a:gd name="T3" fmla="*/ 24 h 35"/>
                <a:gd name="T4" fmla="*/ 9 w 85"/>
                <a:gd name="T5" fmla="*/ 25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6" y="35"/>
                    <a:pt x="80" y="25"/>
                    <a:pt x="74" y="24"/>
                  </a:cubicBezTo>
                  <a:cubicBezTo>
                    <a:pt x="53" y="25"/>
                    <a:pt x="29" y="23"/>
                    <a:pt x="9" y="25"/>
                  </a:cubicBezTo>
                  <a:cubicBezTo>
                    <a:pt x="4" y="25"/>
                    <a:pt x="8" y="34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2"/>
                    <a:pt x="55" y="11"/>
                    <a:pt x="75" y="10"/>
                  </a:cubicBezTo>
                  <a:cubicBezTo>
                    <a:pt x="80" y="9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75" name="Freeform 96">
              <a:extLst>
                <a:ext uri="{FF2B5EF4-FFF2-40B4-BE49-F238E27FC236}">
                  <a16:creationId xmlns:a16="http://schemas.microsoft.com/office/drawing/2014/main" id="{5EBAEE22-7F68-466D-BA8F-AB63F324BE2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659467" y="3790725"/>
              <a:ext cx="179504" cy="175978"/>
            </a:xfrm>
            <a:custGeom>
              <a:avLst/>
              <a:gdLst>
                <a:gd name="T0" fmla="*/ 87 w 87"/>
                <a:gd name="T1" fmla="*/ 5 h 77"/>
                <a:gd name="T2" fmla="*/ 87 w 87"/>
                <a:gd name="T3" fmla="*/ 75 h 77"/>
                <a:gd name="T4" fmla="*/ 66 w 87"/>
                <a:gd name="T5" fmla="*/ 74 h 77"/>
                <a:gd name="T6" fmla="*/ 77 w 87"/>
                <a:gd name="T7" fmla="*/ 67 h 77"/>
                <a:gd name="T8" fmla="*/ 80 w 87"/>
                <a:gd name="T9" fmla="*/ 46 h 77"/>
                <a:gd name="T10" fmla="*/ 12 w 87"/>
                <a:gd name="T11" fmla="*/ 47 h 77"/>
                <a:gd name="T12" fmla="*/ 6 w 87"/>
                <a:gd name="T13" fmla="*/ 58 h 77"/>
                <a:gd name="T14" fmla="*/ 5 w 87"/>
                <a:gd name="T15" fmla="*/ 45 h 77"/>
                <a:gd name="T16" fmla="*/ 5 w 87"/>
                <a:gd name="T17" fmla="*/ 21 h 77"/>
                <a:gd name="T18" fmla="*/ 10 w 87"/>
                <a:gd name="T19" fmla="*/ 31 h 77"/>
                <a:gd name="T20" fmla="*/ 79 w 87"/>
                <a:gd name="T21" fmla="*/ 33 h 77"/>
                <a:gd name="T22" fmla="*/ 78 w 87"/>
                <a:gd name="T23" fmla="*/ 16 h 77"/>
                <a:gd name="T24" fmla="*/ 66 w 87"/>
                <a:gd name="T25" fmla="*/ 7 h 77"/>
                <a:gd name="T26" fmla="*/ 87 w 87"/>
                <a:gd name="T27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" h="77">
                  <a:moveTo>
                    <a:pt x="87" y="5"/>
                  </a:moveTo>
                  <a:cubicBezTo>
                    <a:pt x="85" y="27"/>
                    <a:pt x="86" y="54"/>
                    <a:pt x="87" y="75"/>
                  </a:cubicBezTo>
                  <a:cubicBezTo>
                    <a:pt x="81" y="73"/>
                    <a:pt x="72" y="77"/>
                    <a:pt x="66" y="74"/>
                  </a:cubicBezTo>
                  <a:cubicBezTo>
                    <a:pt x="64" y="66"/>
                    <a:pt x="73" y="69"/>
                    <a:pt x="77" y="67"/>
                  </a:cubicBezTo>
                  <a:cubicBezTo>
                    <a:pt x="80" y="62"/>
                    <a:pt x="81" y="55"/>
                    <a:pt x="80" y="46"/>
                  </a:cubicBezTo>
                  <a:cubicBezTo>
                    <a:pt x="58" y="47"/>
                    <a:pt x="33" y="45"/>
                    <a:pt x="12" y="47"/>
                  </a:cubicBezTo>
                  <a:cubicBezTo>
                    <a:pt x="7" y="48"/>
                    <a:pt x="10" y="57"/>
                    <a:pt x="6" y="58"/>
                  </a:cubicBezTo>
                  <a:cubicBezTo>
                    <a:pt x="0" y="57"/>
                    <a:pt x="4" y="49"/>
                    <a:pt x="5" y="45"/>
                  </a:cubicBezTo>
                  <a:cubicBezTo>
                    <a:pt x="5" y="36"/>
                    <a:pt x="1" y="26"/>
                    <a:pt x="5" y="21"/>
                  </a:cubicBezTo>
                  <a:cubicBezTo>
                    <a:pt x="11" y="20"/>
                    <a:pt x="8" y="28"/>
                    <a:pt x="10" y="31"/>
                  </a:cubicBezTo>
                  <a:cubicBezTo>
                    <a:pt x="30" y="35"/>
                    <a:pt x="57" y="32"/>
                    <a:pt x="79" y="33"/>
                  </a:cubicBezTo>
                  <a:cubicBezTo>
                    <a:pt x="81" y="26"/>
                    <a:pt x="81" y="20"/>
                    <a:pt x="78" y="16"/>
                  </a:cubicBezTo>
                  <a:cubicBezTo>
                    <a:pt x="75" y="10"/>
                    <a:pt x="68" y="13"/>
                    <a:pt x="66" y="7"/>
                  </a:cubicBezTo>
                  <a:cubicBezTo>
                    <a:pt x="69" y="0"/>
                    <a:pt x="80" y="7"/>
                    <a:pt x="87" y="5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76" name="Freeform 97">
              <a:extLst>
                <a:ext uri="{FF2B5EF4-FFF2-40B4-BE49-F238E27FC236}">
                  <a16:creationId xmlns:a16="http://schemas.microsoft.com/office/drawing/2014/main" id="{C6695F3F-0495-4A12-B055-49FE2CDDE1F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852527" y="3781928"/>
              <a:ext cx="181571" cy="191506"/>
            </a:xfrm>
            <a:custGeom>
              <a:avLst/>
              <a:gdLst>
                <a:gd name="T0" fmla="*/ 87 w 88"/>
                <a:gd name="T1" fmla="*/ 0 h 84"/>
                <a:gd name="T2" fmla="*/ 86 w 88"/>
                <a:gd name="T3" fmla="*/ 34 h 84"/>
                <a:gd name="T4" fmla="*/ 81 w 88"/>
                <a:gd name="T5" fmla="*/ 26 h 84"/>
                <a:gd name="T6" fmla="*/ 48 w 88"/>
                <a:gd name="T7" fmla="*/ 45 h 84"/>
                <a:gd name="T8" fmla="*/ 79 w 88"/>
                <a:gd name="T9" fmla="*/ 65 h 84"/>
                <a:gd name="T10" fmla="*/ 85 w 88"/>
                <a:gd name="T11" fmla="*/ 58 h 84"/>
                <a:gd name="T12" fmla="*/ 86 w 88"/>
                <a:gd name="T13" fmla="*/ 82 h 84"/>
                <a:gd name="T14" fmla="*/ 80 w 88"/>
                <a:gd name="T15" fmla="*/ 76 h 84"/>
                <a:gd name="T16" fmla="*/ 41 w 88"/>
                <a:gd name="T17" fmla="*/ 48 h 84"/>
                <a:gd name="T18" fmla="*/ 11 w 88"/>
                <a:gd name="T19" fmla="*/ 49 h 84"/>
                <a:gd name="T20" fmla="*/ 6 w 88"/>
                <a:gd name="T21" fmla="*/ 60 h 84"/>
                <a:gd name="T22" fmla="*/ 5 w 88"/>
                <a:gd name="T23" fmla="*/ 48 h 84"/>
                <a:gd name="T24" fmla="*/ 5 w 88"/>
                <a:gd name="T25" fmla="*/ 22 h 84"/>
                <a:gd name="T26" fmla="*/ 10 w 88"/>
                <a:gd name="T27" fmla="*/ 33 h 84"/>
                <a:gd name="T28" fmla="*/ 40 w 88"/>
                <a:gd name="T29" fmla="*/ 34 h 84"/>
                <a:gd name="T30" fmla="*/ 60 w 88"/>
                <a:gd name="T31" fmla="*/ 21 h 84"/>
                <a:gd name="T32" fmla="*/ 83 w 88"/>
                <a:gd name="T33" fmla="*/ 0 h 84"/>
                <a:gd name="T34" fmla="*/ 87 w 88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4">
                  <a:moveTo>
                    <a:pt x="87" y="0"/>
                  </a:moveTo>
                  <a:cubicBezTo>
                    <a:pt x="85" y="10"/>
                    <a:pt x="87" y="26"/>
                    <a:pt x="86" y="34"/>
                  </a:cubicBezTo>
                  <a:cubicBezTo>
                    <a:pt x="80" y="36"/>
                    <a:pt x="82" y="29"/>
                    <a:pt x="81" y="26"/>
                  </a:cubicBezTo>
                  <a:cubicBezTo>
                    <a:pt x="71" y="29"/>
                    <a:pt x="60" y="40"/>
                    <a:pt x="48" y="45"/>
                  </a:cubicBezTo>
                  <a:cubicBezTo>
                    <a:pt x="57" y="53"/>
                    <a:pt x="68" y="59"/>
                    <a:pt x="79" y="65"/>
                  </a:cubicBezTo>
                  <a:cubicBezTo>
                    <a:pt x="84" y="65"/>
                    <a:pt x="80" y="57"/>
                    <a:pt x="85" y="58"/>
                  </a:cubicBezTo>
                  <a:cubicBezTo>
                    <a:pt x="88" y="62"/>
                    <a:pt x="86" y="77"/>
                    <a:pt x="86" y="82"/>
                  </a:cubicBezTo>
                  <a:cubicBezTo>
                    <a:pt x="81" y="84"/>
                    <a:pt x="82" y="78"/>
                    <a:pt x="80" y="76"/>
                  </a:cubicBezTo>
                  <a:cubicBezTo>
                    <a:pt x="68" y="66"/>
                    <a:pt x="54" y="58"/>
                    <a:pt x="41" y="48"/>
                  </a:cubicBezTo>
                  <a:cubicBezTo>
                    <a:pt x="31" y="48"/>
                    <a:pt x="20" y="47"/>
                    <a:pt x="11" y="49"/>
                  </a:cubicBezTo>
                  <a:cubicBezTo>
                    <a:pt x="7" y="51"/>
                    <a:pt x="10" y="59"/>
                    <a:pt x="6" y="60"/>
                  </a:cubicBezTo>
                  <a:cubicBezTo>
                    <a:pt x="0" y="60"/>
                    <a:pt x="4" y="52"/>
                    <a:pt x="5" y="48"/>
                  </a:cubicBezTo>
                  <a:cubicBezTo>
                    <a:pt x="5" y="39"/>
                    <a:pt x="1" y="28"/>
                    <a:pt x="5" y="22"/>
                  </a:cubicBezTo>
                  <a:cubicBezTo>
                    <a:pt x="11" y="22"/>
                    <a:pt x="8" y="30"/>
                    <a:pt x="10" y="33"/>
                  </a:cubicBezTo>
                  <a:cubicBezTo>
                    <a:pt x="20" y="34"/>
                    <a:pt x="31" y="37"/>
                    <a:pt x="40" y="34"/>
                  </a:cubicBezTo>
                  <a:cubicBezTo>
                    <a:pt x="46" y="33"/>
                    <a:pt x="52" y="26"/>
                    <a:pt x="60" y="21"/>
                  </a:cubicBezTo>
                  <a:cubicBezTo>
                    <a:pt x="70" y="15"/>
                    <a:pt x="81" y="12"/>
                    <a:pt x="83" y="0"/>
                  </a:cubicBezTo>
                  <a:cubicBezTo>
                    <a:pt x="85" y="0"/>
                    <a:pt x="86" y="0"/>
                    <a:pt x="87" y="0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77" name="Freeform 98">
              <a:extLst>
                <a:ext uri="{FF2B5EF4-FFF2-40B4-BE49-F238E27FC236}">
                  <a16:creationId xmlns:a16="http://schemas.microsoft.com/office/drawing/2014/main" id="{BC770C08-19CC-4BC0-9C53-5D0859BD3EC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325594" y="3802631"/>
              <a:ext cx="177437" cy="150099"/>
            </a:xfrm>
            <a:custGeom>
              <a:avLst/>
              <a:gdLst>
                <a:gd name="T0" fmla="*/ 86 w 86"/>
                <a:gd name="T1" fmla="*/ 62 h 66"/>
                <a:gd name="T2" fmla="*/ 65 w 86"/>
                <a:gd name="T3" fmla="*/ 61 h 66"/>
                <a:gd name="T4" fmla="*/ 77 w 86"/>
                <a:gd name="T5" fmla="*/ 53 h 66"/>
                <a:gd name="T6" fmla="*/ 79 w 86"/>
                <a:gd name="T7" fmla="*/ 27 h 66"/>
                <a:gd name="T8" fmla="*/ 49 w 86"/>
                <a:gd name="T9" fmla="*/ 25 h 66"/>
                <a:gd name="T10" fmla="*/ 50 w 86"/>
                <a:gd name="T11" fmla="*/ 48 h 66"/>
                <a:gd name="T12" fmla="*/ 60 w 86"/>
                <a:gd name="T13" fmla="*/ 54 h 66"/>
                <a:gd name="T14" fmla="*/ 31 w 86"/>
                <a:gd name="T15" fmla="*/ 55 h 66"/>
                <a:gd name="T16" fmla="*/ 41 w 86"/>
                <a:gd name="T17" fmla="*/ 49 h 66"/>
                <a:gd name="T18" fmla="*/ 42 w 86"/>
                <a:gd name="T19" fmla="*/ 25 h 66"/>
                <a:gd name="T20" fmla="*/ 11 w 86"/>
                <a:gd name="T21" fmla="*/ 26 h 66"/>
                <a:gd name="T22" fmla="*/ 5 w 86"/>
                <a:gd name="T23" fmla="*/ 36 h 66"/>
                <a:gd name="T24" fmla="*/ 4 w 86"/>
                <a:gd name="T25" fmla="*/ 15 h 66"/>
                <a:gd name="T26" fmla="*/ 4 w 86"/>
                <a:gd name="T27" fmla="*/ 1 h 66"/>
                <a:gd name="T28" fmla="*/ 10 w 86"/>
                <a:gd name="T29" fmla="*/ 10 h 66"/>
                <a:gd name="T30" fmla="*/ 76 w 86"/>
                <a:gd name="T31" fmla="*/ 11 h 66"/>
                <a:gd name="T32" fmla="*/ 84 w 86"/>
                <a:gd name="T33" fmla="*/ 2 h 66"/>
                <a:gd name="T34" fmla="*/ 86 w 86"/>
                <a:gd name="T35" fmla="*/ 3 h 66"/>
                <a:gd name="T36" fmla="*/ 86 w 86"/>
                <a:gd name="T37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66">
                  <a:moveTo>
                    <a:pt x="86" y="62"/>
                  </a:moveTo>
                  <a:cubicBezTo>
                    <a:pt x="80" y="61"/>
                    <a:pt x="69" y="66"/>
                    <a:pt x="65" y="61"/>
                  </a:cubicBezTo>
                  <a:cubicBezTo>
                    <a:pt x="67" y="54"/>
                    <a:pt x="74" y="58"/>
                    <a:pt x="77" y="53"/>
                  </a:cubicBezTo>
                  <a:cubicBezTo>
                    <a:pt x="82" y="46"/>
                    <a:pt x="78" y="38"/>
                    <a:pt x="79" y="27"/>
                  </a:cubicBezTo>
                  <a:cubicBezTo>
                    <a:pt x="73" y="23"/>
                    <a:pt x="59" y="26"/>
                    <a:pt x="49" y="25"/>
                  </a:cubicBezTo>
                  <a:cubicBezTo>
                    <a:pt x="48" y="31"/>
                    <a:pt x="46" y="43"/>
                    <a:pt x="50" y="48"/>
                  </a:cubicBezTo>
                  <a:cubicBezTo>
                    <a:pt x="53" y="52"/>
                    <a:pt x="56" y="50"/>
                    <a:pt x="60" y="54"/>
                  </a:cubicBezTo>
                  <a:cubicBezTo>
                    <a:pt x="58" y="59"/>
                    <a:pt x="36" y="57"/>
                    <a:pt x="31" y="55"/>
                  </a:cubicBezTo>
                  <a:cubicBezTo>
                    <a:pt x="31" y="49"/>
                    <a:pt x="40" y="53"/>
                    <a:pt x="41" y="49"/>
                  </a:cubicBezTo>
                  <a:cubicBezTo>
                    <a:pt x="42" y="42"/>
                    <a:pt x="42" y="33"/>
                    <a:pt x="42" y="25"/>
                  </a:cubicBezTo>
                  <a:cubicBezTo>
                    <a:pt x="32" y="25"/>
                    <a:pt x="20" y="24"/>
                    <a:pt x="11" y="26"/>
                  </a:cubicBezTo>
                  <a:cubicBezTo>
                    <a:pt x="6" y="26"/>
                    <a:pt x="10" y="35"/>
                    <a:pt x="5" y="36"/>
                  </a:cubicBezTo>
                  <a:cubicBezTo>
                    <a:pt x="0" y="34"/>
                    <a:pt x="4" y="23"/>
                    <a:pt x="4" y="15"/>
                  </a:cubicBezTo>
                  <a:cubicBezTo>
                    <a:pt x="3" y="10"/>
                    <a:pt x="0" y="3"/>
                    <a:pt x="4" y="1"/>
                  </a:cubicBezTo>
                  <a:cubicBezTo>
                    <a:pt x="10" y="0"/>
                    <a:pt x="7" y="9"/>
                    <a:pt x="10" y="10"/>
                  </a:cubicBezTo>
                  <a:cubicBezTo>
                    <a:pt x="27" y="8"/>
                    <a:pt x="60" y="17"/>
                    <a:pt x="76" y="11"/>
                  </a:cubicBezTo>
                  <a:cubicBezTo>
                    <a:pt x="82" y="9"/>
                    <a:pt x="79" y="4"/>
                    <a:pt x="84" y="2"/>
                  </a:cubicBezTo>
                  <a:cubicBezTo>
                    <a:pt x="85" y="2"/>
                    <a:pt x="86" y="2"/>
                    <a:pt x="86" y="3"/>
                  </a:cubicBezTo>
                  <a:cubicBezTo>
                    <a:pt x="84" y="21"/>
                    <a:pt x="85" y="44"/>
                    <a:pt x="86" y="62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78" name="Freeform 99">
              <a:extLst>
                <a:ext uri="{FF2B5EF4-FFF2-40B4-BE49-F238E27FC236}">
                  <a16:creationId xmlns:a16="http://schemas.microsoft.com/office/drawing/2014/main" id="{83C4D1BD-F2C6-4F5B-9DAF-6FDACAEE8BF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779000" y="3776752"/>
              <a:ext cx="181571" cy="201857"/>
            </a:xfrm>
            <a:custGeom>
              <a:avLst/>
              <a:gdLst>
                <a:gd name="T0" fmla="*/ 86 w 88"/>
                <a:gd name="T1" fmla="*/ 33 h 90"/>
                <a:gd name="T2" fmla="*/ 78 w 88"/>
                <a:gd name="T3" fmla="*/ 24 h 90"/>
                <a:gd name="T4" fmla="*/ 53 w 88"/>
                <a:gd name="T5" fmla="*/ 24 h 90"/>
                <a:gd name="T6" fmla="*/ 52 w 88"/>
                <a:gd name="T7" fmla="*/ 64 h 90"/>
                <a:gd name="T8" fmla="*/ 77 w 88"/>
                <a:gd name="T9" fmla="*/ 64 h 90"/>
                <a:gd name="T10" fmla="*/ 85 w 88"/>
                <a:gd name="T11" fmla="*/ 55 h 90"/>
                <a:gd name="T12" fmla="*/ 86 w 88"/>
                <a:gd name="T13" fmla="*/ 88 h 90"/>
                <a:gd name="T14" fmla="*/ 80 w 88"/>
                <a:gd name="T15" fmla="*/ 79 h 90"/>
                <a:gd name="T16" fmla="*/ 14 w 88"/>
                <a:gd name="T17" fmla="*/ 79 h 90"/>
                <a:gd name="T18" fmla="*/ 6 w 88"/>
                <a:gd name="T19" fmla="*/ 88 h 90"/>
                <a:gd name="T20" fmla="*/ 5 w 88"/>
                <a:gd name="T21" fmla="*/ 72 h 90"/>
                <a:gd name="T22" fmla="*/ 5 w 88"/>
                <a:gd name="T23" fmla="*/ 55 h 90"/>
                <a:gd name="T24" fmla="*/ 11 w 88"/>
                <a:gd name="T25" fmla="*/ 63 h 90"/>
                <a:gd name="T26" fmla="*/ 45 w 88"/>
                <a:gd name="T27" fmla="*/ 64 h 90"/>
                <a:gd name="T28" fmla="*/ 45 w 88"/>
                <a:gd name="T29" fmla="*/ 24 h 90"/>
                <a:gd name="T30" fmla="*/ 14 w 88"/>
                <a:gd name="T31" fmla="*/ 24 h 90"/>
                <a:gd name="T32" fmla="*/ 5 w 88"/>
                <a:gd name="T33" fmla="*/ 33 h 90"/>
                <a:gd name="T34" fmla="*/ 5 w 88"/>
                <a:gd name="T35" fmla="*/ 1 h 90"/>
                <a:gd name="T36" fmla="*/ 10 w 88"/>
                <a:gd name="T37" fmla="*/ 8 h 90"/>
                <a:gd name="T38" fmla="*/ 78 w 88"/>
                <a:gd name="T39" fmla="*/ 9 h 90"/>
                <a:gd name="T40" fmla="*/ 85 w 88"/>
                <a:gd name="T41" fmla="*/ 1 h 90"/>
                <a:gd name="T42" fmla="*/ 86 w 88"/>
                <a:gd name="T43" fmla="*/ 3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90">
                  <a:moveTo>
                    <a:pt x="86" y="33"/>
                  </a:moveTo>
                  <a:cubicBezTo>
                    <a:pt x="79" y="34"/>
                    <a:pt x="83" y="25"/>
                    <a:pt x="78" y="24"/>
                  </a:cubicBezTo>
                  <a:cubicBezTo>
                    <a:pt x="70" y="24"/>
                    <a:pt x="61" y="24"/>
                    <a:pt x="53" y="24"/>
                  </a:cubicBezTo>
                  <a:cubicBezTo>
                    <a:pt x="50" y="35"/>
                    <a:pt x="52" y="51"/>
                    <a:pt x="52" y="64"/>
                  </a:cubicBezTo>
                  <a:cubicBezTo>
                    <a:pt x="60" y="64"/>
                    <a:pt x="69" y="64"/>
                    <a:pt x="77" y="64"/>
                  </a:cubicBezTo>
                  <a:cubicBezTo>
                    <a:pt x="83" y="64"/>
                    <a:pt x="79" y="54"/>
                    <a:pt x="85" y="55"/>
                  </a:cubicBezTo>
                  <a:cubicBezTo>
                    <a:pt x="88" y="60"/>
                    <a:pt x="86" y="81"/>
                    <a:pt x="86" y="88"/>
                  </a:cubicBezTo>
                  <a:cubicBezTo>
                    <a:pt x="80" y="90"/>
                    <a:pt x="83" y="81"/>
                    <a:pt x="80" y="79"/>
                  </a:cubicBezTo>
                  <a:cubicBezTo>
                    <a:pt x="64" y="82"/>
                    <a:pt x="30" y="73"/>
                    <a:pt x="14" y="79"/>
                  </a:cubicBezTo>
                  <a:cubicBezTo>
                    <a:pt x="8" y="81"/>
                    <a:pt x="10" y="85"/>
                    <a:pt x="6" y="88"/>
                  </a:cubicBezTo>
                  <a:cubicBezTo>
                    <a:pt x="0" y="86"/>
                    <a:pt x="4" y="78"/>
                    <a:pt x="5" y="72"/>
                  </a:cubicBezTo>
                  <a:cubicBezTo>
                    <a:pt x="5" y="66"/>
                    <a:pt x="2" y="60"/>
                    <a:pt x="5" y="55"/>
                  </a:cubicBezTo>
                  <a:cubicBezTo>
                    <a:pt x="11" y="54"/>
                    <a:pt x="7" y="62"/>
                    <a:pt x="11" y="63"/>
                  </a:cubicBezTo>
                  <a:cubicBezTo>
                    <a:pt x="21" y="65"/>
                    <a:pt x="34" y="64"/>
                    <a:pt x="45" y="64"/>
                  </a:cubicBezTo>
                  <a:cubicBezTo>
                    <a:pt x="45" y="51"/>
                    <a:pt x="45" y="37"/>
                    <a:pt x="45" y="24"/>
                  </a:cubicBezTo>
                  <a:cubicBezTo>
                    <a:pt x="35" y="26"/>
                    <a:pt x="22" y="21"/>
                    <a:pt x="14" y="24"/>
                  </a:cubicBezTo>
                  <a:cubicBezTo>
                    <a:pt x="8" y="26"/>
                    <a:pt x="11" y="31"/>
                    <a:pt x="5" y="33"/>
                  </a:cubicBezTo>
                  <a:cubicBezTo>
                    <a:pt x="3" y="26"/>
                    <a:pt x="4" y="10"/>
                    <a:pt x="5" y="1"/>
                  </a:cubicBezTo>
                  <a:cubicBezTo>
                    <a:pt x="10" y="0"/>
                    <a:pt x="8" y="6"/>
                    <a:pt x="10" y="8"/>
                  </a:cubicBezTo>
                  <a:cubicBezTo>
                    <a:pt x="29" y="12"/>
                    <a:pt x="58" y="11"/>
                    <a:pt x="78" y="9"/>
                  </a:cubicBezTo>
                  <a:cubicBezTo>
                    <a:pt x="83" y="9"/>
                    <a:pt x="80" y="0"/>
                    <a:pt x="85" y="1"/>
                  </a:cubicBezTo>
                  <a:cubicBezTo>
                    <a:pt x="88" y="6"/>
                    <a:pt x="86" y="26"/>
                    <a:pt x="86" y="3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79" name="Freeform 100">
              <a:extLst>
                <a:ext uri="{FF2B5EF4-FFF2-40B4-BE49-F238E27FC236}">
                  <a16:creationId xmlns:a16="http://schemas.microsoft.com/office/drawing/2014/main" id="{DEB59EAF-43B1-4BA9-A3BF-B5FC0844651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952902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4 w 85"/>
                <a:gd name="T3" fmla="*/ 24 h 35"/>
                <a:gd name="T4" fmla="*/ 11 w 85"/>
                <a:gd name="T5" fmla="*/ 24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6" y="35"/>
                    <a:pt x="80" y="25"/>
                    <a:pt x="74" y="24"/>
                  </a:cubicBezTo>
                  <a:cubicBezTo>
                    <a:pt x="57" y="29"/>
                    <a:pt x="26" y="19"/>
                    <a:pt x="11" y="24"/>
                  </a:cubicBezTo>
                  <a:cubicBezTo>
                    <a:pt x="5" y="27"/>
                    <a:pt x="8" y="32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3"/>
                    <a:pt x="55" y="11"/>
                    <a:pt x="75" y="10"/>
                  </a:cubicBezTo>
                  <a:cubicBezTo>
                    <a:pt x="80" y="10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80" name="Freeform 101">
              <a:extLst>
                <a:ext uri="{FF2B5EF4-FFF2-40B4-BE49-F238E27FC236}">
                  <a16:creationId xmlns:a16="http://schemas.microsoft.com/office/drawing/2014/main" id="{B629671C-5B72-4C18-90F8-DC1B2C59938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123192" y="3779340"/>
              <a:ext cx="181571" cy="196682"/>
            </a:xfrm>
            <a:custGeom>
              <a:avLst/>
              <a:gdLst>
                <a:gd name="T0" fmla="*/ 3 w 88"/>
                <a:gd name="T1" fmla="*/ 78 h 89"/>
                <a:gd name="T2" fmla="*/ 3 w 88"/>
                <a:gd name="T3" fmla="*/ 73 h 89"/>
                <a:gd name="T4" fmla="*/ 72 w 88"/>
                <a:gd name="T5" fmla="*/ 17 h 89"/>
                <a:gd name="T6" fmla="*/ 12 w 88"/>
                <a:gd name="T7" fmla="*/ 18 h 89"/>
                <a:gd name="T8" fmla="*/ 6 w 88"/>
                <a:gd name="T9" fmla="*/ 27 h 89"/>
                <a:gd name="T10" fmla="*/ 5 w 88"/>
                <a:gd name="T11" fmla="*/ 14 h 89"/>
                <a:gd name="T12" fmla="*/ 5 w 88"/>
                <a:gd name="T13" fmla="*/ 0 h 89"/>
                <a:gd name="T14" fmla="*/ 13 w 88"/>
                <a:gd name="T15" fmla="*/ 10 h 89"/>
                <a:gd name="T16" fmla="*/ 78 w 88"/>
                <a:gd name="T17" fmla="*/ 10 h 89"/>
                <a:gd name="T18" fmla="*/ 85 w 88"/>
                <a:gd name="T19" fmla="*/ 1 h 89"/>
                <a:gd name="T20" fmla="*/ 86 w 88"/>
                <a:gd name="T21" fmla="*/ 22 h 89"/>
                <a:gd name="T22" fmla="*/ 57 w 88"/>
                <a:gd name="T23" fmla="*/ 46 h 89"/>
                <a:gd name="T24" fmla="*/ 28 w 88"/>
                <a:gd name="T25" fmla="*/ 71 h 89"/>
                <a:gd name="T26" fmla="*/ 78 w 88"/>
                <a:gd name="T27" fmla="*/ 70 h 89"/>
                <a:gd name="T28" fmla="*/ 85 w 88"/>
                <a:gd name="T29" fmla="*/ 61 h 89"/>
                <a:gd name="T30" fmla="*/ 86 w 88"/>
                <a:gd name="T31" fmla="*/ 88 h 89"/>
                <a:gd name="T32" fmla="*/ 77 w 88"/>
                <a:gd name="T33" fmla="*/ 78 h 89"/>
                <a:gd name="T34" fmla="*/ 3 w 88"/>
                <a:gd name="T35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9">
                  <a:moveTo>
                    <a:pt x="3" y="78"/>
                  </a:moveTo>
                  <a:cubicBezTo>
                    <a:pt x="3" y="77"/>
                    <a:pt x="3" y="75"/>
                    <a:pt x="3" y="73"/>
                  </a:cubicBezTo>
                  <a:cubicBezTo>
                    <a:pt x="26" y="55"/>
                    <a:pt x="49" y="36"/>
                    <a:pt x="72" y="17"/>
                  </a:cubicBezTo>
                  <a:cubicBezTo>
                    <a:pt x="52" y="17"/>
                    <a:pt x="30" y="15"/>
                    <a:pt x="12" y="18"/>
                  </a:cubicBezTo>
                  <a:cubicBezTo>
                    <a:pt x="8" y="18"/>
                    <a:pt x="10" y="26"/>
                    <a:pt x="6" y="27"/>
                  </a:cubicBezTo>
                  <a:cubicBezTo>
                    <a:pt x="0" y="26"/>
                    <a:pt x="5" y="18"/>
                    <a:pt x="5" y="14"/>
                  </a:cubicBezTo>
                  <a:cubicBezTo>
                    <a:pt x="5" y="9"/>
                    <a:pt x="2" y="4"/>
                    <a:pt x="5" y="0"/>
                  </a:cubicBezTo>
                  <a:cubicBezTo>
                    <a:pt x="11" y="0"/>
                    <a:pt x="8" y="9"/>
                    <a:pt x="13" y="10"/>
                  </a:cubicBezTo>
                  <a:cubicBezTo>
                    <a:pt x="35" y="10"/>
                    <a:pt x="57" y="10"/>
                    <a:pt x="78" y="10"/>
                  </a:cubicBezTo>
                  <a:cubicBezTo>
                    <a:pt x="83" y="10"/>
                    <a:pt x="79" y="1"/>
                    <a:pt x="85" y="1"/>
                  </a:cubicBezTo>
                  <a:cubicBezTo>
                    <a:pt x="86" y="6"/>
                    <a:pt x="88" y="16"/>
                    <a:pt x="86" y="22"/>
                  </a:cubicBezTo>
                  <a:cubicBezTo>
                    <a:pt x="83" y="31"/>
                    <a:pt x="66" y="40"/>
                    <a:pt x="57" y="46"/>
                  </a:cubicBezTo>
                  <a:cubicBezTo>
                    <a:pt x="46" y="56"/>
                    <a:pt x="36" y="65"/>
                    <a:pt x="28" y="71"/>
                  </a:cubicBezTo>
                  <a:cubicBezTo>
                    <a:pt x="44" y="71"/>
                    <a:pt x="63" y="73"/>
                    <a:pt x="78" y="70"/>
                  </a:cubicBezTo>
                  <a:cubicBezTo>
                    <a:pt x="84" y="70"/>
                    <a:pt x="80" y="61"/>
                    <a:pt x="85" y="61"/>
                  </a:cubicBezTo>
                  <a:cubicBezTo>
                    <a:pt x="88" y="65"/>
                    <a:pt x="86" y="82"/>
                    <a:pt x="86" y="88"/>
                  </a:cubicBezTo>
                  <a:cubicBezTo>
                    <a:pt x="79" y="89"/>
                    <a:pt x="83" y="79"/>
                    <a:pt x="77" y="78"/>
                  </a:cubicBezTo>
                  <a:cubicBezTo>
                    <a:pt x="53" y="78"/>
                    <a:pt x="28" y="78"/>
                    <a:pt x="3" y="78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81" name="Freeform 102">
              <a:extLst>
                <a:ext uri="{FF2B5EF4-FFF2-40B4-BE49-F238E27FC236}">
                  <a16:creationId xmlns:a16="http://schemas.microsoft.com/office/drawing/2014/main" id="{58896B36-3770-45B5-9081-AFB2DB74D32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330738" y="3796422"/>
              <a:ext cx="175371" cy="160451"/>
            </a:xfrm>
            <a:custGeom>
              <a:avLst/>
              <a:gdLst>
                <a:gd name="T0" fmla="*/ 85 w 85"/>
                <a:gd name="T1" fmla="*/ 63 h 72"/>
                <a:gd name="T2" fmla="*/ 65 w 85"/>
                <a:gd name="T3" fmla="*/ 62 h 72"/>
                <a:gd name="T4" fmla="*/ 76 w 85"/>
                <a:gd name="T5" fmla="*/ 53 h 72"/>
                <a:gd name="T6" fmla="*/ 77 w 85"/>
                <a:gd name="T7" fmla="*/ 26 h 72"/>
                <a:gd name="T8" fmla="*/ 50 w 85"/>
                <a:gd name="T9" fmla="*/ 25 h 72"/>
                <a:gd name="T10" fmla="*/ 51 w 85"/>
                <a:gd name="T11" fmla="*/ 47 h 72"/>
                <a:gd name="T12" fmla="*/ 60 w 85"/>
                <a:gd name="T13" fmla="*/ 52 h 72"/>
                <a:gd name="T14" fmla="*/ 31 w 85"/>
                <a:gd name="T15" fmla="*/ 53 h 72"/>
                <a:gd name="T16" fmla="*/ 41 w 85"/>
                <a:gd name="T17" fmla="*/ 47 h 72"/>
                <a:gd name="T18" fmla="*/ 42 w 85"/>
                <a:gd name="T19" fmla="*/ 25 h 72"/>
                <a:gd name="T20" fmla="*/ 9 w 85"/>
                <a:gd name="T21" fmla="*/ 25 h 72"/>
                <a:gd name="T22" fmla="*/ 14 w 85"/>
                <a:gd name="T23" fmla="*/ 61 h 72"/>
                <a:gd name="T24" fmla="*/ 26 w 85"/>
                <a:gd name="T25" fmla="*/ 68 h 72"/>
                <a:gd name="T26" fmla="*/ 2 w 85"/>
                <a:gd name="T27" fmla="*/ 66 h 72"/>
                <a:gd name="T28" fmla="*/ 3 w 85"/>
                <a:gd name="T29" fmla="*/ 0 h 72"/>
                <a:gd name="T30" fmla="*/ 8 w 85"/>
                <a:gd name="T31" fmla="*/ 10 h 72"/>
                <a:gd name="T32" fmla="*/ 76 w 85"/>
                <a:gd name="T33" fmla="*/ 11 h 72"/>
                <a:gd name="T34" fmla="*/ 83 w 85"/>
                <a:gd name="T35" fmla="*/ 2 h 72"/>
                <a:gd name="T36" fmla="*/ 85 w 85"/>
                <a:gd name="T37" fmla="*/ 3 h 72"/>
                <a:gd name="T38" fmla="*/ 85 w 85"/>
                <a:gd name="T39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" h="72">
                  <a:moveTo>
                    <a:pt x="85" y="63"/>
                  </a:moveTo>
                  <a:cubicBezTo>
                    <a:pt x="78" y="61"/>
                    <a:pt x="69" y="67"/>
                    <a:pt x="65" y="62"/>
                  </a:cubicBezTo>
                  <a:cubicBezTo>
                    <a:pt x="66" y="54"/>
                    <a:pt x="73" y="58"/>
                    <a:pt x="76" y="53"/>
                  </a:cubicBezTo>
                  <a:cubicBezTo>
                    <a:pt x="81" y="46"/>
                    <a:pt x="78" y="36"/>
                    <a:pt x="77" y="26"/>
                  </a:cubicBezTo>
                  <a:cubicBezTo>
                    <a:pt x="70" y="24"/>
                    <a:pt x="59" y="26"/>
                    <a:pt x="50" y="25"/>
                  </a:cubicBezTo>
                  <a:cubicBezTo>
                    <a:pt x="48" y="31"/>
                    <a:pt x="48" y="43"/>
                    <a:pt x="51" y="47"/>
                  </a:cubicBezTo>
                  <a:cubicBezTo>
                    <a:pt x="52" y="51"/>
                    <a:pt x="59" y="48"/>
                    <a:pt x="60" y="52"/>
                  </a:cubicBezTo>
                  <a:cubicBezTo>
                    <a:pt x="58" y="57"/>
                    <a:pt x="36" y="56"/>
                    <a:pt x="31" y="53"/>
                  </a:cubicBezTo>
                  <a:cubicBezTo>
                    <a:pt x="31" y="48"/>
                    <a:pt x="40" y="51"/>
                    <a:pt x="41" y="47"/>
                  </a:cubicBezTo>
                  <a:cubicBezTo>
                    <a:pt x="43" y="41"/>
                    <a:pt x="42" y="33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9"/>
                    <a:pt x="6" y="54"/>
                    <a:pt x="14" y="61"/>
                  </a:cubicBezTo>
                  <a:cubicBezTo>
                    <a:pt x="18" y="64"/>
                    <a:pt x="24" y="61"/>
                    <a:pt x="26" y="68"/>
                  </a:cubicBezTo>
                  <a:cubicBezTo>
                    <a:pt x="21" y="72"/>
                    <a:pt x="9" y="66"/>
                    <a:pt x="2" y="66"/>
                  </a:cubicBezTo>
                  <a:cubicBezTo>
                    <a:pt x="4" y="44"/>
                    <a:pt x="0" y="19"/>
                    <a:pt x="3" y="0"/>
                  </a:cubicBezTo>
                  <a:cubicBezTo>
                    <a:pt x="8" y="0"/>
                    <a:pt x="6" y="7"/>
                    <a:pt x="8" y="10"/>
                  </a:cubicBezTo>
                  <a:cubicBezTo>
                    <a:pt x="27" y="13"/>
                    <a:pt x="56" y="12"/>
                    <a:pt x="76" y="11"/>
                  </a:cubicBezTo>
                  <a:cubicBezTo>
                    <a:pt x="81" y="10"/>
                    <a:pt x="78" y="2"/>
                    <a:pt x="83" y="2"/>
                  </a:cubicBezTo>
                  <a:cubicBezTo>
                    <a:pt x="84" y="2"/>
                    <a:pt x="85" y="2"/>
                    <a:pt x="85" y="3"/>
                  </a:cubicBezTo>
                  <a:cubicBezTo>
                    <a:pt x="83" y="21"/>
                    <a:pt x="84" y="44"/>
                    <a:pt x="85" y="6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82" name="Freeform 103">
              <a:extLst>
                <a:ext uri="{FF2B5EF4-FFF2-40B4-BE49-F238E27FC236}">
                  <a16:creationId xmlns:a16="http://schemas.microsoft.com/office/drawing/2014/main" id="{4B2FC449-AA4A-4019-B738-2E62B6C5C9A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686836" y="3795389"/>
              <a:ext cx="177437" cy="160451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3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6 h 72"/>
                <a:gd name="T10" fmla="*/ 50 w 86"/>
                <a:gd name="T11" fmla="*/ 46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9 h 72"/>
                <a:gd name="T18" fmla="*/ 42 w 86"/>
                <a:gd name="T19" fmla="*/ 26 h 72"/>
                <a:gd name="T20" fmla="*/ 9 w 86"/>
                <a:gd name="T21" fmla="*/ 26 h 72"/>
                <a:gd name="T22" fmla="*/ 12 w 86"/>
                <a:gd name="T23" fmla="*/ 59 h 72"/>
                <a:gd name="T24" fmla="*/ 26 w 86"/>
                <a:gd name="T25" fmla="*/ 69 h 72"/>
                <a:gd name="T26" fmla="*/ 2 w 86"/>
                <a:gd name="T27" fmla="*/ 67 h 72"/>
                <a:gd name="T28" fmla="*/ 3 w 86"/>
                <a:gd name="T29" fmla="*/ 1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2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4"/>
                    <a:pt x="68" y="63"/>
                    <a:pt x="65" y="63"/>
                  </a:cubicBezTo>
                  <a:cubicBezTo>
                    <a:pt x="64" y="55"/>
                    <a:pt x="72" y="58"/>
                    <a:pt x="75" y="54"/>
                  </a:cubicBezTo>
                  <a:cubicBezTo>
                    <a:pt x="79" y="48"/>
                    <a:pt x="78" y="37"/>
                    <a:pt x="78" y="26"/>
                  </a:cubicBezTo>
                  <a:cubicBezTo>
                    <a:pt x="71" y="24"/>
                    <a:pt x="59" y="26"/>
                    <a:pt x="50" y="26"/>
                  </a:cubicBezTo>
                  <a:cubicBezTo>
                    <a:pt x="48" y="30"/>
                    <a:pt x="48" y="41"/>
                    <a:pt x="50" y="46"/>
                  </a:cubicBezTo>
                  <a:cubicBezTo>
                    <a:pt x="50" y="51"/>
                    <a:pt x="60" y="48"/>
                    <a:pt x="60" y="53"/>
                  </a:cubicBezTo>
                  <a:cubicBezTo>
                    <a:pt x="55" y="56"/>
                    <a:pt x="37" y="53"/>
                    <a:pt x="31" y="54"/>
                  </a:cubicBezTo>
                  <a:cubicBezTo>
                    <a:pt x="30" y="48"/>
                    <a:pt x="37" y="51"/>
                    <a:pt x="40" y="49"/>
                  </a:cubicBezTo>
                  <a:cubicBezTo>
                    <a:pt x="43" y="43"/>
                    <a:pt x="42" y="34"/>
                    <a:pt x="42" y="26"/>
                  </a:cubicBezTo>
                  <a:cubicBezTo>
                    <a:pt x="31" y="26"/>
                    <a:pt x="20" y="26"/>
                    <a:pt x="9" y="26"/>
                  </a:cubicBezTo>
                  <a:cubicBezTo>
                    <a:pt x="8" y="38"/>
                    <a:pt x="6" y="52"/>
                    <a:pt x="12" y="59"/>
                  </a:cubicBezTo>
                  <a:cubicBezTo>
                    <a:pt x="17" y="65"/>
                    <a:pt x="24" y="61"/>
                    <a:pt x="26" y="69"/>
                  </a:cubicBezTo>
                  <a:cubicBezTo>
                    <a:pt x="21" y="72"/>
                    <a:pt x="10" y="66"/>
                    <a:pt x="2" y="67"/>
                  </a:cubicBezTo>
                  <a:cubicBezTo>
                    <a:pt x="3" y="44"/>
                    <a:pt x="0" y="20"/>
                    <a:pt x="3" y="1"/>
                  </a:cubicBezTo>
                  <a:cubicBezTo>
                    <a:pt x="9" y="0"/>
                    <a:pt x="6" y="9"/>
                    <a:pt x="9" y="10"/>
                  </a:cubicBezTo>
                  <a:cubicBezTo>
                    <a:pt x="30" y="12"/>
                    <a:pt x="54" y="11"/>
                    <a:pt x="76" y="11"/>
                  </a:cubicBezTo>
                  <a:cubicBezTo>
                    <a:pt x="81" y="10"/>
                    <a:pt x="78" y="2"/>
                    <a:pt x="83" y="2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83" name="Freeform 104">
              <a:extLst>
                <a:ext uri="{FF2B5EF4-FFF2-40B4-BE49-F238E27FC236}">
                  <a16:creationId xmlns:a16="http://schemas.microsoft.com/office/drawing/2014/main" id="{DEB9A798-E44E-4B7E-A6B3-4599E0550A1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955467" y="3762779"/>
              <a:ext cx="183638" cy="227737"/>
            </a:xfrm>
            <a:custGeom>
              <a:avLst/>
              <a:gdLst>
                <a:gd name="T0" fmla="*/ 87 w 89"/>
                <a:gd name="T1" fmla="*/ 27 h 102"/>
                <a:gd name="T2" fmla="*/ 28 w 89"/>
                <a:gd name="T3" fmla="*/ 51 h 102"/>
                <a:gd name="T4" fmla="*/ 87 w 89"/>
                <a:gd name="T5" fmla="*/ 78 h 102"/>
                <a:gd name="T6" fmla="*/ 86 w 89"/>
                <a:gd name="T7" fmla="*/ 102 h 102"/>
                <a:gd name="T8" fmla="*/ 77 w 89"/>
                <a:gd name="T9" fmla="*/ 92 h 102"/>
                <a:gd name="T10" fmla="*/ 6 w 89"/>
                <a:gd name="T11" fmla="*/ 102 h 102"/>
                <a:gd name="T12" fmla="*/ 5 w 89"/>
                <a:gd name="T13" fmla="*/ 85 h 102"/>
                <a:gd name="T14" fmla="*/ 5 w 89"/>
                <a:gd name="T15" fmla="*/ 69 h 102"/>
                <a:gd name="T16" fmla="*/ 11 w 89"/>
                <a:gd name="T17" fmla="*/ 78 h 102"/>
                <a:gd name="T18" fmla="*/ 72 w 89"/>
                <a:gd name="T19" fmla="*/ 79 h 102"/>
                <a:gd name="T20" fmla="*/ 4 w 89"/>
                <a:gd name="T21" fmla="*/ 49 h 102"/>
                <a:gd name="T22" fmla="*/ 73 w 89"/>
                <a:gd name="T23" fmla="*/ 18 h 102"/>
                <a:gd name="T24" fmla="*/ 12 w 89"/>
                <a:gd name="T25" fmla="*/ 18 h 102"/>
                <a:gd name="T26" fmla="*/ 5 w 89"/>
                <a:gd name="T27" fmla="*/ 27 h 102"/>
                <a:gd name="T28" fmla="*/ 5 w 89"/>
                <a:gd name="T29" fmla="*/ 1 h 102"/>
                <a:gd name="T30" fmla="*/ 13 w 89"/>
                <a:gd name="T31" fmla="*/ 11 h 102"/>
                <a:gd name="T32" fmla="*/ 79 w 89"/>
                <a:gd name="T33" fmla="*/ 11 h 102"/>
                <a:gd name="T34" fmla="*/ 85 w 89"/>
                <a:gd name="T35" fmla="*/ 2 h 102"/>
                <a:gd name="T36" fmla="*/ 87 w 89"/>
                <a:gd name="T37" fmla="*/ 2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102">
                  <a:moveTo>
                    <a:pt x="87" y="27"/>
                  </a:moveTo>
                  <a:cubicBezTo>
                    <a:pt x="67" y="34"/>
                    <a:pt x="48" y="44"/>
                    <a:pt x="28" y="51"/>
                  </a:cubicBezTo>
                  <a:cubicBezTo>
                    <a:pt x="45" y="62"/>
                    <a:pt x="68" y="68"/>
                    <a:pt x="87" y="78"/>
                  </a:cubicBezTo>
                  <a:cubicBezTo>
                    <a:pt x="85" y="85"/>
                    <a:pt x="87" y="97"/>
                    <a:pt x="86" y="102"/>
                  </a:cubicBezTo>
                  <a:cubicBezTo>
                    <a:pt x="80" y="102"/>
                    <a:pt x="83" y="93"/>
                    <a:pt x="77" y="92"/>
                  </a:cubicBezTo>
                  <a:cubicBezTo>
                    <a:pt x="55" y="96"/>
                    <a:pt x="11" y="83"/>
                    <a:pt x="6" y="102"/>
                  </a:cubicBezTo>
                  <a:cubicBezTo>
                    <a:pt x="0" y="100"/>
                    <a:pt x="5" y="91"/>
                    <a:pt x="5" y="85"/>
                  </a:cubicBezTo>
                  <a:cubicBezTo>
                    <a:pt x="5" y="79"/>
                    <a:pt x="1" y="72"/>
                    <a:pt x="5" y="69"/>
                  </a:cubicBezTo>
                  <a:cubicBezTo>
                    <a:pt x="11" y="69"/>
                    <a:pt x="8" y="77"/>
                    <a:pt x="11" y="78"/>
                  </a:cubicBezTo>
                  <a:cubicBezTo>
                    <a:pt x="30" y="80"/>
                    <a:pt x="52" y="78"/>
                    <a:pt x="72" y="79"/>
                  </a:cubicBezTo>
                  <a:cubicBezTo>
                    <a:pt x="50" y="68"/>
                    <a:pt x="26" y="60"/>
                    <a:pt x="4" y="49"/>
                  </a:cubicBezTo>
                  <a:cubicBezTo>
                    <a:pt x="23" y="36"/>
                    <a:pt x="49" y="29"/>
                    <a:pt x="73" y="18"/>
                  </a:cubicBezTo>
                  <a:cubicBezTo>
                    <a:pt x="55" y="17"/>
                    <a:pt x="30" y="17"/>
                    <a:pt x="12" y="18"/>
                  </a:cubicBezTo>
                  <a:cubicBezTo>
                    <a:pt x="7" y="19"/>
                    <a:pt x="11" y="27"/>
                    <a:pt x="5" y="27"/>
                  </a:cubicBezTo>
                  <a:cubicBezTo>
                    <a:pt x="3" y="21"/>
                    <a:pt x="4" y="8"/>
                    <a:pt x="5" y="1"/>
                  </a:cubicBezTo>
                  <a:cubicBezTo>
                    <a:pt x="11" y="0"/>
                    <a:pt x="8" y="10"/>
                    <a:pt x="13" y="11"/>
                  </a:cubicBezTo>
                  <a:cubicBezTo>
                    <a:pt x="35" y="11"/>
                    <a:pt x="57" y="11"/>
                    <a:pt x="79" y="11"/>
                  </a:cubicBezTo>
                  <a:cubicBezTo>
                    <a:pt x="84" y="10"/>
                    <a:pt x="80" y="1"/>
                    <a:pt x="85" y="2"/>
                  </a:cubicBezTo>
                  <a:cubicBezTo>
                    <a:pt x="89" y="6"/>
                    <a:pt x="84" y="20"/>
                    <a:pt x="87" y="27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84" name="Freeform 105">
              <a:extLst>
                <a:ext uri="{FF2B5EF4-FFF2-40B4-BE49-F238E27FC236}">
                  <a16:creationId xmlns:a16="http://schemas.microsoft.com/office/drawing/2014/main" id="{C47272EF-5773-4E29-8B5C-FBEB0C53FDE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186303" y="3792801"/>
              <a:ext cx="177437" cy="165626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2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5 h 72"/>
                <a:gd name="T10" fmla="*/ 50 w 86"/>
                <a:gd name="T11" fmla="*/ 45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8 h 72"/>
                <a:gd name="T18" fmla="*/ 42 w 86"/>
                <a:gd name="T19" fmla="*/ 25 h 72"/>
                <a:gd name="T20" fmla="*/ 9 w 86"/>
                <a:gd name="T21" fmla="*/ 25 h 72"/>
                <a:gd name="T22" fmla="*/ 13 w 86"/>
                <a:gd name="T23" fmla="*/ 60 h 72"/>
                <a:gd name="T24" fmla="*/ 26 w 86"/>
                <a:gd name="T25" fmla="*/ 68 h 72"/>
                <a:gd name="T26" fmla="*/ 2 w 86"/>
                <a:gd name="T27" fmla="*/ 67 h 72"/>
                <a:gd name="T28" fmla="*/ 3 w 86"/>
                <a:gd name="T29" fmla="*/ 0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1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3"/>
                    <a:pt x="70" y="64"/>
                    <a:pt x="65" y="62"/>
                  </a:cubicBezTo>
                  <a:cubicBezTo>
                    <a:pt x="64" y="55"/>
                    <a:pt x="73" y="57"/>
                    <a:pt x="75" y="54"/>
                  </a:cubicBezTo>
                  <a:cubicBezTo>
                    <a:pt x="79" y="48"/>
                    <a:pt x="78" y="36"/>
                    <a:pt x="78" y="26"/>
                  </a:cubicBezTo>
                  <a:cubicBezTo>
                    <a:pt x="71" y="24"/>
                    <a:pt x="59" y="26"/>
                    <a:pt x="50" y="25"/>
                  </a:cubicBezTo>
                  <a:cubicBezTo>
                    <a:pt x="48" y="30"/>
                    <a:pt x="48" y="41"/>
                    <a:pt x="50" y="45"/>
                  </a:cubicBezTo>
                  <a:cubicBezTo>
                    <a:pt x="50" y="51"/>
                    <a:pt x="60" y="47"/>
                    <a:pt x="60" y="53"/>
                  </a:cubicBezTo>
                  <a:cubicBezTo>
                    <a:pt x="55" y="56"/>
                    <a:pt x="37" y="53"/>
                    <a:pt x="31" y="54"/>
                  </a:cubicBezTo>
                  <a:cubicBezTo>
                    <a:pt x="30" y="48"/>
                    <a:pt x="37" y="50"/>
                    <a:pt x="40" y="48"/>
                  </a:cubicBezTo>
                  <a:cubicBezTo>
                    <a:pt x="43" y="43"/>
                    <a:pt x="42" y="33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8"/>
                    <a:pt x="6" y="53"/>
                    <a:pt x="13" y="60"/>
                  </a:cubicBezTo>
                  <a:cubicBezTo>
                    <a:pt x="18" y="64"/>
                    <a:pt x="25" y="60"/>
                    <a:pt x="26" y="68"/>
                  </a:cubicBezTo>
                  <a:cubicBezTo>
                    <a:pt x="21" y="72"/>
                    <a:pt x="10" y="65"/>
                    <a:pt x="2" y="67"/>
                  </a:cubicBezTo>
                  <a:cubicBezTo>
                    <a:pt x="3" y="44"/>
                    <a:pt x="0" y="19"/>
                    <a:pt x="3" y="0"/>
                  </a:cubicBezTo>
                  <a:cubicBezTo>
                    <a:pt x="9" y="0"/>
                    <a:pt x="6" y="8"/>
                    <a:pt x="9" y="10"/>
                  </a:cubicBezTo>
                  <a:cubicBezTo>
                    <a:pt x="30" y="12"/>
                    <a:pt x="54" y="10"/>
                    <a:pt x="76" y="11"/>
                  </a:cubicBezTo>
                  <a:cubicBezTo>
                    <a:pt x="81" y="10"/>
                    <a:pt x="78" y="1"/>
                    <a:pt x="83" y="1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85" name="Freeform 106">
              <a:extLst>
                <a:ext uri="{FF2B5EF4-FFF2-40B4-BE49-F238E27FC236}">
                  <a16:creationId xmlns:a16="http://schemas.microsoft.com/office/drawing/2014/main" id="{ABFCFBD0-8CCC-4A89-B8BC-5DD64FCD06EC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8373163" y="3782962"/>
              <a:ext cx="191906" cy="191506"/>
            </a:xfrm>
            <a:custGeom>
              <a:avLst/>
              <a:gdLst>
                <a:gd name="T0" fmla="*/ 8 w 93"/>
                <a:gd name="T1" fmla="*/ 1 h 86"/>
                <a:gd name="T2" fmla="*/ 13 w 93"/>
                <a:gd name="T3" fmla="*/ 11 h 86"/>
                <a:gd name="T4" fmla="*/ 82 w 93"/>
                <a:gd name="T5" fmla="*/ 12 h 86"/>
                <a:gd name="T6" fmla="*/ 88 w 93"/>
                <a:gd name="T7" fmla="*/ 3 h 86"/>
                <a:gd name="T8" fmla="*/ 90 w 93"/>
                <a:gd name="T9" fmla="*/ 4 h 86"/>
                <a:gd name="T10" fmla="*/ 50 w 93"/>
                <a:gd name="T11" fmla="*/ 86 h 86"/>
                <a:gd name="T12" fmla="*/ 8 w 93"/>
                <a:gd name="T13" fmla="*/ 1 h 86"/>
                <a:gd name="T14" fmla="*/ 16 w 93"/>
                <a:gd name="T15" fmla="*/ 56 h 86"/>
                <a:gd name="T16" fmla="*/ 80 w 93"/>
                <a:gd name="T17" fmla="*/ 57 h 86"/>
                <a:gd name="T18" fmla="*/ 84 w 93"/>
                <a:gd name="T19" fmla="*/ 30 h 86"/>
                <a:gd name="T20" fmla="*/ 82 w 93"/>
                <a:gd name="T21" fmla="*/ 27 h 86"/>
                <a:gd name="T22" fmla="*/ 14 w 93"/>
                <a:gd name="T23" fmla="*/ 27 h 86"/>
                <a:gd name="T24" fmla="*/ 16 w 93"/>
                <a:gd name="T25" fmla="*/ 5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86">
                  <a:moveTo>
                    <a:pt x="8" y="1"/>
                  </a:moveTo>
                  <a:cubicBezTo>
                    <a:pt x="14" y="0"/>
                    <a:pt x="10" y="10"/>
                    <a:pt x="13" y="11"/>
                  </a:cubicBezTo>
                  <a:cubicBezTo>
                    <a:pt x="34" y="13"/>
                    <a:pt x="60" y="11"/>
                    <a:pt x="82" y="12"/>
                  </a:cubicBezTo>
                  <a:cubicBezTo>
                    <a:pt x="87" y="11"/>
                    <a:pt x="83" y="2"/>
                    <a:pt x="88" y="3"/>
                  </a:cubicBezTo>
                  <a:cubicBezTo>
                    <a:pt x="89" y="3"/>
                    <a:pt x="90" y="3"/>
                    <a:pt x="90" y="4"/>
                  </a:cubicBezTo>
                  <a:cubicBezTo>
                    <a:pt x="93" y="46"/>
                    <a:pt x="92" y="86"/>
                    <a:pt x="50" y="86"/>
                  </a:cubicBezTo>
                  <a:cubicBezTo>
                    <a:pt x="8" y="86"/>
                    <a:pt x="0" y="44"/>
                    <a:pt x="8" y="1"/>
                  </a:cubicBezTo>
                  <a:close/>
                  <a:moveTo>
                    <a:pt x="16" y="56"/>
                  </a:moveTo>
                  <a:cubicBezTo>
                    <a:pt x="27" y="78"/>
                    <a:pt x="70" y="75"/>
                    <a:pt x="80" y="57"/>
                  </a:cubicBezTo>
                  <a:cubicBezTo>
                    <a:pt x="84" y="50"/>
                    <a:pt x="84" y="41"/>
                    <a:pt x="84" y="30"/>
                  </a:cubicBezTo>
                  <a:cubicBezTo>
                    <a:pt x="84" y="29"/>
                    <a:pt x="83" y="28"/>
                    <a:pt x="82" y="27"/>
                  </a:cubicBezTo>
                  <a:cubicBezTo>
                    <a:pt x="62" y="25"/>
                    <a:pt x="35" y="25"/>
                    <a:pt x="14" y="27"/>
                  </a:cubicBezTo>
                  <a:cubicBezTo>
                    <a:pt x="11" y="39"/>
                    <a:pt x="12" y="48"/>
                    <a:pt x="16" y="5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86" name="Freeform 107">
              <a:extLst>
                <a:ext uri="{FF2B5EF4-FFF2-40B4-BE49-F238E27FC236}">
                  <a16:creationId xmlns:a16="http://schemas.microsoft.com/office/drawing/2014/main" id="{F342AF01-9522-4075-B136-0950BA4EDFF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554820" y="3838350"/>
              <a:ext cx="175371" cy="72461"/>
            </a:xfrm>
            <a:custGeom>
              <a:avLst/>
              <a:gdLst>
                <a:gd name="T0" fmla="*/ 83 w 85"/>
                <a:gd name="T1" fmla="*/ 33 h 34"/>
                <a:gd name="T2" fmla="*/ 76 w 85"/>
                <a:gd name="T3" fmla="*/ 25 h 34"/>
                <a:gd name="T4" fmla="*/ 9 w 85"/>
                <a:gd name="T5" fmla="*/ 25 h 34"/>
                <a:gd name="T6" fmla="*/ 2 w 85"/>
                <a:gd name="T7" fmla="*/ 33 h 34"/>
                <a:gd name="T8" fmla="*/ 2 w 85"/>
                <a:gd name="T9" fmla="*/ 1 h 34"/>
                <a:gd name="T10" fmla="*/ 8 w 85"/>
                <a:gd name="T11" fmla="*/ 9 h 34"/>
                <a:gd name="T12" fmla="*/ 75 w 85"/>
                <a:gd name="T13" fmla="*/ 9 h 34"/>
                <a:gd name="T14" fmla="*/ 82 w 85"/>
                <a:gd name="T15" fmla="*/ 1 h 34"/>
                <a:gd name="T16" fmla="*/ 83 w 85"/>
                <a:gd name="T17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4">
                  <a:moveTo>
                    <a:pt x="83" y="33"/>
                  </a:moveTo>
                  <a:cubicBezTo>
                    <a:pt x="77" y="34"/>
                    <a:pt x="79" y="27"/>
                    <a:pt x="76" y="25"/>
                  </a:cubicBezTo>
                  <a:cubicBezTo>
                    <a:pt x="56" y="23"/>
                    <a:pt x="29" y="23"/>
                    <a:pt x="9" y="25"/>
                  </a:cubicBezTo>
                  <a:cubicBezTo>
                    <a:pt x="4" y="25"/>
                    <a:pt x="8" y="34"/>
                    <a:pt x="2" y="33"/>
                  </a:cubicBezTo>
                  <a:cubicBezTo>
                    <a:pt x="1" y="26"/>
                    <a:pt x="0" y="8"/>
                    <a:pt x="2" y="1"/>
                  </a:cubicBezTo>
                  <a:cubicBezTo>
                    <a:pt x="8" y="0"/>
                    <a:pt x="5" y="8"/>
                    <a:pt x="8" y="9"/>
                  </a:cubicBezTo>
                  <a:cubicBezTo>
                    <a:pt x="29" y="11"/>
                    <a:pt x="55" y="11"/>
                    <a:pt x="75" y="9"/>
                  </a:cubicBezTo>
                  <a:cubicBezTo>
                    <a:pt x="80" y="9"/>
                    <a:pt x="77" y="0"/>
                    <a:pt x="82" y="1"/>
                  </a:cubicBezTo>
                  <a:cubicBezTo>
                    <a:pt x="85" y="6"/>
                    <a:pt x="83" y="26"/>
                    <a:pt x="83" y="3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87" name="Freeform 108">
              <a:extLst>
                <a:ext uri="{FF2B5EF4-FFF2-40B4-BE49-F238E27FC236}">
                  <a16:creationId xmlns:a16="http://schemas.microsoft.com/office/drawing/2014/main" id="{E12648BE-FC22-4AAF-AA8D-C4E69339253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867958" y="3835762"/>
              <a:ext cx="175371" cy="77637"/>
            </a:xfrm>
            <a:custGeom>
              <a:avLst/>
              <a:gdLst>
                <a:gd name="T0" fmla="*/ 83 w 85"/>
                <a:gd name="T1" fmla="*/ 34 h 34"/>
                <a:gd name="T2" fmla="*/ 74 w 85"/>
                <a:gd name="T3" fmla="*/ 24 h 34"/>
                <a:gd name="T4" fmla="*/ 11 w 85"/>
                <a:gd name="T5" fmla="*/ 24 h 34"/>
                <a:gd name="T6" fmla="*/ 2 w 85"/>
                <a:gd name="T7" fmla="*/ 34 h 34"/>
                <a:gd name="T8" fmla="*/ 2 w 85"/>
                <a:gd name="T9" fmla="*/ 1 h 34"/>
                <a:gd name="T10" fmla="*/ 7 w 85"/>
                <a:gd name="T11" fmla="*/ 9 h 34"/>
                <a:gd name="T12" fmla="*/ 75 w 85"/>
                <a:gd name="T13" fmla="*/ 10 h 34"/>
                <a:gd name="T14" fmla="*/ 82 w 85"/>
                <a:gd name="T15" fmla="*/ 1 h 34"/>
                <a:gd name="T16" fmla="*/ 83 w 85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4">
                  <a:moveTo>
                    <a:pt x="83" y="34"/>
                  </a:moveTo>
                  <a:cubicBezTo>
                    <a:pt x="76" y="34"/>
                    <a:pt x="80" y="25"/>
                    <a:pt x="74" y="24"/>
                  </a:cubicBezTo>
                  <a:cubicBezTo>
                    <a:pt x="57" y="28"/>
                    <a:pt x="26" y="18"/>
                    <a:pt x="11" y="24"/>
                  </a:cubicBezTo>
                  <a:cubicBezTo>
                    <a:pt x="5" y="26"/>
                    <a:pt x="8" y="31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2"/>
                    <a:pt x="55" y="11"/>
                    <a:pt x="75" y="10"/>
                  </a:cubicBezTo>
                  <a:cubicBezTo>
                    <a:pt x="80" y="9"/>
                    <a:pt x="77" y="0"/>
                    <a:pt x="82" y="1"/>
                  </a:cubicBezTo>
                  <a:cubicBezTo>
                    <a:pt x="85" y="6"/>
                    <a:pt x="83" y="27"/>
                    <a:pt x="83" y="34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88" name="Freeform 109">
              <a:extLst>
                <a:ext uri="{FF2B5EF4-FFF2-40B4-BE49-F238E27FC236}">
                  <a16:creationId xmlns:a16="http://schemas.microsoft.com/office/drawing/2014/main" id="{8390B394-B8A7-4F43-A01E-4209941568F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033072" y="3779340"/>
              <a:ext cx="181571" cy="196682"/>
            </a:xfrm>
            <a:custGeom>
              <a:avLst/>
              <a:gdLst>
                <a:gd name="T0" fmla="*/ 3 w 88"/>
                <a:gd name="T1" fmla="*/ 79 h 89"/>
                <a:gd name="T2" fmla="*/ 3 w 88"/>
                <a:gd name="T3" fmla="*/ 74 h 89"/>
                <a:gd name="T4" fmla="*/ 72 w 88"/>
                <a:gd name="T5" fmla="*/ 17 h 89"/>
                <a:gd name="T6" fmla="*/ 12 w 88"/>
                <a:gd name="T7" fmla="*/ 18 h 89"/>
                <a:gd name="T8" fmla="*/ 6 w 88"/>
                <a:gd name="T9" fmla="*/ 28 h 89"/>
                <a:gd name="T10" fmla="*/ 5 w 88"/>
                <a:gd name="T11" fmla="*/ 14 h 89"/>
                <a:gd name="T12" fmla="*/ 5 w 88"/>
                <a:gd name="T13" fmla="*/ 1 h 89"/>
                <a:gd name="T14" fmla="*/ 13 w 88"/>
                <a:gd name="T15" fmla="*/ 10 h 89"/>
                <a:gd name="T16" fmla="*/ 78 w 88"/>
                <a:gd name="T17" fmla="*/ 10 h 89"/>
                <a:gd name="T18" fmla="*/ 85 w 88"/>
                <a:gd name="T19" fmla="*/ 2 h 89"/>
                <a:gd name="T20" fmla="*/ 86 w 88"/>
                <a:gd name="T21" fmla="*/ 22 h 89"/>
                <a:gd name="T22" fmla="*/ 73 w 88"/>
                <a:gd name="T23" fmla="*/ 35 h 89"/>
                <a:gd name="T24" fmla="*/ 28 w 88"/>
                <a:gd name="T25" fmla="*/ 72 h 89"/>
                <a:gd name="T26" fmla="*/ 78 w 88"/>
                <a:gd name="T27" fmla="*/ 71 h 89"/>
                <a:gd name="T28" fmla="*/ 85 w 88"/>
                <a:gd name="T29" fmla="*/ 61 h 89"/>
                <a:gd name="T30" fmla="*/ 86 w 88"/>
                <a:gd name="T31" fmla="*/ 88 h 89"/>
                <a:gd name="T32" fmla="*/ 77 w 88"/>
                <a:gd name="T33" fmla="*/ 79 h 89"/>
                <a:gd name="T34" fmla="*/ 3 w 88"/>
                <a:gd name="T35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9">
                  <a:moveTo>
                    <a:pt x="3" y="79"/>
                  </a:moveTo>
                  <a:cubicBezTo>
                    <a:pt x="3" y="77"/>
                    <a:pt x="3" y="75"/>
                    <a:pt x="3" y="74"/>
                  </a:cubicBezTo>
                  <a:cubicBezTo>
                    <a:pt x="26" y="55"/>
                    <a:pt x="49" y="37"/>
                    <a:pt x="72" y="17"/>
                  </a:cubicBezTo>
                  <a:cubicBezTo>
                    <a:pt x="52" y="18"/>
                    <a:pt x="30" y="16"/>
                    <a:pt x="12" y="18"/>
                  </a:cubicBezTo>
                  <a:cubicBezTo>
                    <a:pt x="8" y="19"/>
                    <a:pt x="10" y="27"/>
                    <a:pt x="6" y="28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2" y="4"/>
                    <a:pt x="5" y="1"/>
                  </a:cubicBezTo>
                  <a:cubicBezTo>
                    <a:pt x="11" y="0"/>
                    <a:pt x="8" y="10"/>
                    <a:pt x="13" y="10"/>
                  </a:cubicBezTo>
                  <a:cubicBezTo>
                    <a:pt x="35" y="10"/>
                    <a:pt x="57" y="10"/>
                    <a:pt x="78" y="10"/>
                  </a:cubicBezTo>
                  <a:cubicBezTo>
                    <a:pt x="83" y="10"/>
                    <a:pt x="79" y="1"/>
                    <a:pt x="85" y="2"/>
                  </a:cubicBezTo>
                  <a:cubicBezTo>
                    <a:pt x="86" y="6"/>
                    <a:pt x="88" y="17"/>
                    <a:pt x="86" y="22"/>
                  </a:cubicBezTo>
                  <a:cubicBezTo>
                    <a:pt x="85" y="26"/>
                    <a:pt x="77" y="32"/>
                    <a:pt x="73" y="35"/>
                  </a:cubicBezTo>
                  <a:cubicBezTo>
                    <a:pt x="58" y="48"/>
                    <a:pt x="39" y="61"/>
                    <a:pt x="28" y="72"/>
                  </a:cubicBezTo>
                  <a:cubicBezTo>
                    <a:pt x="44" y="71"/>
                    <a:pt x="63" y="73"/>
                    <a:pt x="78" y="71"/>
                  </a:cubicBezTo>
                  <a:cubicBezTo>
                    <a:pt x="84" y="71"/>
                    <a:pt x="80" y="61"/>
                    <a:pt x="85" y="61"/>
                  </a:cubicBezTo>
                  <a:cubicBezTo>
                    <a:pt x="88" y="65"/>
                    <a:pt x="86" y="83"/>
                    <a:pt x="86" y="88"/>
                  </a:cubicBezTo>
                  <a:cubicBezTo>
                    <a:pt x="79" y="89"/>
                    <a:pt x="83" y="79"/>
                    <a:pt x="77" y="79"/>
                  </a:cubicBezTo>
                  <a:cubicBezTo>
                    <a:pt x="53" y="79"/>
                    <a:pt x="28" y="79"/>
                    <a:pt x="3" y="79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sp>
          <p:nvSpPr>
            <p:cNvPr id="89" name="Freeform 110">
              <a:extLst>
                <a:ext uri="{FF2B5EF4-FFF2-40B4-BE49-F238E27FC236}">
                  <a16:creationId xmlns:a16="http://schemas.microsoft.com/office/drawing/2014/main" id="{AF32666C-82A9-4AEB-990E-1BDD329588D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239584" y="3795389"/>
              <a:ext cx="177437" cy="160451"/>
            </a:xfrm>
            <a:custGeom>
              <a:avLst/>
              <a:gdLst>
                <a:gd name="T0" fmla="*/ 26 w 86"/>
                <a:gd name="T1" fmla="*/ 70 h 70"/>
                <a:gd name="T2" fmla="*/ 22 w 86"/>
                <a:gd name="T3" fmla="*/ 70 h 70"/>
                <a:gd name="T4" fmla="*/ 2 w 86"/>
                <a:gd name="T5" fmla="*/ 66 h 70"/>
                <a:gd name="T6" fmla="*/ 3 w 86"/>
                <a:gd name="T7" fmla="*/ 0 h 70"/>
                <a:gd name="T8" fmla="*/ 8 w 86"/>
                <a:gd name="T9" fmla="*/ 9 h 70"/>
                <a:gd name="T10" fmla="*/ 76 w 86"/>
                <a:gd name="T11" fmla="*/ 10 h 70"/>
                <a:gd name="T12" fmla="*/ 83 w 86"/>
                <a:gd name="T13" fmla="*/ 2 h 70"/>
                <a:gd name="T14" fmla="*/ 85 w 86"/>
                <a:gd name="T15" fmla="*/ 62 h 70"/>
                <a:gd name="T16" fmla="*/ 65 w 86"/>
                <a:gd name="T17" fmla="*/ 61 h 70"/>
                <a:gd name="T18" fmla="*/ 76 w 86"/>
                <a:gd name="T19" fmla="*/ 53 h 70"/>
                <a:gd name="T20" fmla="*/ 77 w 86"/>
                <a:gd name="T21" fmla="*/ 26 h 70"/>
                <a:gd name="T22" fmla="*/ 50 w 86"/>
                <a:gd name="T23" fmla="*/ 25 h 70"/>
                <a:gd name="T24" fmla="*/ 60 w 86"/>
                <a:gd name="T25" fmla="*/ 52 h 70"/>
                <a:gd name="T26" fmla="*/ 47 w 86"/>
                <a:gd name="T27" fmla="*/ 54 h 70"/>
                <a:gd name="T28" fmla="*/ 31 w 86"/>
                <a:gd name="T29" fmla="*/ 53 h 70"/>
                <a:gd name="T30" fmla="*/ 41 w 86"/>
                <a:gd name="T31" fmla="*/ 47 h 70"/>
                <a:gd name="T32" fmla="*/ 42 w 86"/>
                <a:gd name="T33" fmla="*/ 25 h 70"/>
                <a:gd name="T34" fmla="*/ 9 w 86"/>
                <a:gd name="T35" fmla="*/ 25 h 70"/>
                <a:gd name="T36" fmla="*/ 26 w 86"/>
                <a:gd name="T37" fmla="*/ 65 h 70"/>
                <a:gd name="T38" fmla="*/ 26 w 86"/>
                <a:gd name="T3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" h="70">
                  <a:moveTo>
                    <a:pt x="26" y="70"/>
                  </a:moveTo>
                  <a:cubicBezTo>
                    <a:pt x="24" y="70"/>
                    <a:pt x="23" y="70"/>
                    <a:pt x="22" y="70"/>
                  </a:cubicBezTo>
                  <a:cubicBezTo>
                    <a:pt x="16" y="68"/>
                    <a:pt x="8" y="67"/>
                    <a:pt x="2" y="66"/>
                  </a:cubicBezTo>
                  <a:cubicBezTo>
                    <a:pt x="4" y="43"/>
                    <a:pt x="0" y="18"/>
                    <a:pt x="3" y="0"/>
                  </a:cubicBezTo>
                  <a:cubicBezTo>
                    <a:pt x="8" y="0"/>
                    <a:pt x="6" y="7"/>
                    <a:pt x="8" y="9"/>
                  </a:cubicBezTo>
                  <a:cubicBezTo>
                    <a:pt x="27" y="13"/>
                    <a:pt x="56" y="11"/>
                    <a:pt x="76" y="10"/>
                  </a:cubicBezTo>
                  <a:cubicBezTo>
                    <a:pt x="81" y="10"/>
                    <a:pt x="78" y="1"/>
                    <a:pt x="83" y="2"/>
                  </a:cubicBezTo>
                  <a:cubicBezTo>
                    <a:pt x="86" y="16"/>
                    <a:pt x="83" y="45"/>
                    <a:pt x="85" y="62"/>
                  </a:cubicBezTo>
                  <a:cubicBezTo>
                    <a:pt x="78" y="60"/>
                    <a:pt x="69" y="66"/>
                    <a:pt x="65" y="61"/>
                  </a:cubicBezTo>
                  <a:cubicBezTo>
                    <a:pt x="66" y="54"/>
                    <a:pt x="73" y="58"/>
                    <a:pt x="76" y="53"/>
                  </a:cubicBezTo>
                  <a:cubicBezTo>
                    <a:pt x="81" y="46"/>
                    <a:pt x="78" y="35"/>
                    <a:pt x="77" y="26"/>
                  </a:cubicBezTo>
                  <a:cubicBezTo>
                    <a:pt x="70" y="23"/>
                    <a:pt x="59" y="25"/>
                    <a:pt x="50" y="25"/>
                  </a:cubicBezTo>
                  <a:cubicBezTo>
                    <a:pt x="46" y="39"/>
                    <a:pt x="50" y="51"/>
                    <a:pt x="60" y="52"/>
                  </a:cubicBezTo>
                  <a:cubicBezTo>
                    <a:pt x="60" y="57"/>
                    <a:pt x="52" y="54"/>
                    <a:pt x="47" y="54"/>
                  </a:cubicBezTo>
                  <a:cubicBezTo>
                    <a:pt x="41" y="55"/>
                    <a:pt x="33" y="56"/>
                    <a:pt x="31" y="53"/>
                  </a:cubicBezTo>
                  <a:cubicBezTo>
                    <a:pt x="31" y="47"/>
                    <a:pt x="40" y="51"/>
                    <a:pt x="41" y="47"/>
                  </a:cubicBezTo>
                  <a:cubicBezTo>
                    <a:pt x="43" y="41"/>
                    <a:pt x="42" y="32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6" y="43"/>
                    <a:pt x="8" y="64"/>
                    <a:pt x="26" y="65"/>
                  </a:cubicBezTo>
                  <a:cubicBezTo>
                    <a:pt x="26" y="67"/>
                    <a:pt x="26" y="68"/>
                    <a:pt x="26" y="70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软雅黑"/>
              </a:endParaRPr>
            </a:p>
          </p:txBody>
        </p:sp>
        <p:grpSp>
          <p:nvGrpSpPr>
            <p:cNvPr id="90" name="组合 89">
              <a:extLst>
                <a:ext uri="{FF2B5EF4-FFF2-40B4-BE49-F238E27FC236}">
                  <a16:creationId xmlns:a16="http://schemas.microsoft.com/office/drawing/2014/main" id="{24243DF2-E5C5-44E3-859D-6EFCB893691C}"/>
                </a:ext>
              </a:extLst>
            </p:cNvPr>
            <p:cNvGrpSpPr/>
            <p:nvPr/>
          </p:nvGrpSpPr>
          <p:grpSpPr>
            <a:xfrm>
              <a:off x="5019428" y="2976185"/>
              <a:ext cx="4389099" cy="674611"/>
              <a:chOff x="5019428" y="2976185"/>
              <a:chExt cx="4389099" cy="674611"/>
            </a:xfrm>
          </p:grpSpPr>
          <p:sp>
            <p:nvSpPr>
              <p:cNvPr id="91" name="Freeform 64">
                <a:extLst>
                  <a:ext uri="{FF2B5EF4-FFF2-40B4-BE49-F238E27FC236}">
                    <a16:creationId xmlns:a16="http://schemas.microsoft.com/office/drawing/2014/main" id="{4910A599-65BB-4339-A101-B356CEB18E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6222442" y="3061951"/>
                <a:ext cx="668411" cy="496879"/>
              </a:xfrm>
              <a:custGeom>
                <a:avLst/>
                <a:gdLst>
                  <a:gd name="T0" fmla="*/ 278 w 324"/>
                  <a:gd name="T1" fmla="*/ 124 h 223"/>
                  <a:gd name="T2" fmla="*/ 277 w 324"/>
                  <a:gd name="T3" fmla="*/ 160 h 223"/>
                  <a:gd name="T4" fmla="*/ 249 w 324"/>
                  <a:gd name="T5" fmla="*/ 219 h 223"/>
                  <a:gd name="T6" fmla="*/ 220 w 324"/>
                  <a:gd name="T7" fmla="*/ 221 h 223"/>
                  <a:gd name="T8" fmla="*/ 171 w 324"/>
                  <a:gd name="T9" fmla="*/ 148 h 223"/>
                  <a:gd name="T10" fmla="*/ 136 w 324"/>
                  <a:gd name="T11" fmla="*/ 178 h 223"/>
                  <a:gd name="T12" fmla="*/ 120 w 324"/>
                  <a:gd name="T13" fmla="*/ 121 h 223"/>
                  <a:gd name="T14" fmla="*/ 10 w 324"/>
                  <a:gd name="T15" fmla="*/ 113 h 223"/>
                  <a:gd name="T16" fmla="*/ 0 w 324"/>
                  <a:gd name="T17" fmla="*/ 100 h 223"/>
                  <a:gd name="T18" fmla="*/ 19 w 324"/>
                  <a:gd name="T19" fmla="*/ 87 h 223"/>
                  <a:gd name="T20" fmla="*/ 109 w 324"/>
                  <a:gd name="T21" fmla="*/ 90 h 223"/>
                  <a:gd name="T22" fmla="*/ 118 w 324"/>
                  <a:gd name="T23" fmla="*/ 53 h 223"/>
                  <a:gd name="T24" fmla="*/ 151 w 324"/>
                  <a:gd name="T25" fmla="*/ 49 h 223"/>
                  <a:gd name="T26" fmla="*/ 154 w 324"/>
                  <a:gd name="T27" fmla="*/ 38 h 223"/>
                  <a:gd name="T28" fmla="*/ 185 w 324"/>
                  <a:gd name="T29" fmla="*/ 16 h 223"/>
                  <a:gd name="T30" fmla="*/ 192 w 324"/>
                  <a:gd name="T31" fmla="*/ 15 h 223"/>
                  <a:gd name="T32" fmla="*/ 195 w 324"/>
                  <a:gd name="T33" fmla="*/ 11 h 223"/>
                  <a:gd name="T34" fmla="*/ 200 w 324"/>
                  <a:gd name="T35" fmla="*/ 12 h 223"/>
                  <a:gd name="T36" fmla="*/ 230 w 324"/>
                  <a:gd name="T37" fmla="*/ 4 h 223"/>
                  <a:gd name="T38" fmla="*/ 222 w 324"/>
                  <a:gd name="T39" fmla="*/ 27 h 223"/>
                  <a:gd name="T40" fmla="*/ 169 w 324"/>
                  <a:gd name="T41" fmla="*/ 56 h 223"/>
                  <a:gd name="T42" fmla="*/ 158 w 324"/>
                  <a:gd name="T43" fmla="*/ 55 h 223"/>
                  <a:gd name="T44" fmla="*/ 161 w 324"/>
                  <a:gd name="T45" fmla="*/ 66 h 223"/>
                  <a:gd name="T46" fmla="*/ 166 w 324"/>
                  <a:gd name="T47" fmla="*/ 68 h 223"/>
                  <a:gd name="T48" fmla="*/ 176 w 324"/>
                  <a:gd name="T49" fmla="*/ 89 h 223"/>
                  <a:gd name="T50" fmla="*/ 232 w 324"/>
                  <a:gd name="T51" fmla="*/ 90 h 223"/>
                  <a:gd name="T52" fmla="*/ 218 w 324"/>
                  <a:gd name="T53" fmla="*/ 68 h 223"/>
                  <a:gd name="T54" fmla="*/ 226 w 324"/>
                  <a:gd name="T55" fmla="*/ 32 h 223"/>
                  <a:gd name="T56" fmla="*/ 240 w 324"/>
                  <a:gd name="T57" fmla="*/ 32 h 223"/>
                  <a:gd name="T58" fmla="*/ 266 w 324"/>
                  <a:gd name="T59" fmla="*/ 93 h 223"/>
                  <a:gd name="T60" fmla="*/ 289 w 324"/>
                  <a:gd name="T61" fmla="*/ 96 h 223"/>
                  <a:gd name="T62" fmla="*/ 303 w 324"/>
                  <a:gd name="T63" fmla="*/ 93 h 223"/>
                  <a:gd name="T64" fmla="*/ 321 w 324"/>
                  <a:gd name="T65" fmla="*/ 81 h 223"/>
                  <a:gd name="T66" fmla="*/ 300 w 324"/>
                  <a:gd name="T67" fmla="*/ 125 h 223"/>
                  <a:gd name="T68" fmla="*/ 278 w 324"/>
                  <a:gd name="T69" fmla="*/ 124 h 223"/>
                  <a:gd name="T70" fmla="*/ 242 w 324"/>
                  <a:gd name="T71" fmla="*/ 122 h 223"/>
                  <a:gd name="T72" fmla="*/ 193 w 324"/>
                  <a:gd name="T73" fmla="*/ 116 h 223"/>
                  <a:gd name="T74" fmla="*/ 241 w 324"/>
                  <a:gd name="T75" fmla="*/ 175 h 223"/>
                  <a:gd name="T76" fmla="*/ 242 w 324"/>
                  <a:gd name="T77" fmla="*/ 122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24" h="223">
                    <a:moveTo>
                      <a:pt x="278" y="124"/>
                    </a:moveTo>
                    <a:cubicBezTo>
                      <a:pt x="272" y="135"/>
                      <a:pt x="277" y="148"/>
                      <a:pt x="277" y="160"/>
                    </a:cubicBezTo>
                    <a:cubicBezTo>
                      <a:pt x="277" y="186"/>
                      <a:pt x="269" y="212"/>
                      <a:pt x="249" y="219"/>
                    </a:cubicBezTo>
                    <a:cubicBezTo>
                      <a:pt x="241" y="222"/>
                      <a:pt x="230" y="223"/>
                      <a:pt x="220" y="221"/>
                    </a:cubicBezTo>
                    <a:cubicBezTo>
                      <a:pt x="201" y="200"/>
                      <a:pt x="190" y="170"/>
                      <a:pt x="171" y="148"/>
                    </a:cubicBezTo>
                    <a:cubicBezTo>
                      <a:pt x="165" y="162"/>
                      <a:pt x="155" y="191"/>
                      <a:pt x="136" y="178"/>
                    </a:cubicBezTo>
                    <a:cubicBezTo>
                      <a:pt x="124" y="169"/>
                      <a:pt x="128" y="137"/>
                      <a:pt x="120" y="121"/>
                    </a:cubicBezTo>
                    <a:cubicBezTo>
                      <a:pt x="87" y="118"/>
                      <a:pt x="48" y="107"/>
                      <a:pt x="10" y="113"/>
                    </a:cubicBezTo>
                    <a:cubicBezTo>
                      <a:pt x="3" y="110"/>
                      <a:pt x="7" y="102"/>
                      <a:pt x="0" y="100"/>
                    </a:cubicBezTo>
                    <a:cubicBezTo>
                      <a:pt x="7" y="97"/>
                      <a:pt x="12" y="89"/>
                      <a:pt x="19" y="87"/>
                    </a:cubicBezTo>
                    <a:cubicBezTo>
                      <a:pt x="44" y="78"/>
                      <a:pt x="80" y="93"/>
                      <a:pt x="109" y="90"/>
                    </a:cubicBezTo>
                    <a:cubicBezTo>
                      <a:pt x="105" y="77"/>
                      <a:pt x="115" y="63"/>
                      <a:pt x="118" y="53"/>
                    </a:cubicBezTo>
                    <a:cubicBezTo>
                      <a:pt x="131" y="54"/>
                      <a:pt x="143" y="44"/>
                      <a:pt x="151" y="49"/>
                    </a:cubicBezTo>
                    <a:cubicBezTo>
                      <a:pt x="151" y="45"/>
                      <a:pt x="153" y="42"/>
                      <a:pt x="154" y="38"/>
                    </a:cubicBezTo>
                    <a:cubicBezTo>
                      <a:pt x="163" y="29"/>
                      <a:pt x="171" y="21"/>
                      <a:pt x="185" y="16"/>
                    </a:cubicBezTo>
                    <a:cubicBezTo>
                      <a:pt x="187" y="15"/>
                      <a:pt x="190" y="16"/>
                      <a:pt x="192" y="15"/>
                    </a:cubicBezTo>
                    <a:cubicBezTo>
                      <a:pt x="194" y="14"/>
                      <a:pt x="194" y="11"/>
                      <a:pt x="195" y="11"/>
                    </a:cubicBezTo>
                    <a:cubicBezTo>
                      <a:pt x="197" y="11"/>
                      <a:pt x="198" y="13"/>
                      <a:pt x="200" y="12"/>
                    </a:cubicBezTo>
                    <a:cubicBezTo>
                      <a:pt x="209" y="9"/>
                      <a:pt x="217" y="0"/>
                      <a:pt x="230" y="4"/>
                    </a:cubicBezTo>
                    <a:cubicBezTo>
                      <a:pt x="234" y="11"/>
                      <a:pt x="227" y="22"/>
                      <a:pt x="222" y="27"/>
                    </a:cubicBezTo>
                    <a:cubicBezTo>
                      <a:pt x="215" y="34"/>
                      <a:pt x="185" y="54"/>
                      <a:pt x="169" y="56"/>
                    </a:cubicBezTo>
                    <a:cubicBezTo>
                      <a:pt x="165" y="57"/>
                      <a:pt x="161" y="56"/>
                      <a:pt x="158" y="55"/>
                    </a:cubicBezTo>
                    <a:cubicBezTo>
                      <a:pt x="155" y="62"/>
                      <a:pt x="163" y="59"/>
                      <a:pt x="161" y="66"/>
                    </a:cubicBezTo>
                    <a:cubicBezTo>
                      <a:pt x="162" y="68"/>
                      <a:pt x="166" y="66"/>
                      <a:pt x="166" y="68"/>
                    </a:cubicBezTo>
                    <a:cubicBezTo>
                      <a:pt x="164" y="80"/>
                      <a:pt x="176" y="78"/>
                      <a:pt x="176" y="89"/>
                    </a:cubicBezTo>
                    <a:cubicBezTo>
                      <a:pt x="196" y="89"/>
                      <a:pt x="214" y="94"/>
                      <a:pt x="232" y="90"/>
                    </a:cubicBezTo>
                    <a:cubicBezTo>
                      <a:pt x="231" y="79"/>
                      <a:pt x="223" y="75"/>
                      <a:pt x="218" y="68"/>
                    </a:cubicBezTo>
                    <a:cubicBezTo>
                      <a:pt x="217" y="52"/>
                      <a:pt x="220" y="40"/>
                      <a:pt x="226" y="32"/>
                    </a:cubicBezTo>
                    <a:cubicBezTo>
                      <a:pt x="230" y="31"/>
                      <a:pt x="235" y="31"/>
                      <a:pt x="240" y="32"/>
                    </a:cubicBezTo>
                    <a:cubicBezTo>
                      <a:pt x="248" y="53"/>
                      <a:pt x="256" y="74"/>
                      <a:pt x="266" y="93"/>
                    </a:cubicBezTo>
                    <a:cubicBezTo>
                      <a:pt x="275" y="92"/>
                      <a:pt x="282" y="97"/>
                      <a:pt x="289" y="96"/>
                    </a:cubicBezTo>
                    <a:cubicBezTo>
                      <a:pt x="294" y="96"/>
                      <a:pt x="298" y="91"/>
                      <a:pt x="303" y="93"/>
                    </a:cubicBezTo>
                    <a:cubicBezTo>
                      <a:pt x="307" y="87"/>
                      <a:pt x="312" y="79"/>
                      <a:pt x="321" y="81"/>
                    </a:cubicBezTo>
                    <a:cubicBezTo>
                      <a:pt x="324" y="103"/>
                      <a:pt x="312" y="117"/>
                      <a:pt x="300" y="125"/>
                    </a:cubicBezTo>
                    <a:cubicBezTo>
                      <a:pt x="292" y="125"/>
                      <a:pt x="284" y="125"/>
                      <a:pt x="278" y="124"/>
                    </a:cubicBezTo>
                    <a:close/>
                    <a:moveTo>
                      <a:pt x="242" y="122"/>
                    </a:moveTo>
                    <a:cubicBezTo>
                      <a:pt x="226" y="114"/>
                      <a:pt x="213" y="121"/>
                      <a:pt x="193" y="116"/>
                    </a:cubicBezTo>
                    <a:cubicBezTo>
                      <a:pt x="206" y="138"/>
                      <a:pt x="217" y="163"/>
                      <a:pt x="241" y="175"/>
                    </a:cubicBezTo>
                    <a:cubicBezTo>
                      <a:pt x="244" y="161"/>
                      <a:pt x="249" y="138"/>
                      <a:pt x="242" y="122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  <p:sp>
            <p:nvSpPr>
              <p:cNvPr id="92" name="Freeform 65">
                <a:extLst>
                  <a:ext uri="{FF2B5EF4-FFF2-40B4-BE49-F238E27FC236}">
                    <a16:creationId xmlns:a16="http://schemas.microsoft.com/office/drawing/2014/main" id="{7B3E68DF-3D84-4FDF-ABCC-2E808857FE5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4931595" y="3066084"/>
                <a:ext cx="672545" cy="496879"/>
              </a:xfrm>
              <a:custGeom>
                <a:avLst/>
                <a:gdLst>
                  <a:gd name="T0" fmla="*/ 260 w 326"/>
                  <a:gd name="T1" fmla="*/ 148 h 222"/>
                  <a:gd name="T2" fmla="*/ 224 w 326"/>
                  <a:gd name="T3" fmla="*/ 222 h 222"/>
                  <a:gd name="T4" fmla="*/ 220 w 326"/>
                  <a:gd name="T5" fmla="*/ 174 h 222"/>
                  <a:gd name="T6" fmla="*/ 214 w 326"/>
                  <a:gd name="T7" fmla="*/ 140 h 222"/>
                  <a:gd name="T8" fmla="*/ 217 w 326"/>
                  <a:gd name="T9" fmla="*/ 133 h 222"/>
                  <a:gd name="T10" fmla="*/ 197 w 326"/>
                  <a:gd name="T11" fmla="*/ 68 h 222"/>
                  <a:gd name="T12" fmla="*/ 169 w 326"/>
                  <a:gd name="T13" fmla="*/ 80 h 222"/>
                  <a:gd name="T14" fmla="*/ 149 w 326"/>
                  <a:gd name="T15" fmla="*/ 72 h 222"/>
                  <a:gd name="T16" fmla="*/ 108 w 326"/>
                  <a:gd name="T17" fmla="*/ 64 h 222"/>
                  <a:gd name="T18" fmla="*/ 76 w 326"/>
                  <a:gd name="T19" fmla="*/ 60 h 222"/>
                  <a:gd name="T20" fmla="*/ 31 w 326"/>
                  <a:gd name="T21" fmla="*/ 44 h 222"/>
                  <a:gd name="T22" fmla="*/ 17 w 326"/>
                  <a:gd name="T23" fmla="*/ 32 h 222"/>
                  <a:gd name="T24" fmla="*/ 8 w 326"/>
                  <a:gd name="T25" fmla="*/ 32 h 222"/>
                  <a:gd name="T26" fmla="*/ 27 w 326"/>
                  <a:gd name="T27" fmla="*/ 1 h 222"/>
                  <a:gd name="T28" fmla="*/ 60 w 326"/>
                  <a:gd name="T29" fmla="*/ 6 h 222"/>
                  <a:gd name="T30" fmla="*/ 125 w 326"/>
                  <a:gd name="T31" fmla="*/ 41 h 222"/>
                  <a:gd name="T32" fmla="*/ 192 w 326"/>
                  <a:gd name="T33" fmla="*/ 57 h 222"/>
                  <a:gd name="T34" fmla="*/ 187 w 326"/>
                  <a:gd name="T35" fmla="*/ 15 h 222"/>
                  <a:gd name="T36" fmla="*/ 219 w 326"/>
                  <a:gd name="T37" fmla="*/ 5 h 222"/>
                  <a:gd name="T38" fmla="*/ 247 w 326"/>
                  <a:gd name="T39" fmla="*/ 99 h 222"/>
                  <a:gd name="T40" fmla="*/ 272 w 326"/>
                  <a:gd name="T41" fmla="*/ 84 h 222"/>
                  <a:gd name="T42" fmla="*/ 285 w 326"/>
                  <a:gd name="T43" fmla="*/ 84 h 222"/>
                  <a:gd name="T44" fmla="*/ 290 w 326"/>
                  <a:gd name="T45" fmla="*/ 87 h 222"/>
                  <a:gd name="T46" fmla="*/ 310 w 326"/>
                  <a:gd name="T47" fmla="*/ 75 h 222"/>
                  <a:gd name="T48" fmla="*/ 317 w 326"/>
                  <a:gd name="T49" fmla="*/ 68 h 222"/>
                  <a:gd name="T50" fmla="*/ 321 w 326"/>
                  <a:gd name="T51" fmla="*/ 93 h 222"/>
                  <a:gd name="T52" fmla="*/ 305 w 326"/>
                  <a:gd name="T53" fmla="*/ 125 h 222"/>
                  <a:gd name="T54" fmla="*/ 286 w 326"/>
                  <a:gd name="T55" fmla="*/ 143 h 222"/>
                  <a:gd name="T56" fmla="*/ 260 w 326"/>
                  <a:gd name="T57" fmla="*/ 148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26" h="222">
                    <a:moveTo>
                      <a:pt x="260" y="148"/>
                    </a:moveTo>
                    <a:cubicBezTo>
                      <a:pt x="264" y="185"/>
                      <a:pt x="261" y="222"/>
                      <a:pt x="224" y="222"/>
                    </a:cubicBezTo>
                    <a:cubicBezTo>
                      <a:pt x="216" y="211"/>
                      <a:pt x="221" y="192"/>
                      <a:pt x="220" y="174"/>
                    </a:cubicBezTo>
                    <a:cubicBezTo>
                      <a:pt x="220" y="162"/>
                      <a:pt x="218" y="150"/>
                      <a:pt x="214" y="140"/>
                    </a:cubicBezTo>
                    <a:cubicBezTo>
                      <a:pt x="215" y="137"/>
                      <a:pt x="216" y="135"/>
                      <a:pt x="217" y="133"/>
                    </a:cubicBezTo>
                    <a:cubicBezTo>
                      <a:pt x="215" y="109"/>
                      <a:pt x="208" y="86"/>
                      <a:pt x="197" y="68"/>
                    </a:cubicBezTo>
                    <a:cubicBezTo>
                      <a:pt x="191" y="75"/>
                      <a:pt x="184" y="84"/>
                      <a:pt x="169" y="80"/>
                    </a:cubicBezTo>
                    <a:cubicBezTo>
                      <a:pt x="162" y="78"/>
                      <a:pt x="157" y="73"/>
                      <a:pt x="149" y="72"/>
                    </a:cubicBezTo>
                    <a:cubicBezTo>
                      <a:pt x="134" y="70"/>
                      <a:pt x="122" y="66"/>
                      <a:pt x="108" y="64"/>
                    </a:cubicBezTo>
                    <a:cubicBezTo>
                      <a:pt x="97" y="62"/>
                      <a:pt x="86" y="62"/>
                      <a:pt x="76" y="60"/>
                    </a:cubicBezTo>
                    <a:cubicBezTo>
                      <a:pt x="59" y="56"/>
                      <a:pt x="46" y="45"/>
                      <a:pt x="31" y="44"/>
                    </a:cubicBezTo>
                    <a:cubicBezTo>
                      <a:pt x="29" y="37"/>
                      <a:pt x="18" y="40"/>
                      <a:pt x="17" y="32"/>
                    </a:cubicBezTo>
                    <a:cubicBezTo>
                      <a:pt x="13" y="34"/>
                      <a:pt x="12" y="34"/>
                      <a:pt x="8" y="32"/>
                    </a:cubicBezTo>
                    <a:cubicBezTo>
                      <a:pt x="0" y="14"/>
                      <a:pt x="19" y="9"/>
                      <a:pt x="27" y="1"/>
                    </a:cubicBezTo>
                    <a:cubicBezTo>
                      <a:pt x="39" y="2"/>
                      <a:pt x="48" y="5"/>
                      <a:pt x="60" y="6"/>
                    </a:cubicBezTo>
                    <a:cubicBezTo>
                      <a:pt x="79" y="20"/>
                      <a:pt x="108" y="24"/>
                      <a:pt x="125" y="41"/>
                    </a:cubicBezTo>
                    <a:cubicBezTo>
                      <a:pt x="150" y="43"/>
                      <a:pt x="166" y="63"/>
                      <a:pt x="192" y="57"/>
                    </a:cubicBezTo>
                    <a:cubicBezTo>
                      <a:pt x="188" y="44"/>
                      <a:pt x="181" y="30"/>
                      <a:pt x="187" y="15"/>
                    </a:cubicBezTo>
                    <a:cubicBezTo>
                      <a:pt x="196" y="9"/>
                      <a:pt x="208" y="0"/>
                      <a:pt x="219" y="5"/>
                    </a:cubicBezTo>
                    <a:cubicBezTo>
                      <a:pt x="220" y="42"/>
                      <a:pt x="239" y="67"/>
                      <a:pt x="247" y="99"/>
                    </a:cubicBezTo>
                    <a:cubicBezTo>
                      <a:pt x="255" y="98"/>
                      <a:pt x="264" y="89"/>
                      <a:pt x="272" y="84"/>
                    </a:cubicBezTo>
                    <a:cubicBezTo>
                      <a:pt x="277" y="84"/>
                      <a:pt x="281" y="83"/>
                      <a:pt x="285" y="84"/>
                    </a:cubicBezTo>
                    <a:cubicBezTo>
                      <a:pt x="286" y="84"/>
                      <a:pt x="291" y="87"/>
                      <a:pt x="290" y="87"/>
                    </a:cubicBezTo>
                    <a:cubicBezTo>
                      <a:pt x="298" y="86"/>
                      <a:pt x="300" y="76"/>
                      <a:pt x="310" y="75"/>
                    </a:cubicBezTo>
                    <a:cubicBezTo>
                      <a:pt x="312" y="72"/>
                      <a:pt x="313" y="68"/>
                      <a:pt x="317" y="68"/>
                    </a:cubicBezTo>
                    <a:cubicBezTo>
                      <a:pt x="326" y="73"/>
                      <a:pt x="321" y="83"/>
                      <a:pt x="321" y="93"/>
                    </a:cubicBezTo>
                    <a:cubicBezTo>
                      <a:pt x="321" y="102"/>
                      <a:pt x="311" y="118"/>
                      <a:pt x="305" y="125"/>
                    </a:cubicBezTo>
                    <a:cubicBezTo>
                      <a:pt x="300" y="131"/>
                      <a:pt x="292" y="135"/>
                      <a:pt x="286" y="143"/>
                    </a:cubicBezTo>
                    <a:cubicBezTo>
                      <a:pt x="276" y="142"/>
                      <a:pt x="269" y="151"/>
                      <a:pt x="260" y="148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  <p:sp>
            <p:nvSpPr>
              <p:cNvPr id="93" name="Freeform 66">
                <a:extLst>
                  <a:ext uri="{FF2B5EF4-FFF2-40B4-BE49-F238E27FC236}">
                    <a16:creationId xmlns:a16="http://schemas.microsoft.com/office/drawing/2014/main" id="{A7D18E60-8FCC-4B7E-8A52-44F5C29E02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7405093" y="3079032"/>
                <a:ext cx="637407" cy="460648"/>
              </a:xfrm>
              <a:custGeom>
                <a:avLst/>
                <a:gdLst>
                  <a:gd name="T0" fmla="*/ 242 w 309"/>
                  <a:gd name="T1" fmla="*/ 168 h 206"/>
                  <a:gd name="T2" fmla="*/ 232 w 309"/>
                  <a:gd name="T3" fmla="*/ 206 h 206"/>
                  <a:gd name="T4" fmla="*/ 217 w 309"/>
                  <a:gd name="T5" fmla="*/ 155 h 206"/>
                  <a:gd name="T6" fmla="*/ 188 w 309"/>
                  <a:gd name="T7" fmla="*/ 131 h 206"/>
                  <a:gd name="T8" fmla="*/ 183 w 309"/>
                  <a:gd name="T9" fmla="*/ 123 h 206"/>
                  <a:gd name="T10" fmla="*/ 176 w 309"/>
                  <a:gd name="T11" fmla="*/ 120 h 206"/>
                  <a:gd name="T12" fmla="*/ 165 w 309"/>
                  <a:gd name="T13" fmla="*/ 103 h 206"/>
                  <a:gd name="T14" fmla="*/ 171 w 309"/>
                  <a:gd name="T15" fmla="*/ 100 h 206"/>
                  <a:gd name="T16" fmla="*/ 159 w 309"/>
                  <a:gd name="T17" fmla="*/ 97 h 206"/>
                  <a:gd name="T18" fmla="*/ 128 w 309"/>
                  <a:gd name="T19" fmla="*/ 52 h 206"/>
                  <a:gd name="T20" fmla="*/ 125 w 309"/>
                  <a:gd name="T21" fmla="*/ 64 h 206"/>
                  <a:gd name="T22" fmla="*/ 109 w 309"/>
                  <a:gd name="T23" fmla="*/ 73 h 206"/>
                  <a:gd name="T24" fmla="*/ 90 w 309"/>
                  <a:gd name="T25" fmla="*/ 70 h 206"/>
                  <a:gd name="T26" fmla="*/ 70 w 309"/>
                  <a:gd name="T27" fmla="*/ 76 h 206"/>
                  <a:gd name="T28" fmla="*/ 128 w 309"/>
                  <a:gd name="T29" fmla="*/ 110 h 206"/>
                  <a:gd name="T30" fmla="*/ 69 w 309"/>
                  <a:gd name="T31" fmla="*/ 88 h 206"/>
                  <a:gd name="T32" fmla="*/ 53 w 309"/>
                  <a:gd name="T33" fmla="*/ 77 h 206"/>
                  <a:gd name="T34" fmla="*/ 37 w 309"/>
                  <a:gd name="T35" fmla="*/ 75 h 206"/>
                  <a:gd name="T36" fmla="*/ 19 w 309"/>
                  <a:gd name="T37" fmla="*/ 66 h 206"/>
                  <a:gd name="T38" fmla="*/ 0 w 309"/>
                  <a:gd name="T39" fmla="*/ 60 h 206"/>
                  <a:gd name="T40" fmla="*/ 1 w 309"/>
                  <a:gd name="T41" fmla="*/ 48 h 206"/>
                  <a:gd name="T42" fmla="*/ 43 w 309"/>
                  <a:gd name="T43" fmla="*/ 49 h 206"/>
                  <a:gd name="T44" fmla="*/ 69 w 309"/>
                  <a:gd name="T45" fmla="*/ 57 h 206"/>
                  <a:gd name="T46" fmla="*/ 81 w 309"/>
                  <a:gd name="T47" fmla="*/ 42 h 206"/>
                  <a:gd name="T48" fmla="*/ 101 w 309"/>
                  <a:gd name="T49" fmla="*/ 43 h 206"/>
                  <a:gd name="T50" fmla="*/ 117 w 309"/>
                  <a:gd name="T51" fmla="*/ 3 h 206"/>
                  <a:gd name="T52" fmla="*/ 135 w 309"/>
                  <a:gd name="T53" fmla="*/ 17 h 206"/>
                  <a:gd name="T54" fmla="*/ 171 w 309"/>
                  <a:gd name="T55" fmla="*/ 75 h 206"/>
                  <a:gd name="T56" fmla="*/ 182 w 309"/>
                  <a:gd name="T57" fmla="*/ 85 h 206"/>
                  <a:gd name="T58" fmla="*/ 184 w 309"/>
                  <a:gd name="T59" fmla="*/ 78 h 206"/>
                  <a:gd name="T60" fmla="*/ 201 w 309"/>
                  <a:gd name="T61" fmla="*/ 74 h 206"/>
                  <a:gd name="T62" fmla="*/ 200 w 309"/>
                  <a:gd name="T63" fmla="*/ 15 h 206"/>
                  <a:gd name="T64" fmla="*/ 221 w 309"/>
                  <a:gd name="T65" fmla="*/ 19 h 206"/>
                  <a:gd name="T66" fmla="*/ 231 w 309"/>
                  <a:gd name="T67" fmla="*/ 40 h 206"/>
                  <a:gd name="T68" fmla="*/ 214 w 309"/>
                  <a:gd name="T69" fmla="*/ 36 h 206"/>
                  <a:gd name="T70" fmla="*/ 223 w 309"/>
                  <a:gd name="T71" fmla="*/ 74 h 206"/>
                  <a:gd name="T72" fmla="*/ 275 w 309"/>
                  <a:gd name="T73" fmla="*/ 75 h 206"/>
                  <a:gd name="T74" fmla="*/ 296 w 309"/>
                  <a:gd name="T75" fmla="*/ 65 h 206"/>
                  <a:gd name="T76" fmla="*/ 228 w 309"/>
                  <a:gd name="T77" fmla="*/ 91 h 206"/>
                  <a:gd name="T78" fmla="*/ 237 w 309"/>
                  <a:gd name="T79" fmla="*/ 137 h 206"/>
                  <a:gd name="T80" fmla="*/ 267 w 309"/>
                  <a:gd name="T81" fmla="*/ 156 h 206"/>
                  <a:gd name="T82" fmla="*/ 292 w 309"/>
                  <a:gd name="T83" fmla="*/ 173 h 206"/>
                  <a:gd name="T84" fmla="*/ 305 w 309"/>
                  <a:gd name="T85" fmla="*/ 176 h 206"/>
                  <a:gd name="T86" fmla="*/ 289 w 309"/>
                  <a:gd name="T87" fmla="*/ 200 h 206"/>
                  <a:gd name="T88" fmla="*/ 271 w 309"/>
                  <a:gd name="T89" fmla="*/ 188 h 206"/>
                  <a:gd name="T90" fmla="*/ 242 w 309"/>
                  <a:gd name="T91" fmla="*/ 168 h 206"/>
                  <a:gd name="T92" fmla="*/ 205 w 309"/>
                  <a:gd name="T93" fmla="*/ 92 h 206"/>
                  <a:gd name="T94" fmla="*/ 180 w 309"/>
                  <a:gd name="T95" fmla="*/ 91 h 206"/>
                  <a:gd name="T96" fmla="*/ 173 w 309"/>
                  <a:gd name="T97" fmla="*/ 99 h 206"/>
                  <a:gd name="T98" fmla="*/ 210 w 309"/>
                  <a:gd name="T99" fmla="*/ 120 h 206"/>
                  <a:gd name="T100" fmla="*/ 205 w 309"/>
                  <a:gd name="T101" fmla="*/ 92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09" h="206">
                    <a:moveTo>
                      <a:pt x="242" y="168"/>
                    </a:moveTo>
                    <a:cubicBezTo>
                      <a:pt x="240" y="181"/>
                      <a:pt x="244" y="200"/>
                      <a:pt x="232" y="206"/>
                    </a:cubicBezTo>
                    <a:cubicBezTo>
                      <a:pt x="210" y="203"/>
                      <a:pt x="224" y="176"/>
                      <a:pt x="217" y="155"/>
                    </a:cubicBezTo>
                    <a:cubicBezTo>
                      <a:pt x="212" y="141"/>
                      <a:pt x="197" y="139"/>
                      <a:pt x="188" y="131"/>
                    </a:cubicBezTo>
                    <a:cubicBezTo>
                      <a:pt x="186" y="129"/>
                      <a:pt x="186" y="125"/>
                      <a:pt x="183" y="123"/>
                    </a:cubicBezTo>
                    <a:cubicBezTo>
                      <a:pt x="181" y="121"/>
                      <a:pt x="178" y="122"/>
                      <a:pt x="176" y="120"/>
                    </a:cubicBezTo>
                    <a:cubicBezTo>
                      <a:pt x="169" y="116"/>
                      <a:pt x="166" y="106"/>
                      <a:pt x="165" y="103"/>
                    </a:cubicBezTo>
                    <a:cubicBezTo>
                      <a:pt x="165" y="100"/>
                      <a:pt x="168" y="101"/>
                      <a:pt x="171" y="100"/>
                    </a:cubicBezTo>
                    <a:cubicBezTo>
                      <a:pt x="168" y="98"/>
                      <a:pt x="161" y="100"/>
                      <a:pt x="159" y="97"/>
                    </a:cubicBezTo>
                    <a:cubicBezTo>
                      <a:pt x="147" y="84"/>
                      <a:pt x="137" y="68"/>
                      <a:pt x="128" y="52"/>
                    </a:cubicBezTo>
                    <a:cubicBezTo>
                      <a:pt x="126" y="55"/>
                      <a:pt x="125" y="59"/>
                      <a:pt x="125" y="64"/>
                    </a:cubicBezTo>
                    <a:cubicBezTo>
                      <a:pt x="118" y="66"/>
                      <a:pt x="116" y="72"/>
                      <a:pt x="109" y="73"/>
                    </a:cubicBezTo>
                    <a:cubicBezTo>
                      <a:pt x="104" y="74"/>
                      <a:pt x="97" y="70"/>
                      <a:pt x="90" y="70"/>
                    </a:cubicBezTo>
                    <a:cubicBezTo>
                      <a:pt x="83" y="71"/>
                      <a:pt x="77" y="76"/>
                      <a:pt x="70" y="76"/>
                    </a:cubicBezTo>
                    <a:cubicBezTo>
                      <a:pt x="87" y="90"/>
                      <a:pt x="114" y="93"/>
                      <a:pt x="128" y="110"/>
                    </a:cubicBezTo>
                    <a:cubicBezTo>
                      <a:pt x="112" y="98"/>
                      <a:pt x="89" y="97"/>
                      <a:pt x="69" y="88"/>
                    </a:cubicBezTo>
                    <a:cubicBezTo>
                      <a:pt x="63" y="85"/>
                      <a:pt x="59" y="79"/>
                      <a:pt x="53" y="77"/>
                    </a:cubicBezTo>
                    <a:cubicBezTo>
                      <a:pt x="48" y="76"/>
                      <a:pt x="42" y="77"/>
                      <a:pt x="37" y="75"/>
                    </a:cubicBezTo>
                    <a:cubicBezTo>
                      <a:pt x="31" y="73"/>
                      <a:pt x="25" y="67"/>
                      <a:pt x="19" y="66"/>
                    </a:cubicBezTo>
                    <a:cubicBezTo>
                      <a:pt x="12" y="64"/>
                      <a:pt x="4" y="67"/>
                      <a:pt x="0" y="60"/>
                    </a:cubicBezTo>
                    <a:cubicBezTo>
                      <a:pt x="1" y="56"/>
                      <a:pt x="1" y="53"/>
                      <a:pt x="1" y="48"/>
                    </a:cubicBezTo>
                    <a:cubicBezTo>
                      <a:pt x="13" y="39"/>
                      <a:pt x="28" y="45"/>
                      <a:pt x="43" y="49"/>
                    </a:cubicBezTo>
                    <a:cubicBezTo>
                      <a:pt x="52" y="52"/>
                      <a:pt x="61" y="54"/>
                      <a:pt x="69" y="57"/>
                    </a:cubicBezTo>
                    <a:cubicBezTo>
                      <a:pt x="73" y="50"/>
                      <a:pt x="73" y="43"/>
                      <a:pt x="81" y="42"/>
                    </a:cubicBezTo>
                    <a:cubicBezTo>
                      <a:pt x="88" y="40"/>
                      <a:pt x="94" y="47"/>
                      <a:pt x="101" y="43"/>
                    </a:cubicBezTo>
                    <a:cubicBezTo>
                      <a:pt x="94" y="25"/>
                      <a:pt x="97" y="0"/>
                      <a:pt x="117" y="3"/>
                    </a:cubicBezTo>
                    <a:cubicBezTo>
                      <a:pt x="126" y="5"/>
                      <a:pt x="127" y="16"/>
                      <a:pt x="135" y="17"/>
                    </a:cubicBezTo>
                    <a:cubicBezTo>
                      <a:pt x="144" y="39"/>
                      <a:pt x="162" y="53"/>
                      <a:pt x="171" y="75"/>
                    </a:cubicBezTo>
                    <a:cubicBezTo>
                      <a:pt x="176" y="77"/>
                      <a:pt x="181" y="79"/>
                      <a:pt x="182" y="85"/>
                    </a:cubicBezTo>
                    <a:cubicBezTo>
                      <a:pt x="185" y="84"/>
                      <a:pt x="182" y="79"/>
                      <a:pt x="184" y="78"/>
                    </a:cubicBezTo>
                    <a:cubicBezTo>
                      <a:pt x="190" y="77"/>
                      <a:pt x="194" y="74"/>
                      <a:pt x="201" y="74"/>
                    </a:cubicBezTo>
                    <a:cubicBezTo>
                      <a:pt x="197" y="59"/>
                      <a:pt x="186" y="27"/>
                      <a:pt x="200" y="15"/>
                    </a:cubicBezTo>
                    <a:cubicBezTo>
                      <a:pt x="208" y="15"/>
                      <a:pt x="214" y="17"/>
                      <a:pt x="221" y="19"/>
                    </a:cubicBezTo>
                    <a:cubicBezTo>
                      <a:pt x="225" y="25"/>
                      <a:pt x="227" y="33"/>
                      <a:pt x="231" y="40"/>
                    </a:cubicBezTo>
                    <a:cubicBezTo>
                      <a:pt x="226" y="41"/>
                      <a:pt x="221" y="35"/>
                      <a:pt x="214" y="36"/>
                    </a:cubicBezTo>
                    <a:cubicBezTo>
                      <a:pt x="213" y="49"/>
                      <a:pt x="217" y="64"/>
                      <a:pt x="223" y="74"/>
                    </a:cubicBezTo>
                    <a:cubicBezTo>
                      <a:pt x="238" y="77"/>
                      <a:pt x="259" y="78"/>
                      <a:pt x="275" y="75"/>
                    </a:cubicBezTo>
                    <a:cubicBezTo>
                      <a:pt x="280" y="70"/>
                      <a:pt x="287" y="55"/>
                      <a:pt x="296" y="65"/>
                    </a:cubicBezTo>
                    <a:cubicBezTo>
                      <a:pt x="291" y="92"/>
                      <a:pt x="255" y="86"/>
                      <a:pt x="228" y="91"/>
                    </a:cubicBezTo>
                    <a:cubicBezTo>
                      <a:pt x="230" y="107"/>
                      <a:pt x="229" y="126"/>
                      <a:pt x="237" y="137"/>
                    </a:cubicBezTo>
                    <a:cubicBezTo>
                      <a:pt x="243" y="146"/>
                      <a:pt x="257" y="150"/>
                      <a:pt x="267" y="156"/>
                    </a:cubicBezTo>
                    <a:cubicBezTo>
                      <a:pt x="275" y="161"/>
                      <a:pt x="283" y="169"/>
                      <a:pt x="292" y="173"/>
                    </a:cubicBezTo>
                    <a:cubicBezTo>
                      <a:pt x="296" y="175"/>
                      <a:pt x="301" y="176"/>
                      <a:pt x="305" y="176"/>
                    </a:cubicBezTo>
                    <a:cubicBezTo>
                      <a:pt x="309" y="189"/>
                      <a:pt x="299" y="201"/>
                      <a:pt x="289" y="200"/>
                    </a:cubicBezTo>
                    <a:cubicBezTo>
                      <a:pt x="283" y="200"/>
                      <a:pt x="277" y="192"/>
                      <a:pt x="271" y="188"/>
                    </a:cubicBezTo>
                    <a:cubicBezTo>
                      <a:pt x="260" y="179"/>
                      <a:pt x="251" y="176"/>
                      <a:pt x="242" y="168"/>
                    </a:cubicBezTo>
                    <a:close/>
                    <a:moveTo>
                      <a:pt x="205" y="92"/>
                    </a:moveTo>
                    <a:cubicBezTo>
                      <a:pt x="196" y="93"/>
                      <a:pt x="187" y="95"/>
                      <a:pt x="180" y="91"/>
                    </a:cubicBezTo>
                    <a:cubicBezTo>
                      <a:pt x="180" y="95"/>
                      <a:pt x="176" y="97"/>
                      <a:pt x="173" y="99"/>
                    </a:cubicBezTo>
                    <a:cubicBezTo>
                      <a:pt x="187" y="104"/>
                      <a:pt x="196" y="115"/>
                      <a:pt x="210" y="120"/>
                    </a:cubicBezTo>
                    <a:cubicBezTo>
                      <a:pt x="209" y="110"/>
                      <a:pt x="208" y="101"/>
                      <a:pt x="205" y="92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  <p:sp>
            <p:nvSpPr>
              <p:cNvPr id="94" name="Freeform 68">
                <a:extLst>
                  <a:ext uri="{FF2B5EF4-FFF2-40B4-BE49-F238E27FC236}">
                    <a16:creationId xmlns:a16="http://schemas.microsoft.com/office/drawing/2014/main" id="{263647AC-A62B-4717-B863-A69D47DA719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105749" y="3026153"/>
                <a:ext cx="550755" cy="574517"/>
              </a:xfrm>
              <a:custGeom>
                <a:avLst/>
                <a:gdLst>
                  <a:gd name="T0" fmla="*/ 185 w 267"/>
                  <a:gd name="T1" fmla="*/ 135 h 257"/>
                  <a:gd name="T2" fmla="*/ 186 w 267"/>
                  <a:gd name="T3" fmla="*/ 183 h 257"/>
                  <a:gd name="T4" fmla="*/ 151 w 267"/>
                  <a:gd name="T5" fmla="*/ 178 h 257"/>
                  <a:gd name="T6" fmla="*/ 139 w 267"/>
                  <a:gd name="T7" fmla="*/ 141 h 257"/>
                  <a:gd name="T8" fmla="*/ 131 w 267"/>
                  <a:gd name="T9" fmla="*/ 133 h 257"/>
                  <a:gd name="T10" fmla="*/ 94 w 267"/>
                  <a:gd name="T11" fmla="*/ 188 h 257"/>
                  <a:gd name="T12" fmla="*/ 74 w 267"/>
                  <a:gd name="T13" fmla="*/ 240 h 257"/>
                  <a:gd name="T14" fmla="*/ 55 w 267"/>
                  <a:gd name="T15" fmla="*/ 256 h 257"/>
                  <a:gd name="T16" fmla="*/ 55 w 267"/>
                  <a:gd name="T17" fmla="*/ 245 h 257"/>
                  <a:gd name="T18" fmla="*/ 49 w 267"/>
                  <a:gd name="T19" fmla="*/ 179 h 257"/>
                  <a:gd name="T20" fmla="*/ 54 w 267"/>
                  <a:gd name="T21" fmla="*/ 175 h 257"/>
                  <a:gd name="T22" fmla="*/ 88 w 267"/>
                  <a:gd name="T23" fmla="*/ 115 h 257"/>
                  <a:gd name="T24" fmla="*/ 8 w 267"/>
                  <a:gd name="T25" fmla="*/ 62 h 257"/>
                  <a:gd name="T26" fmla="*/ 16 w 267"/>
                  <a:gd name="T27" fmla="*/ 28 h 257"/>
                  <a:gd name="T28" fmla="*/ 73 w 267"/>
                  <a:gd name="T29" fmla="*/ 0 h 257"/>
                  <a:gd name="T30" fmla="*/ 73 w 267"/>
                  <a:gd name="T31" fmla="*/ 5 h 257"/>
                  <a:gd name="T32" fmla="*/ 60 w 267"/>
                  <a:gd name="T33" fmla="*/ 30 h 257"/>
                  <a:gd name="T34" fmla="*/ 67 w 267"/>
                  <a:gd name="T35" fmla="*/ 60 h 257"/>
                  <a:gd name="T36" fmla="*/ 73 w 267"/>
                  <a:gd name="T37" fmla="*/ 61 h 257"/>
                  <a:gd name="T38" fmla="*/ 74 w 267"/>
                  <a:gd name="T39" fmla="*/ 65 h 257"/>
                  <a:gd name="T40" fmla="*/ 109 w 267"/>
                  <a:gd name="T41" fmla="*/ 73 h 257"/>
                  <a:gd name="T42" fmla="*/ 105 w 267"/>
                  <a:gd name="T43" fmla="*/ 55 h 257"/>
                  <a:gd name="T44" fmla="*/ 148 w 267"/>
                  <a:gd name="T45" fmla="*/ 20 h 257"/>
                  <a:gd name="T46" fmla="*/ 147 w 267"/>
                  <a:gd name="T47" fmla="*/ 42 h 257"/>
                  <a:gd name="T48" fmla="*/ 176 w 267"/>
                  <a:gd name="T49" fmla="*/ 93 h 257"/>
                  <a:gd name="T50" fmla="*/ 193 w 267"/>
                  <a:gd name="T51" fmla="*/ 100 h 257"/>
                  <a:gd name="T52" fmla="*/ 201 w 267"/>
                  <a:gd name="T53" fmla="*/ 101 h 257"/>
                  <a:gd name="T54" fmla="*/ 252 w 267"/>
                  <a:gd name="T55" fmla="*/ 111 h 257"/>
                  <a:gd name="T56" fmla="*/ 262 w 267"/>
                  <a:gd name="T57" fmla="*/ 87 h 257"/>
                  <a:gd name="T58" fmla="*/ 254 w 267"/>
                  <a:gd name="T59" fmla="*/ 137 h 257"/>
                  <a:gd name="T60" fmla="*/ 225 w 267"/>
                  <a:gd name="T61" fmla="*/ 143 h 257"/>
                  <a:gd name="T62" fmla="*/ 185 w 267"/>
                  <a:gd name="T63" fmla="*/ 135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67" h="257">
                    <a:moveTo>
                      <a:pt x="185" y="135"/>
                    </a:moveTo>
                    <a:cubicBezTo>
                      <a:pt x="187" y="147"/>
                      <a:pt x="189" y="162"/>
                      <a:pt x="186" y="183"/>
                    </a:cubicBezTo>
                    <a:cubicBezTo>
                      <a:pt x="180" y="194"/>
                      <a:pt x="147" y="199"/>
                      <a:pt x="151" y="178"/>
                    </a:cubicBezTo>
                    <a:cubicBezTo>
                      <a:pt x="143" y="169"/>
                      <a:pt x="143" y="156"/>
                      <a:pt x="139" y="141"/>
                    </a:cubicBezTo>
                    <a:cubicBezTo>
                      <a:pt x="137" y="138"/>
                      <a:pt x="134" y="135"/>
                      <a:pt x="131" y="133"/>
                    </a:cubicBezTo>
                    <a:cubicBezTo>
                      <a:pt x="116" y="145"/>
                      <a:pt x="98" y="168"/>
                      <a:pt x="94" y="188"/>
                    </a:cubicBezTo>
                    <a:cubicBezTo>
                      <a:pt x="90" y="207"/>
                      <a:pt x="80" y="223"/>
                      <a:pt x="74" y="240"/>
                    </a:cubicBezTo>
                    <a:cubicBezTo>
                      <a:pt x="68" y="245"/>
                      <a:pt x="68" y="257"/>
                      <a:pt x="55" y="256"/>
                    </a:cubicBezTo>
                    <a:cubicBezTo>
                      <a:pt x="53" y="254"/>
                      <a:pt x="53" y="247"/>
                      <a:pt x="55" y="245"/>
                    </a:cubicBezTo>
                    <a:cubicBezTo>
                      <a:pt x="45" y="227"/>
                      <a:pt x="42" y="201"/>
                      <a:pt x="49" y="179"/>
                    </a:cubicBezTo>
                    <a:cubicBezTo>
                      <a:pt x="51" y="178"/>
                      <a:pt x="52" y="176"/>
                      <a:pt x="54" y="175"/>
                    </a:cubicBezTo>
                    <a:cubicBezTo>
                      <a:pt x="59" y="148"/>
                      <a:pt x="80" y="138"/>
                      <a:pt x="88" y="115"/>
                    </a:cubicBezTo>
                    <a:cubicBezTo>
                      <a:pt x="53" y="107"/>
                      <a:pt x="10" y="100"/>
                      <a:pt x="8" y="62"/>
                    </a:cubicBezTo>
                    <a:cubicBezTo>
                      <a:pt x="0" y="49"/>
                      <a:pt x="13" y="38"/>
                      <a:pt x="16" y="28"/>
                    </a:cubicBezTo>
                    <a:cubicBezTo>
                      <a:pt x="30" y="13"/>
                      <a:pt x="61" y="16"/>
                      <a:pt x="73" y="0"/>
                    </a:cubicBezTo>
                    <a:cubicBezTo>
                      <a:pt x="73" y="2"/>
                      <a:pt x="67" y="6"/>
                      <a:pt x="73" y="5"/>
                    </a:cubicBezTo>
                    <a:cubicBezTo>
                      <a:pt x="69" y="14"/>
                      <a:pt x="63" y="20"/>
                      <a:pt x="60" y="30"/>
                    </a:cubicBezTo>
                    <a:cubicBezTo>
                      <a:pt x="63" y="41"/>
                      <a:pt x="58" y="53"/>
                      <a:pt x="67" y="60"/>
                    </a:cubicBezTo>
                    <a:cubicBezTo>
                      <a:pt x="68" y="60"/>
                      <a:pt x="72" y="60"/>
                      <a:pt x="73" y="61"/>
                    </a:cubicBezTo>
                    <a:cubicBezTo>
                      <a:pt x="74" y="61"/>
                      <a:pt x="74" y="64"/>
                      <a:pt x="74" y="65"/>
                    </a:cubicBezTo>
                    <a:cubicBezTo>
                      <a:pt x="85" y="70"/>
                      <a:pt x="99" y="72"/>
                      <a:pt x="109" y="73"/>
                    </a:cubicBezTo>
                    <a:cubicBezTo>
                      <a:pt x="109" y="70"/>
                      <a:pt x="107" y="60"/>
                      <a:pt x="105" y="55"/>
                    </a:cubicBezTo>
                    <a:cubicBezTo>
                      <a:pt x="112" y="34"/>
                      <a:pt x="122" y="20"/>
                      <a:pt x="148" y="20"/>
                    </a:cubicBezTo>
                    <a:cubicBezTo>
                      <a:pt x="158" y="25"/>
                      <a:pt x="153" y="37"/>
                      <a:pt x="147" y="42"/>
                    </a:cubicBezTo>
                    <a:cubicBezTo>
                      <a:pt x="155" y="61"/>
                      <a:pt x="161" y="81"/>
                      <a:pt x="176" y="93"/>
                    </a:cubicBezTo>
                    <a:cubicBezTo>
                      <a:pt x="183" y="91"/>
                      <a:pt x="187" y="98"/>
                      <a:pt x="193" y="100"/>
                    </a:cubicBezTo>
                    <a:cubicBezTo>
                      <a:pt x="195" y="101"/>
                      <a:pt x="198" y="100"/>
                      <a:pt x="201" y="101"/>
                    </a:cubicBezTo>
                    <a:cubicBezTo>
                      <a:pt x="215" y="106"/>
                      <a:pt x="233" y="119"/>
                      <a:pt x="252" y="111"/>
                    </a:cubicBezTo>
                    <a:cubicBezTo>
                      <a:pt x="254" y="102"/>
                      <a:pt x="251" y="87"/>
                      <a:pt x="262" y="87"/>
                    </a:cubicBezTo>
                    <a:cubicBezTo>
                      <a:pt x="260" y="108"/>
                      <a:pt x="267" y="123"/>
                      <a:pt x="254" y="137"/>
                    </a:cubicBezTo>
                    <a:cubicBezTo>
                      <a:pt x="246" y="138"/>
                      <a:pt x="235" y="153"/>
                      <a:pt x="225" y="143"/>
                    </a:cubicBezTo>
                    <a:cubicBezTo>
                      <a:pt x="214" y="146"/>
                      <a:pt x="198" y="137"/>
                      <a:pt x="185" y="135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  <p:sp>
            <p:nvSpPr>
              <p:cNvPr id="95" name="Freeform 69">
                <a:extLst>
                  <a:ext uri="{FF2B5EF4-FFF2-40B4-BE49-F238E27FC236}">
                    <a16:creationId xmlns:a16="http://schemas.microsoft.com/office/drawing/2014/main" id="{BCCA8C1D-B156-4702-BE9A-B75F07F834AB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954396" y="3054352"/>
                <a:ext cx="441526" cy="408890"/>
              </a:xfrm>
              <a:custGeom>
                <a:avLst/>
                <a:gdLst>
                  <a:gd name="T0" fmla="*/ 176 w 214"/>
                  <a:gd name="T1" fmla="*/ 134 h 182"/>
                  <a:gd name="T2" fmla="*/ 162 w 214"/>
                  <a:gd name="T3" fmla="*/ 86 h 182"/>
                  <a:gd name="T4" fmla="*/ 149 w 214"/>
                  <a:gd name="T5" fmla="*/ 80 h 182"/>
                  <a:gd name="T6" fmla="*/ 125 w 214"/>
                  <a:gd name="T7" fmla="*/ 56 h 182"/>
                  <a:gd name="T8" fmla="*/ 141 w 214"/>
                  <a:gd name="T9" fmla="*/ 121 h 182"/>
                  <a:gd name="T10" fmla="*/ 127 w 214"/>
                  <a:gd name="T11" fmla="*/ 128 h 182"/>
                  <a:gd name="T12" fmla="*/ 92 w 214"/>
                  <a:gd name="T13" fmla="*/ 92 h 182"/>
                  <a:gd name="T14" fmla="*/ 102 w 214"/>
                  <a:gd name="T15" fmla="*/ 157 h 182"/>
                  <a:gd name="T16" fmla="*/ 90 w 214"/>
                  <a:gd name="T17" fmla="*/ 179 h 182"/>
                  <a:gd name="T18" fmla="*/ 71 w 214"/>
                  <a:gd name="T19" fmla="*/ 171 h 182"/>
                  <a:gd name="T20" fmla="*/ 69 w 214"/>
                  <a:gd name="T21" fmla="*/ 133 h 182"/>
                  <a:gd name="T22" fmla="*/ 56 w 214"/>
                  <a:gd name="T23" fmla="*/ 110 h 182"/>
                  <a:gd name="T24" fmla="*/ 3 w 214"/>
                  <a:gd name="T25" fmla="*/ 73 h 182"/>
                  <a:gd name="T26" fmla="*/ 5 w 214"/>
                  <a:gd name="T27" fmla="*/ 53 h 182"/>
                  <a:gd name="T28" fmla="*/ 52 w 214"/>
                  <a:gd name="T29" fmla="*/ 72 h 182"/>
                  <a:gd name="T30" fmla="*/ 35 w 214"/>
                  <a:gd name="T31" fmla="*/ 21 h 182"/>
                  <a:gd name="T32" fmla="*/ 65 w 214"/>
                  <a:gd name="T33" fmla="*/ 27 h 182"/>
                  <a:gd name="T34" fmla="*/ 117 w 214"/>
                  <a:gd name="T35" fmla="*/ 94 h 182"/>
                  <a:gd name="T36" fmla="*/ 114 w 214"/>
                  <a:gd name="T37" fmla="*/ 38 h 182"/>
                  <a:gd name="T38" fmla="*/ 158 w 214"/>
                  <a:gd name="T39" fmla="*/ 57 h 182"/>
                  <a:gd name="T40" fmla="*/ 155 w 214"/>
                  <a:gd name="T41" fmla="*/ 23 h 182"/>
                  <a:gd name="T42" fmla="*/ 189 w 214"/>
                  <a:gd name="T43" fmla="*/ 5 h 182"/>
                  <a:gd name="T44" fmla="*/ 207 w 214"/>
                  <a:gd name="T45" fmla="*/ 120 h 182"/>
                  <a:gd name="T46" fmla="*/ 196 w 214"/>
                  <a:gd name="T47" fmla="*/ 134 h 182"/>
                  <a:gd name="T48" fmla="*/ 176 w 214"/>
                  <a:gd name="T49" fmla="*/ 134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4" h="182">
                    <a:moveTo>
                      <a:pt x="176" y="134"/>
                    </a:moveTo>
                    <a:cubicBezTo>
                      <a:pt x="171" y="118"/>
                      <a:pt x="164" y="105"/>
                      <a:pt x="162" y="86"/>
                    </a:cubicBezTo>
                    <a:cubicBezTo>
                      <a:pt x="158" y="83"/>
                      <a:pt x="153" y="82"/>
                      <a:pt x="149" y="80"/>
                    </a:cubicBezTo>
                    <a:cubicBezTo>
                      <a:pt x="146" y="67"/>
                      <a:pt x="132" y="64"/>
                      <a:pt x="125" y="56"/>
                    </a:cubicBezTo>
                    <a:cubicBezTo>
                      <a:pt x="128" y="80"/>
                      <a:pt x="136" y="99"/>
                      <a:pt x="141" y="121"/>
                    </a:cubicBezTo>
                    <a:cubicBezTo>
                      <a:pt x="137" y="124"/>
                      <a:pt x="135" y="129"/>
                      <a:pt x="127" y="128"/>
                    </a:cubicBezTo>
                    <a:cubicBezTo>
                      <a:pt x="117" y="114"/>
                      <a:pt x="103" y="105"/>
                      <a:pt x="92" y="92"/>
                    </a:cubicBezTo>
                    <a:cubicBezTo>
                      <a:pt x="91" y="114"/>
                      <a:pt x="104" y="131"/>
                      <a:pt x="102" y="157"/>
                    </a:cubicBezTo>
                    <a:cubicBezTo>
                      <a:pt x="101" y="165"/>
                      <a:pt x="96" y="177"/>
                      <a:pt x="90" y="179"/>
                    </a:cubicBezTo>
                    <a:cubicBezTo>
                      <a:pt x="80" y="182"/>
                      <a:pt x="76" y="175"/>
                      <a:pt x="71" y="171"/>
                    </a:cubicBezTo>
                    <a:cubicBezTo>
                      <a:pt x="74" y="162"/>
                      <a:pt x="70" y="145"/>
                      <a:pt x="69" y="133"/>
                    </a:cubicBezTo>
                    <a:cubicBezTo>
                      <a:pt x="68" y="118"/>
                      <a:pt x="67" y="118"/>
                      <a:pt x="56" y="110"/>
                    </a:cubicBezTo>
                    <a:cubicBezTo>
                      <a:pt x="41" y="97"/>
                      <a:pt x="19" y="83"/>
                      <a:pt x="3" y="73"/>
                    </a:cubicBezTo>
                    <a:cubicBezTo>
                      <a:pt x="5" y="65"/>
                      <a:pt x="0" y="59"/>
                      <a:pt x="5" y="53"/>
                    </a:cubicBezTo>
                    <a:cubicBezTo>
                      <a:pt x="27" y="47"/>
                      <a:pt x="37" y="64"/>
                      <a:pt x="52" y="72"/>
                    </a:cubicBezTo>
                    <a:cubicBezTo>
                      <a:pt x="50" y="52"/>
                      <a:pt x="32" y="43"/>
                      <a:pt x="35" y="21"/>
                    </a:cubicBezTo>
                    <a:cubicBezTo>
                      <a:pt x="48" y="21"/>
                      <a:pt x="58" y="22"/>
                      <a:pt x="65" y="27"/>
                    </a:cubicBezTo>
                    <a:cubicBezTo>
                      <a:pt x="76" y="55"/>
                      <a:pt x="100" y="71"/>
                      <a:pt x="117" y="94"/>
                    </a:cubicBezTo>
                    <a:cubicBezTo>
                      <a:pt x="111" y="79"/>
                      <a:pt x="96" y="51"/>
                      <a:pt x="114" y="38"/>
                    </a:cubicBezTo>
                    <a:cubicBezTo>
                      <a:pt x="137" y="37"/>
                      <a:pt x="143" y="51"/>
                      <a:pt x="158" y="57"/>
                    </a:cubicBezTo>
                    <a:cubicBezTo>
                      <a:pt x="157" y="46"/>
                      <a:pt x="156" y="37"/>
                      <a:pt x="155" y="23"/>
                    </a:cubicBezTo>
                    <a:cubicBezTo>
                      <a:pt x="163" y="14"/>
                      <a:pt x="174" y="0"/>
                      <a:pt x="189" y="5"/>
                    </a:cubicBezTo>
                    <a:cubicBezTo>
                      <a:pt x="180" y="49"/>
                      <a:pt x="214" y="76"/>
                      <a:pt x="207" y="120"/>
                    </a:cubicBezTo>
                    <a:cubicBezTo>
                      <a:pt x="204" y="125"/>
                      <a:pt x="201" y="131"/>
                      <a:pt x="196" y="134"/>
                    </a:cubicBezTo>
                    <a:cubicBezTo>
                      <a:pt x="187" y="132"/>
                      <a:pt x="185" y="135"/>
                      <a:pt x="176" y="134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  <p:sp>
            <p:nvSpPr>
              <p:cNvPr id="96" name="Freeform 70">
                <a:extLst>
                  <a:ext uri="{FF2B5EF4-FFF2-40B4-BE49-F238E27FC236}">
                    <a16:creationId xmlns:a16="http://schemas.microsoft.com/office/drawing/2014/main" id="{9A256D57-8630-4BB4-A234-A99F05B2B5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5668838" y="3040726"/>
                <a:ext cx="486840" cy="543462"/>
              </a:xfrm>
              <a:custGeom>
                <a:avLst/>
                <a:gdLst>
                  <a:gd name="T0" fmla="*/ 196 w 236"/>
                  <a:gd name="T1" fmla="*/ 175 h 242"/>
                  <a:gd name="T2" fmla="*/ 199 w 236"/>
                  <a:gd name="T3" fmla="*/ 169 h 242"/>
                  <a:gd name="T4" fmla="*/ 176 w 236"/>
                  <a:gd name="T5" fmla="*/ 100 h 242"/>
                  <a:gd name="T6" fmla="*/ 140 w 236"/>
                  <a:gd name="T7" fmla="*/ 97 h 242"/>
                  <a:gd name="T8" fmla="*/ 146 w 236"/>
                  <a:gd name="T9" fmla="*/ 127 h 242"/>
                  <a:gd name="T10" fmla="*/ 174 w 236"/>
                  <a:gd name="T11" fmla="*/ 133 h 242"/>
                  <a:gd name="T12" fmla="*/ 174 w 236"/>
                  <a:gd name="T13" fmla="*/ 150 h 242"/>
                  <a:gd name="T14" fmla="*/ 148 w 236"/>
                  <a:gd name="T15" fmla="*/ 147 h 242"/>
                  <a:gd name="T16" fmla="*/ 144 w 236"/>
                  <a:gd name="T17" fmla="*/ 174 h 242"/>
                  <a:gd name="T18" fmla="*/ 146 w 236"/>
                  <a:gd name="T19" fmla="*/ 180 h 242"/>
                  <a:gd name="T20" fmla="*/ 142 w 236"/>
                  <a:gd name="T21" fmla="*/ 195 h 242"/>
                  <a:gd name="T22" fmla="*/ 141 w 236"/>
                  <a:gd name="T23" fmla="*/ 210 h 242"/>
                  <a:gd name="T24" fmla="*/ 124 w 236"/>
                  <a:gd name="T25" fmla="*/ 233 h 242"/>
                  <a:gd name="T26" fmla="*/ 111 w 236"/>
                  <a:gd name="T27" fmla="*/ 242 h 242"/>
                  <a:gd name="T28" fmla="*/ 20 w 236"/>
                  <a:gd name="T29" fmla="*/ 202 h 242"/>
                  <a:gd name="T30" fmla="*/ 7 w 236"/>
                  <a:gd name="T31" fmla="*/ 197 h 242"/>
                  <a:gd name="T32" fmla="*/ 0 w 236"/>
                  <a:gd name="T33" fmla="*/ 187 h 242"/>
                  <a:gd name="T34" fmla="*/ 16 w 236"/>
                  <a:gd name="T35" fmla="*/ 163 h 242"/>
                  <a:gd name="T36" fmla="*/ 20 w 236"/>
                  <a:gd name="T37" fmla="*/ 127 h 242"/>
                  <a:gd name="T38" fmla="*/ 19 w 236"/>
                  <a:gd name="T39" fmla="*/ 100 h 242"/>
                  <a:gd name="T40" fmla="*/ 15 w 236"/>
                  <a:gd name="T41" fmla="*/ 84 h 242"/>
                  <a:gd name="T42" fmla="*/ 6 w 236"/>
                  <a:gd name="T43" fmla="*/ 52 h 242"/>
                  <a:gd name="T44" fmla="*/ 13 w 236"/>
                  <a:gd name="T45" fmla="*/ 36 h 242"/>
                  <a:gd name="T46" fmla="*/ 45 w 236"/>
                  <a:gd name="T47" fmla="*/ 16 h 242"/>
                  <a:gd name="T48" fmla="*/ 82 w 236"/>
                  <a:gd name="T49" fmla="*/ 3 h 242"/>
                  <a:gd name="T50" fmla="*/ 122 w 236"/>
                  <a:gd name="T51" fmla="*/ 31 h 242"/>
                  <a:gd name="T52" fmla="*/ 111 w 236"/>
                  <a:gd name="T53" fmla="*/ 35 h 242"/>
                  <a:gd name="T54" fmla="*/ 131 w 236"/>
                  <a:gd name="T55" fmla="*/ 75 h 242"/>
                  <a:gd name="T56" fmla="*/ 171 w 236"/>
                  <a:gd name="T57" fmla="*/ 77 h 242"/>
                  <a:gd name="T58" fmla="*/ 181 w 236"/>
                  <a:gd name="T59" fmla="*/ 51 h 242"/>
                  <a:gd name="T60" fmla="*/ 189 w 236"/>
                  <a:gd name="T61" fmla="*/ 45 h 242"/>
                  <a:gd name="T62" fmla="*/ 203 w 236"/>
                  <a:gd name="T63" fmla="*/ 43 h 242"/>
                  <a:gd name="T64" fmla="*/ 200 w 236"/>
                  <a:gd name="T65" fmla="*/ 77 h 242"/>
                  <a:gd name="T66" fmla="*/ 211 w 236"/>
                  <a:gd name="T67" fmla="*/ 98 h 242"/>
                  <a:gd name="T68" fmla="*/ 236 w 236"/>
                  <a:gd name="T69" fmla="*/ 168 h 242"/>
                  <a:gd name="T70" fmla="*/ 235 w 236"/>
                  <a:gd name="T71" fmla="*/ 175 h 242"/>
                  <a:gd name="T72" fmla="*/ 213 w 236"/>
                  <a:gd name="T73" fmla="*/ 206 h 242"/>
                  <a:gd name="T74" fmla="*/ 196 w 236"/>
                  <a:gd name="T75" fmla="*/ 175 h 242"/>
                  <a:gd name="T76" fmla="*/ 128 w 236"/>
                  <a:gd name="T77" fmla="*/ 147 h 242"/>
                  <a:gd name="T78" fmla="*/ 69 w 236"/>
                  <a:gd name="T79" fmla="*/ 170 h 242"/>
                  <a:gd name="T80" fmla="*/ 126 w 236"/>
                  <a:gd name="T81" fmla="*/ 124 h 242"/>
                  <a:gd name="T82" fmla="*/ 120 w 236"/>
                  <a:gd name="T83" fmla="*/ 102 h 242"/>
                  <a:gd name="T84" fmla="*/ 91 w 236"/>
                  <a:gd name="T85" fmla="*/ 89 h 242"/>
                  <a:gd name="T86" fmla="*/ 53 w 236"/>
                  <a:gd name="T87" fmla="*/ 86 h 242"/>
                  <a:gd name="T88" fmla="*/ 105 w 236"/>
                  <a:gd name="T89" fmla="*/ 74 h 242"/>
                  <a:gd name="T90" fmla="*/ 89 w 236"/>
                  <a:gd name="T91" fmla="*/ 30 h 242"/>
                  <a:gd name="T92" fmla="*/ 39 w 236"/>
                  <a:gd name="T93" fmla="*/ 47 h 242"/>
                  <a:gd name="T94" fmla="*/ 49 w 236"/>
                  <a:gd name="T95" fmla="*/ 168 h 242"/>
                  <a:gd name="T96" fmla="*/ 110 w 236"/>
                  <a:gd name="T97" fmla="*/ 196 h 242"/>
                  <a:gd name="T98" fmla="*/ 128 w 236"/>
                  <a:gd name="T99" fmla="*/ 147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6" h="242">
                    <a:moveTo>
                      <a:pt x="196" y="175"/>
                    </a:moveTo>
                    <a:cubicBezTo>
                      <a:pt x="197" y="172"/>
                      <a:pt x="199" y="172"/>
                      <a:pt x="199" y="169"/>
                    </a:cubicBezTo>
                    <a:cubicBezTo>
                      <a:pt x="192" y="144"/>
                      <a:pt x="185" y="121"/>
                      <a:pt x="176" y="100"/>
                    </a:cubicBezTo>
                    <a:cubicBezTo>
                      <a:pt x="162" y="103"/>
                      <a:pt x="155" y="95"/>
                      <a:pt x="140" y="97"/>
                    </a:cubicBezTo>
                    <a:cubicBezTo>
                      <a:pt x="141" y="108"/>
                      <a:pt x="145" y="116"/>
                      <a:pt x="146" y="127"/>
                    </a:cubicBezTo>
                    <a:cubicBezTo>
                      <a:pt x="153" y="132"/>
                      <a:pt x="165" y="131"/>
                      <a:pt x="174" y="133"/>
                    </a:cubicBezTo>
                    <a:cubicBezTo>
                      <a:pt x="177" y="137"/>
                      <a:pt x="177" y="146"/>
                      <a:pt x="174" y="150"/>
                    </a:cubicBezTo>
                    <a:cubicBezTo>
                      <a:pt x="164" y="155"/>
                      <a:pt x="158" y="149"/>
                      <a:pt x="148" y="147"/>
                    </a:cubicBezTo>
                    <a:cubicBezTo>
                      <a:pt x="148" y="156"/>
                      <a:pt x="144" y="165"/>
                      <a:pt x="144" y="174"/>
                    </a:cubicBezTo>
                    <a:cubicBezTo>
                      <a:pt x="144" y="176"/>
                      <a:pt x="147" y="178"/>
                      <a:pt x="146" y="180"/>
                    </a:cubicBezTo>
                    <a:cubicBezTo>
                      <a:pt x="146" y="185"/>
                      <a:pt x="144" y="190"/>
                      <a:pt x="142" y="195"/>
                    </a:cubicBezTo>
                    <a:cubicBezTo>
                      <a:pt x="141" y="200"/>
                      <a:pt x="142" y="206"/>
                      <a:pt x="141" y="210"/>
                    </a:cubicBezTo>
                    <a:cubicBezTo>
                      <a:pt x="137" y="219"/>
                      <a:pt x="128" y="224"/>
                      <a:pt x="124" y="233"/>
                    </a:cubicBezTo>
                    <a:cubicBezTo>
                      <a:pt x="119" y="235"/>
                      <a:pt x="113" y="237"/>
                      <a:pt x="111" y="242"/>
                    </a:cubicBezTo>
                    <a:cubicBezTo>
                      <a:pt x="71" y="241"/>
                      <a:pt x="60" y="206"/>
                      <a:pt x="20" y="202"/>
                    </a:cubicBezTo>
                    <a:cubicBezTo>
                      <a:pt x="17" y="199"/>
                      <a:pt x="14" y="195"/>
                      <a:pt x="7" y="197"/>
                    </a:cubicBezTo>
                    <a:cubicBezTo>
                      <a:pt x="4" y="194"/>
                      <a:pt x="3" y="190"/>
                      <a:pt x="0" y="187"/>
                    </a:cubicBezTo>
                    <a:cubicBezTo>
                      <a:pt x="5" y="179"/>
                      <a:pt x="8" y="169"/>
                      <a:pt x="16" y="163"/>
                    </a:cubicBezTo>
                    <a:cubicBezTo>
                      <a:pt x="19" y="150"/>
                      <a:pt x="16" y="135"/>
                      <a:pt x="20" y="127"/>
                    </a:cubicBezTo>
                    <a:cubicBezTo>
                      <a:pt x="16" y="120"/>
                      <a:pt x="17" y="108"/>
                      <a:pt x="19" y="100"/>
                    </a:cubicBezTo>
                    <a:cubicBezTo>
                      <a:pt x="15" y="95"/>
                      <a:pt x="16" y="91"/>
                      <a:pt x="15" y="84"/>
                    </a:cubicBezTo>
                    <a:cubicBezTo>
                      <a:pt x="12" y="73"/>
                      <a:pt x="4" y="64"/>
                      <a:pt x="6" y="52"/>
                    </a:cubicBezTo>
                    <a:cubicBezTo>
                      <a:pt x="6" y="50"/>
                      <a:pt x="10" y="40"/>
                      <a:pt x="13" y="36"/>
                    </a:cubicBezTo>
                    <a:cubicBezTo>
                      <a:pt x="18" y="29"/>
                      <a:pt x="31" y="22"/>
                      <a:pt x="45" y="16"/>
                    </a:cubicBezTo>
                    <a:cubicBezTo>
                      <a:pt x="58" y="11"/>
                      <a:pt x="73" y="4"/>
                      <a:pt x="82" y="3"/>
                    </a:cubicBezTo>
                    <a:cubicBezTo>
                      <a:pt x="100" y="0"/>
                      <a:pt x="126" y="13"/>
                      <a:pt x="122" y="31"/>
                    </a:cubicBezTo>
                    <a:cubicBezTo>
                      <a:pt x="119" y="34"/>
                      <a:pt x="115" y="34"/>
                      <a:pt x="111" y="35"/>
                    </a:cubicBezTo>
                    <a:cubicBezTo>
                      <a:pt x="114" y="52"/>
                      <a:pt x="124" y="62"/>
                      <a:pt x="131" y="75"/>
                    </a:cubicBezTo>
                    <a:cubicBezTo>
                      <a:pt x="143" y="74"/>
                      <a:pt x="162" y="83"/>
                      <a:pt x="171" y="77"/>
                    </a:cubicBezTo>
                    <a:cubicBezTo>
                      <a:pt x="178" y="72"/>
                      <a:pt x="175" y="58"/>
                      <a:pt x="181" y="51"/>
                    </a:cubicBezTo>
                    <a:cubicBezTo>
                      <a:pt x="180" y="52"/>
                      <a:pt x="189" y="45"/>
                      <a:pt x="189" y="45"/>
                    </a:cubicBezTo>
                    <a:cubicBezTo>
                      <a:pt x="193" y="43"/>
                      <a:pt x="198" y="43"/>
                      <a:pt x="203" y="43"/>
                    </a:cubicBezTo>
                    <a:cubicBezTo>
                      <a:pt x="206" y="56"/>
                      <a:pt x="195" y="62"/>
                      <a:pt x="200" y="77"/>
                    </a:cubicBezTo>
                    <a:cubicBezTo>
                      <a:pt x="202" y="83"/>
                      <a:pt x="207" y="89"/>
                      <a:pt x="211" y="98"/>
                    </a:cubicBezTo>
                    <a:cubicBezTo>
                      <a:pt x="218" y="118"/>
                      <a:pt x="229" y="149"/>
                      <a:pt x="236" y="168"/>
                    </a:cubicBezTo>
                    <a:cubicBezTo>
                      <a:pt x="236" y="169"/>
                      <a:pt x="235" y="173"/>
                      <a:pt x="235" y="175"/>
                    </a:cubicBezTo>
                    <a:cubicBezTo>
                      <a:pt x="232" y="187"/>
                      <a:pt x="224" y="208"/>
                      <a:pt x="213" y="206"/>
                    </a:cubicBezTo>
                    <a:cubicBezTo>
                      <a:pt x="201" y="205"/>
                      <a:pt x="205" y="182"/>
                      <a:pt x="196" y="175"/>
                    </a:cubicBezTo>
                    <a:close/>
                    <a:moveTo>
                      <a:pt x="128" y="147"/>
                    </a:moveTo>
                    <a:cubicBezTo>
                      <a:pt x="95" y="141"/>
                      <a:pt x="93" y="169"/>
                      <a:pt x="69" y="170"/>
                    </a:cubicBezTo>
                    <a:cubicBezTo>
                      <a:pt x="56" y="133"/>
                      <a:pt x="95" y="119"/>
                      <a:pt x="126" y="124"/>
                    </a:cubicBezTo>
                    <a:cubicBezTo>
                      <a:pt x="127" y="114"/>
                      <a:pt x="122" y="110"/>
                      <a:pt x="120" y="102"/>
                    </a:cubicBezTo>
                    <a:cubicBezTo>
                      <a:pt x="111" y="98"/>
                      <a:pt x="103" y="90"/>
                      <a:pt x="91" y="89"/>
                    </a:cubicBezTo>
                    <a:cubicBezTo>
                      <a:pt x="79" y="88"/>
                      <a:pt x="64" y="95"/>
                      <a:pt x="53" y="86"/>
                    </a:cubicBezTo>
                    <a:cubicBezTo>
                      <a:pt x="52" y="64"/>
                      <a:pt x="87" y="70"/>
                      <a:pt x="105" y="74"/>
                    </a:cubicBezTo>
                    <a:cubicBezTo>
                      <a:pt x="100" y="58"/>
                      <a:pt x="94" y="46"/>
                      <a:pt x="89" y="30"/>
                    </a:cubicBezTo>
                    <a:cubicBezTo>
                      <a:pt x="68" y="31"/>
                      <a:pt x="51" y="37"/>
                      <a:pt x="39" y="47"/>
                    </a:cubicBezTo>
                    <a:cubicBezTo>
                      <a:pt x="40" y="90"/>
                      <a:pt x="53" y="131"/>
                      <a:pt x="49" y="168"/>
                    </a:cubicBezTo>
                    <a:cubicBezTo>
                      <a:pt x="67" y="180"/>
                      <a:pt x="86" y="190"/>
                      <a:pt x="110" y="196"/>
                    </a:cubicBezTo>
                    <a:cubicBezTo>
                      <a:pt x="121" y="185"/>
                      <a:pt x="131" y="165"/>
                      <a:pt x="128" y="147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  <p:sp>
            <p:nvSpPr>
              <p:cNvPr id="97" name="Freeform 72">
                <a:extLst>
                  <a:ext uri="{FF2B5EF4-FFF2-40B4-BE49-F238E27FC236}">
                    <a16:creationId xmlns:a16="http://schemas.microsoft.com/office/drawing/2014/main" id="{9F264C0D-1EA3-4E02-BC93-53A1960CEE35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923315" y="3199769"/>
                <a:ext cx="410522" cy="388187"/>
              </a:xfrm>
              <a:custGeom>
                <a:avLst/>
                <a:gdLst>
                  <a:gd name="T0" fmla="*/ 63 w 199"/>
                  <a:gd name="T1" fmla="*/ 137 h 174"/>
                  <a:gd name="T2" fmla="*/ 114 w 199"/>
                  <a:gd name="T3" fmla="*/ 142 h 174"/>
                  <a:gd name="T4" fmla="*/ 108 w 199"/>
                  <a:gd name="T5" fmla="*/ 159 h 174"/>
                  <a:gd name="T6" fmla="*/ 67 w 199"/>
                  <a:gd name="T7" fmla="*/ 162 h 174"/>
                  <a:gd name="T8" fmla="*/ 56 w 199"/>
                  <a:gd name="T9" fmla="*/ 159 h 174"/>
                  <a:gd name="T10" fmla="*/ 37 w 199"/>
                  <a:gd name="T11" fmla="*/ 174 h 174"/>
                  <a:gd name="T12" fmla="*/ 19 w 199"/>
                  <a:gd name="T13" fmla="*/ 150 h 174"/>
                  <a:gd name="T14" fmla="*/ 13 w 199"/>
                  <a:gd name="T15" fmla="*/ 139 h 174"/>
                  <a:gd name="T16" fmla="*/ 19 w 199"/>
                  <a:gd name="T17" fmla="*/ 106 h 174"/>
                  <a:gd name="T18" fmla="*/ 27 w 199"/>
                  <a:gd name="T19" fmla="*/ 18 h 174"/>
                  <a:gd name="T20" fmla="*/ 94 w 199"/>
                  <a:gd name="T21" fmla="*/ 2 h 174"/>
                  <a:gd name="T22" fmla="*/ 158 w 199"/>
                  <a:gd name="T23" fmla="*/ 6 h 174"/>
                  <a:gd name="T24" fmla="*/ 197 w 199"/>
                  <a:gd name="T25" fmla="*/ 14 h 174"/>
                  <a:gd name="T26" fmla="*/ 175 w 199"/>
                  <a:gd name="T27" fmla="*/ 28 h 174"/>
                  <a:gd name="T28" fmla="*/ 76 w 199"/>
                  <a:gd name="T29" fmla="*/ 31 h 174"/>
                  <a:gd name="T30" fmla="*/ 52 w 199"/>
                  <a:gd name="T31" fmla="*/ 50 h 174"/>
                  <a:gd name="T32" fmla="*/ 63 w 199"/>
                  <a:gd name="T33" fmla="*/ 103 h 174"/>
                  <a:gd name="T34" fmla="*/ 65 w 199"/>
                  <a:gd name="T35" fmla="*/ 114 h 174"/>
                  <a:gd name="T36" fmla="*/ 63 w 199"/>
                  <a:gd name="T37" fmla="*/ 137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9" h="174">
                    <a:moveTo>
                      <a:pt x="63" y="137"/>
                    </a:moveTo>
                    <a:cubicBezTo>
                      <a:pt x="78" y="144"/>
                      <a:pt x="101" y="133"/>
                      <a:pt x="114" y="142"/>
                    </a:cubicBezTo>
                    <a:cubicBezTo>
                      <a:pt x="118" y="152"/>
                      <a:pt x="110" y="152"/>
                      <a:pt x="108" y="159"/>
                    </a:cubicBezTo>
                    <a:cubicBezTo>
                      <a:pt x="95" y="160"/>
                      <a:pt x="80" y="163"/>
                      <a:pt x="67" y="162"/>
                    </a:cubicBezTo>
                    <a:cubicBezTo>
                      <a:pt x="64" y="162"/>
                      <a:pt x="60" y="159"/>
                      <a:pt x="56" y="159"/>
                    </a:cubicBezTo>
                    <a:cubicBezTo>
                      <a:pt x="47" y="160"/>
                      <a:pt x="46" y="172"/>
                      <a:pt x="37" y="174"/>
                    </a:cubicBezTo>
                    <a:cubicBezTo>
                      <a:pt x="26" y="171"/>
                      <a:pt x="14" y="162"/>
                      <a:pt x="19" y="150"/>
                    </a:cubicBezTo>
                    <a:cubicBezTo>
                      <a:pt x="15" y="151"/>
                      <a:pt x="16" y="141"/>
                      <a:pt x="13" y="139"/>
                    </a:cubicBezTo>
                    <a:cubicBezTo>
                      <a:pt x="23" y="133"/>
                      <a:pt x="12" y="115"/>
                      <a:pt x="19" y="106"/>
                    </a:cubicBezTo>
                    <a:cubicBezTo>
                      <a:pt x="16" y="74"/>
                      <a:pt x="0" y="36"/>
                      <a:pt x="27" y="18"/>
                    </a:cubicBezTo>
                    <a:cubicBezTo>
                      <a:pt x="46" y="12"/>
                      <a:pt x="68" y="3"/>
                      <a:pt x="94" y="2"/>
                    </a:cubicBezTo>
                    <a:cubicBezTo>
                      <a:pt x="116" y="0"/>
                      <a:pt x="138" y="4"/>
                      <a:pt x="158" y="6"/>
                    </a:cubicBezTo>
                    <a:cubicBezTo>
                      <a:pt x="172" y="6"/>
                      <a:pt x="195" y="2"/>
                      <a:pt x="197" y="14"/>
                    </a:cubicBezTo>
                    <a:cubicBezTo>
                      <a:pt x="199" y="25"/>
                      <a:pt x="188" y="28"/>
                      <a:pt x="175" y="28"/>
                    </a:cubicBezTo>
                    <a:cubicBezTo>
                      <a:pt x="148" y="26"/>
                      <a:pt x="95" y="16"/>
                      <a:pt x="76" y="31"/>
                    </a:cubicBezTo>
                    <a:cubicBezTo>
                      <a:pt x="63" y="25"/>
                      <a:pt x="59" y="43"/>
                      <a:pt x="52" y="50"/>
                    </a:cubicBezTo>
                    <a:cubicBezTo>
                      <a:pt x="53" y="68"/>
                      <a:pt x="60" y="87"/>
                      <a:pt x="63" y="103"/>
                    </a:cubicBezTo>
                    <a:cubicBezTo>
                      <a:pt x="63" y="108"/>
                      <a:pt x="63" y="109"/>
                      <a:pt x="65" y="114"/>
                    </a:cubicBezTo>
                    <a:cubicBezTo>
                      <a:pt x="67" y="124"/>
                      <a:pt x="63" y="127"/>
                      <a:pt x="63" y="137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  <p:sp>
            <p:nvSpPr>
              <p:cNvPr id="98" name="Freeform 74">
                <a:extLst>
                  <a:ext uri="{FF2B5EF4-FFF2-40B4-BE49-F238E27FC236}">
                    <a16:creationId xmlns:a16="http://schemas.microsoft.com/office/drawing/2014/main" id="{0A7B1B6F-D083-4183-BD67-33FE7A1858E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934115" y="3221992"/>
                <a:ext cx="400188" cy="383011"/>
              </a:xfrm>
              <a:custGeom>
                <a:avLst/>
                <a:gdLst>
                  <a:gd name="T0" fmla="*/ 145 w 194"/>
                  <a:gd name="T1" fmla="*/ 101 h 172"/>
                  <a:gd name="T2" fmla="*/ 132 w 194"/>
                  <a:gd name="T3" fmla="*/ 170 h 172"/>
                  <a:gd name="T4" fmla="*/ 125 w 194"/>
                  <a:gd name="T5" fmla="*/ 172 h 172"/>
                  <a:gd name="T6" fmla="*/ 112 w 194"/>
                  <a:gd name="T7" fmla="*/ 104 h 172"/>
                  <a:gd name="T8" fmla="*/ 5 w 194"/>
                  <a:gd name="T9" fmla="*/ 77 h 172"/>
                  <a:gd name="T10" fmla="*/ 1 w 194"/>
                  <a:gd name="T11" fmla="*/ 58 h 172"/>
                  <a:gd name="T12" fmla="*/ 73 w 194"/>
                  <a:gd name="T13" fmla="*/ 34 h 172"/>
                  <a:gd name="T14" fmla="*/ 80 w 194"/>
                  <a:gd name="T15" fmla="*/ 38 h 172"/>
                  <a:gd name="T16" fmla="*/ 72 w 194"/>
                  <a:gd name="T17" fmla="*/ 42 h 172"/>
                  <a:gd name="T18" fmla="*/ 62 w 194"/>
                  <a:gd name="T19" fmla="*/ 59 h 172"/>
                  <a:gd name="T20" fmla="*/ 103 w 194"/>
                  <a:gd name="T21" fmla="*/ 75 h 172"/>
                  <a:gd name="T22" fmla="*/ 92 w 194"/>
                  <a:gd name="T23" fmla="*/ 30 h 172"/>
                  <a:gd name="T24" fmla="*/ 91 w 194"/>
                  <a:gd name="T25" fmla="*/ 20 h 172"/>
                  <a:gd name="T26" fmla="*/ 111 w 194"/>
                  <a:gd name="T27" fmla="*/ 0 h 172"/>
                  <a:gd name="T28" fmla="*/ 130 w 194"/>
                  <a:gd name="T29" fmla="*/ 9 h 172"/>
                  <a:gd name="T30" fmla="*/ 128 w 194"/>
                  <a:gd name="T31" fmla="*/ 27 h 172"/>
                  <a:gd name="T32" fmla="*/ 133 w 194"/>
                  <a:gd name="T33" fmla="*/ 55 h 172"/>
                  <a:gd name="T34" fmla="*/ 139 w 194"/>
                  <a:gd name="T35" fmla="*/ 71 h 172"/>
                  <a:gd name="T36" fmla="*/ 176 w 194"/>
                  <a:gd name="T37" fmla="*/ 94 h 172"/>
                  <a:gd name="T38" fmla="*/ 153 w 194"/>
                  <a:gd name="T39" fmla="*/ 29 h 172"/>
                  <a:gd name="T40" fmla="*/ 147 w 194"/>
                  <a:gd name="T41" fmla="*/ 3 h 172"/>
                  <a:gd name="T42" fmla="*/ 156 w 194"/>
                  <a:gd name="T43" fmla="*/ 3 h 172"/>
                  <a:gd name="T44" fmla="*/ 159 w 194"/>
                  <a:gd name="T45" fmla="*/ 14 h 172"/>
                  <a:gd name="T46" fmla="*/ 191 w 194"/>
                  <a:gd name="T47" fmla="*/ 89 h 172"/>
                  <a:gd name="T48" fmla="*/ 187 w 194"/>
                  <a:gd name="T49" fmla="*/ 121 h 172"/>
                  <a:gd name="T50" fmla="*/ 177 w 194"/>
                  <a:gd name="T51" fmla="*/ 122 h 172"/>
                  <a:gd name="T52" fmla="*/ 168 w 194"/>
                  <a:gd name="T53" fmla="*/ 115 h 172"/>
                  <a:gd name="T54" fmla="*/ 145 w 194"/>
                  <a:gd name="T55" fmla="*/ 101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4" h="172">
                    <a:moveTo>
                      <a:pt x="145" y="101"/>
                    </a:moveTo>
                    <a:cubicBezTo>
                      <a:pt x="144" y="119"/>
                      <a:pt x="148" y="157"/>
                      <a:pt x="132" y="170"/>
                    </a:cubicBezTo>
                    <a:cubicBezTo>
                      <a:pt x="127" y="169"/>
                      <a:pt x="128" y="168"/>
                      <a:pt x="125" y="172"/>
                    </a:cubicBezTo>
                    <a:cubicBezTo>
                      <a:pt x="105" y="164"/>
                      <a:pt x="116" y="129"/>
                      <a:pt x="112" y="104"/>
                    </a:cubicBezTo>
                    <a:cubicBezTo>
                      <a:pt x="78" y="94"/>
                      <a:pt x="30" y="97"/>
                      <a:pt x="5" y="77"/>
                    </a:cubicBezTo>
                    <a:cubicBezTo>
                      <a:pt x="3" y="72"/>
                      <a:pt x="0" y="67"/>
                      <a:pt x="1" y="58"/>
                    </a:cubicBezTo>
                    <a:cubicBezTo>
                      <a:pt x="19" y="44"/>
                      <a:pt x="41" y="28"/>
                      <a:pt x="73" y="34"/>
                    </a:cubicBezTo>
                    <a:cubicBezTo>
                      <a:pt x="75" y="35"/>
                      <a:pt x="74" y="40"/>
                      <a:pt x="80" y="38"/>
                    </a:cubicBezTo>
                    <a:cubicBezTo>
                      <a:pt x="79" y="41"/>
                      <a:pt x="75" y="41"/>
                      <a:pt x="72" y="42"/>
                    </a:cubicBezTo>
                    <a:cubicBezTo>
                      <a:pt x="75" y="48"/>
                      <a:pt x="64" y="52"/>
                      <a:pt x="62" y="59"/>
                    </a:cubicBezTo>
                    <a:cubicBezTo>
                      <a:pt x="74" y="66"/>
                      <a:pt x="88" y="71"/>
                      <a:pt x="103" y="75"/>
                    </a:cubicBezTo>
                    <a:cubicBezTo>
                      <a:pt x="106" y="61"/>
                      <a:pt x="98" y="42"/>
                      <a:pt x="92" y="30"/>
                    </a:cubicBezTo>
                    <a:cubicBezTo>
                      <a:pt x="94" y="25"/>
                      <a:pt x="92" y="25"/>
                      <a:pt x="91" y="20"/>
                    </a:cubicBezTo>
                    <a:cubicBezTo>
                      <a:pt x="94" y="9"/>
                      <a:pt x="104" y="6"/>
                      <a:pt x="111" y="0"/>
                    </a:cubicBezTo>
                    <a:cubicBezTo>
                      <a:pt x="118" y="2"/>
                      <a:pt x="126" y="4"/>
                      <a:pt x="130" y="9"/>
                    </a:cubicBezTo>
                    <a:cubicBezTo>
                      <a:pt x="135" y="16"/>
                      <a:pt x="129" y="22"/>
                      <a:pt x="128" y="27"/>
                    </a:cubicBezTo>
                    <a:cubicBezTo>
                      <a:pt x="128" y="30"/>
                      <a:pt x="132" y="49"/>
                      <a:pt x="133" y="55"/>
                    </a:cubicBezTo>
                    <a:cubicBezTo>
                      <a:pt x="134" y="60"/>
                      <a:pt x="139" y="65"/>
                      <a:pt x="139" y="71"/>
                    </a:cubicBezTo>
                    <a:cubicBezTo>
                      <a:pt x="160" y="66"/>
                      <a:pt x="161" y="89"/>
                      <a:pt x="176" y="94"/>
                    </a:cubicBezTo>
                    <a:cubicBezTo>
                      <a:pt x="169" y="76"/>
                      <a:pt x="164" y="48"/>
                      <a:pt x="153" y="29"/>
                    </a:cubicBezTo>
                    <a:cubicBezTo>
                      <a:pt x="149" y="22"/>
                      <a:pt x="139" y="15"/>
                      <a:pt x="147" y="3"/>
                    </a:cubicBezTo>
                    <a:cubicBezTo>
                      <a:pt x="152" y="4"/>
                      <a:pt x="153" y="2"/>
                      <a:pt x="156" y="3"/>
                    </a:cubicBezTo>
                    <a:cubicBezTo>
                      <a:pt x="158" y="6"/>
                      <a:pt x="158" y="11"/>
                      <a:pt x="159" y="14"/>
                    </a:cubicBezTo>
                    <a:cubicBezTo>
                      <a:pt x="168" y="29"/>
                      <a:pt x="185" y="67"/>
                      <a:pt x="191" y="89"/>
                    </a:cubicBezTo>
                    <a:cubicBezTo>
                      <a:pt x="194" y="102"/>
                      <a:pt x="194" y="115"/>
                      <a:pt x="187" y="121"/>
                    </a:cubicBezTo>
                    <a:cubicBezTo>
                      <a:pt x="183" y="119"/>
                      <a:pt x="181" y="123"/>
                      <a:pt x="177" y="122"/>
                    </a:cubicBezTo>
                    <a:cubicBezTo>
                      <a:pt x="173" y="122"/>
                      <a:pt x="171" y="117"/>
                      <a:pt x="168" y="115"/>
                    </a:cubicBezTo>
                    <a:cubicBezTo>
                      <a:pt x="160" y="110"/>
                      <a:pt x="151" y="106"/>
                      <a:pt x="145" y="101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  <p:sp>
            <p:nvSpPr>
              <p:cNvPr id="99" name="Freeform 75">
                <a:extLst>
                  <a:ext uri="{FF2B5EF4-FFF2-40B4-BE49-F238E27FC236}">
                    <a16:creationId xmlns:a16="http://schemas.microsoft.com/office/drawing/2014/main" id="{5375CD70-5A3E-4103-B62F-F79152E2A854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7653098" y="3314619"/>
                <a:ext cx="400188" cy="222561"/>
              </a:xfrm>
              <a:custGeom>
                <a:avLst/>
                <a:gdLst>
                  <a:gd name="T0" fmla="*/ 151 w 194"/>
                  <a:gd name="T1" fmla="*/ 45 h 99"/>
                  <a:gd name="T2" fmla="*/ 139 w 194"/>
                  <a:gd name="T3" fmla="*/ 91 h 99"/>
                  <a:gd name="T4" fmla="*/ 118 w 194"/>
                  <a:gd name="T5" fmla="*/ 99 h 99"/>
                  <a:gd name="T6" fmla="*/ 3 w 194"/>
                  <a:gd name="T7" fmla="*/ 78 h 99"/>
                  <a:gd name="T8" fmla="*/ 4 w 194"/>
                  <a:gd name="T9" fmla="*/ 56 h 99"/>
                  <a:gd name="T10" fmla="*/ 59 w 194"/>
                  <a:gd name="T11" fmla="*/ 23 h 99"/>
                  <a:gd name="T12" fmla="*/ 51 w 194"/>
                  <a:gd name="T13" fmla="*/ 7 h 99"/>
                  <a:gd name="T14" fmla="*/ 72 w 194"/>
                  <a:gd name="T15" fmla="*/ 16 h 99"/>
                  <a:gd name="T16" fmla="*/ 84 w 194"/>
                  <a:gd name="T17" fmla="*/ 2 h 99"/>
                  <a:gd name="T18" fmla="*/ 95 w 194"/>
                  <a:gd name="T19" fmla="*/ 39 h 99"/>
                  <a:gd name="T20" fmla="*/ 62 w 194"/>
                  <a:gd name="T21" fmla="*/ 33 h 99"/>
                  <a:gd name="T22" fmla="*/ 42 w 194"/>
                  <a:gd name="T23" fmla="*/ 58 h 99"/>
                  <a:gd name="T24" fmla="*/ 127 w 194"/>
                  <a:gd name="T25" fmla="*/ 71 h 99"/>
                  <a:gd name="T26" fmla="*/ 106 w 194"/>
                  <a:gd name="T27" fmla="*/ 28 h 99"/>
                  <a:gd name="T28" fmla="*/ 124 w 194"/>
                  <a:gd name="T29" fmla="*/ 3 h 99"/>
                  <a:gd name="T30" fmla="*/ 183 w 194"/>
                  <a:gd name="T31" fmla="*/ 27 h 99"/>
                  <a:gd name="T32" fmla="*/ 180 w 194"/>
                  <a:gd name="T33" fmla="*/ 53 h 99"/>
                  <a:gd name="T34" fmla="*/ 151 w 194"/>
                  <a:gd name="T35" fmla="*/ 4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4" h="99">
                    <a:moveTo>
                      <a:pt x="151" y="45"/>
                    </a:moveTo>
                    <a:cubicBezTo>
                      <a:pt x="154" y="65"/>
                      <a:pt x="154" y="83"/>
                      <a:pt x="139" y="91"/>
                    </a:cubicBezTo>
                    <a:cubicBezTo>
                      <a:pt x="132" y="94"/>
                      <a:pt x="124" y="93"/>
                      <a:pt x="118" y="99"/>
                    </a:cubicBezTo>
                    <a:cubicBezTo>
                      <a:pt x="77" y="97"/>
                      <a:pt x="31" y="94"/>
                      <a:pt x="3" y="78"/>
                    </a:cubicBezTo>
                    <a:cubicBezTo>
                      <a:pt x="3" y="70"/>
                      <a:pt x="0" y="62"/>
                      <a:pt x="4" y="56"/>
                    </a:cubicBezTo>
                    <a:cubicBezTo>
                      <a:pt x="20" y="46"/>
                      <a:pt x="41" y="34"/>
                      <a:pt x="59" y="23"/>
                    </a:cubicBezTo>
                    <a:cubicBezTo>
                      <a:pt x="58" y="16"/>
                      <a:pt x="52" y="14"/>
                      <a:pt x="51" y="7"/>
                    </a:cubicBezTo>
                    <a:cubicBezTo>
                      <a:pt x="61" y="7"/>
                      <a:pt x="64" y="13"/>
                      <a:pt x="72" y="16"/>
                    </a:cubicBezTo>
                    <a:cubicBezTo>
                      <a:pt x="75" y="11"/>
                      <a:pt x="80" y="7"/>
                      <a:pt x="84" y="2"/>
                    </a:cubicBezTo>
                    <a:cubicBezTo>
                      <a:pt x="100" y="6"/>
                      <a:pt x="110" y="30"/>
                      <a:pt x="95" y="39"/>
                    </a:cubicBezTo>
                    <a:cubicBezTo>
                      <a:pt x="87" y="44"/>
                      <a:pt x="63" y="49"/>
                      <a:pt x="62" y="33"/>
                    </a:cubicBezTo>
                    <a:cubicBezTo>
                      <a:pt x="53" y="39"/>
                      <a:pt x="47" y="48"/>
                      <a:pt x="42" y="58"/>
                    </a:cubicBezTo>
                    <a:cubicBezTo>
                      <a:pt x="57" y="75"/>
                      <a:pt x="102" y="82"/>
                      <a:pt x="127" y="71"/>
                    </a:cubicBezTo>
                    <a:cubicBezTo>
                      <a:pt x="135" y="52"/>
                      <a:pt x="117" y="38"/>
                      <a:pt x="106" y="28"/>
                    </a:cubicBezTo>
                    <a:cubicBezTo>
                      <a:pt x="105" y="13"/>
                      <a:pt x="114" y="4"/>
                      <a:pt x="124" y="3"/>
                    </a:cubicBezTo>
                    <a:cubicBezTo>
                      <a:pt x="145" y="0"/>
                      <a:pt x="157" y="32"/>
                      <a:pt x="183" y="27"/>
                    </a:cubicBezTo>
                    <a:cubicBezTo>
                      <a:pt x="194" y="28"/>
                      <a:pt x="188" y="50"/>
                      <a:pt x="180" y="53"/>
                    </a:cubicBezTo>
                    <a:cubicBezTo>
                      <a:pt x="170" y="56"/>
                      <a:pt x="161" y="47"/>
                      <a:pt x="151" y="45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  <p:sp>
            <p:nvSpPr>
              <p:cNvPr id="100" name="Freeform 117">
                <a:extLst>
                  <a:ext uri="{FF2B5EF4-FFF2-40B4-BE49-F238E27FC236}">
                    <a16:creationId xmlns:a16="http://schemas.microsoft.com/office/drawing/2014/main" id="{6729FCC4-2BF3-4600-8E9B-961AAD92F94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905639" y="2896221"/>
                <a:ext cx="389853" cy="615923"/>
              </a:xfrm>
              <a:custGeom>
                <a:avLst/>
                <a:gdLst>
                  <a:gd name="T0" fmla="*/ 99 w 189"/>
                  <a:gd name="T1" fmla="*/ 274 h 274"/>
                  <a:gd name="T2" fmla="*/ 87 w 189"/>
                  <a:gd name="T3" fmla="*/ 274 h 274"/>
                  <a:gd name="T4" fmla="*/ 66 w 189"/>
                  <a:gd name="T5" fmla="*/ 233 h 274"/>
                  <a:gd name="T6" fmla="*/ 76 w 189"/>
                  <a:gd name="T7" fmla="*/ 210 h 274"/>
                  <a:gd name="T8" fmla="*/ 94 w 189"/>
                  <a:gd name="T9" fmla="*/ 218 h 274"/>
                  <a:gd name="T10" fmla="*/ 65 w 189"/>
                  <a:gd name="T11" fmla="*/ 51 h 274"/>
                  <a:gd name="T12" fmla="*/ 0 w 189"/>
                  <a:gd name="T13" fmla="*/ 24 h 274"/>
                  <a:gd name="T14" fmla="*/ 10 w 189"/>
                  <a:gd name="T15" fmla="*/ 4 h 274"/>
                  <a:gd name="T16" fmla="*/ 47 w 189"/>
                  <a:gd name="T17" fmla="*/ 15 h 274"/>
                  <a:gd name="T18" fmla="*/ 69 w 189"/>
                  <a:gd name="T19" fmla="*/ 25 h 274"/>
                  <a:gd name="T20" fmla="*/ 100 w 189"/>
                  <a:gd name="T21" fmla="*/ 42 h 274"/>
                  <a:gd name="T22" fmla="*/ 90 w 189"/>
                  <a:gd name="T23" fmla="*/ 56 h 274"/>
                  <a:gd name="T24" fmla="*/ 109 w 189"/>
                  <a:gd name="T25" fmla="*/ 103 h 274"/>
                  <a:gd name="T26" fmla="*/ 113 w 189"/>
                  <a:gd name="T27" fmla="*/ 118 h 274"/>
                  <a:gd name="T28" fmla="*/ 143 w 189"/>
                  <a:gd name="T29" fmla="*/ 147 h 274"/>
                  <a:gd name="T30" fmla="*/ 177 w 189"/>
                  <a:gd name="T31" fmla="*/ 167 h 274"/>
                  <a:gd name="T32" fmla="*/ 176 w 189"/>
                  <a:gd name="T33" fmla="*/ 153 h 274"/>
                  <a:gd name="T34" fmla="*/ 150 w 189"/>
                  <a:gd name="T35" fmla="*/ 136 h 274"/>
                  <a:gd name="T36" fmla="*/ 161 w 189"/>
                  <a:gd name="T37" fmla="*/ 109 h 274"/>
                  <a:gd name="T38" fmla="*/ 143 w 189"/>
                  <a:gd name="T39" fmla="*/ 93 h 274"/>
                  <a:gd name="T40" fmla="*/ 126 w 189"/>
                  <a:gd name="T41" fmla="*/ 91 h 274"/>
                  <a:gd name="T42" fmla="*/ 126 w 189"/>
                  <a:gd name="T43" fmla="*/ 73 h 274"/>
                  <a:gd name="T44" fmla="*/ 162 w 189"/>
                  <a:gd name="T45" fmla="*/ 62 h 274"/>
                  <a:gd name="T46" fmla="*/ 174 w 189"/>
                  <a:gd name="T47" fmla="*/ 69 h 274"/>
                  <a:gd name="T48" fmla="*/ 182 w 189"/>
                  <a:gd name="T49" fmla="*/ 86 h 274"/>
                  <a:gd name="T50" fmla="*/ 152 w 189"/>
                  <a:gd name="T51" fmla="*/ 87 h 274"/>
                  <a:gd name="T52" fmla="*/ 168 w 189"/>
                  <a:gd name="T53" fmla="*/ 114 h 274"/>
                  <a:gd name="T54" fmla="*/ 164 w 189"/>
                  <a:gd name="T55" fmla="*/ 127 h 274"/>
                  <a:gd name="T56" fmla="*/ 185 w 189"/>
                  <a:gd name="T57" fmla="*/ 154 h 274"/>
                  <a:gd name="T58" fmla="*/ 172 w 189"/>
                  <a:gd name="T59" fmla="*/ 192 h 274"/>
                  <a:gd name="T60" fmla="*/ 161 w 189"/>
                  <a:gd name="T61" fmla="*/ 187 h 274"/>
                  <a:gd name="T62" fmla="*/ 151 w 189"/>
                  <a:gd name="T63" fmla="*/ 186 h 274"/>
                  <a:gd name="T64" fmla="*/ 142 w 189"/>
                  <a:gd name="T65" fmla="*/ 178 h 274"/>
                  <a:gd name="T66" fmla="*/ 123 w 189"/>
                  <a:gd name="T67" fmla="*/ 164 h 274"/>
                  <a:gd name="T68" fmla="*/ 116 w 189"/>
                  <a:gd name="T69" fmla="*/ 226 h 274"/>
                  <a:gd name="T70" fmla="*/ 117 w 189"/>
                  <a:gd name="T71" fmla="*/ 244 h 274"/>
                  <a:gd name="T72" fmla="*/ 99 w 189"/>
                  <a:gd name="T73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9" h="274">
                    <a:moveTo>
                      <a:pt x="99" y="274"/>
                    </a:moveTo>
                    <a:cubicBezTo>
                      <a:pt x="95" y="274"/>
                      <a:pt x="91" y="274"/>
                      <a:pt x="87" y="274"/>
                    </a:cubicBezTo>
                    <a:cubicBezTo>
                      <a:pt x="78" y="268"/>
                      <a:pt x="65" y="248"/>
                      <a:pt x="66" y="233"/>
                    </a:cubicBezTo>
                    <a:cubicBezTo>
                      <a:pt x="67" y="227"/>
                      <a:pt x="77" y="218"/>
                      <a:pt x="76" y="210"/>
                    </a:cubicBezTo>
                    <a:cubicBezTo>
                      <a:pt x="84" y="211"/>
                      <a:pt x="89" y="218"/>
                      <a:pt x="94" y="218"/>
                    </a:cubicBezTo>
                    <a:cubicBezTo>
                      <a:pt x="119" y="160"/>
                      <a:pt x="79" y="97"/>
                      <a:pt x="65" y="51"/>
                    </a:cubicBezTo>
                    <a:cubicBezTo>
                      <a:pt x="44" y="41"/>
                      <a:pt x="19" y="36"/>
                      <a:pt x="0" y="24"/>
                    </a:cubicBezTo>
                    <a:cubicBezTo>
                      <a:pt x="5" y="16"/>
                      <a:pt x="6" y="12"/>
                      <a:pt x="10" y="4"/>
                    </a:cubicBezTo>
                    <a:cubicBezTo>
                      <a:pt x="26" y="0"/>
                      <a:pt x="33" y="8"/>
                      <a:pt x="47" y="15"/>
                    </a:cubicBezTo>
                    <a:cubicBezTo>
                      <a:pt x="55" y="18"/>
                      <a:pt x="63" y="23"/>
                      <a:pt x="69" y="25"/>
                    </a:cubicBezTo>
                    <a:cubicBezTo>
                      <a:pt x="81" y="30"/>
                      <a:pt x="100" y="32"/>
                      <a:pt x="100" y="42"/>
                    </a:cubicBezTo>
                    <a:cubicBezTo>
                      <a:pt x="100" y="50"/>
                      <a:pt x="91" y="50"/>
                      <a:pt x="90" y="56"/>
                    </a:cubicBezTo>
                    <a:cubicBezTo>
                      <a:pt x="89" y="74"/>
                      <a:pt x="102" y="88"/>
                      <a:pt x="109" y="103"/>
                    </a:cubicBezTo>
                    <a:cubicBezTo>
                      <a:pt x="111" y="108"/>
                      <a:pt x="112" y="114"/>
                      <a:pt x="113" y="118"/>
                    </a:cubicBezTo>
                    <a:cubicBezTo>
                      <a:pt x="117" y="127"/>
                      <a:pt x="135" y="141"/>
                      <a:pt x="143" y="147"/>
                    </a:cubicBezTo>
                    <a:cubicBezTo>
                      <a:pt x="153" y="155"/>
                      <a:pt x="165" y="165"/>
                      <a:pt x="177" y="167"/>
                    </a:cubicBezTo>
                    <a:cubicBezTo>
                      <a:pt x="175" y="164"/>
                      <a:pt x="177" y="157"/>
                      <a:pt x="176" y="153"/>
                    </a:cubicBezTo>
                    <a:cubicBezTo>
                      <a:pt x="167" y="148"/>
                      <a:pt x="153" y="146"/>
                      <a:pt x="150" y="136"/>
                    </a:cubicBezTo>
                    <a:cubicBezTo>
                      <a:pt x="147" y="126"/>
                      <a:pt x="152" y="114"/>
                      <a:pt x="161" y="109"/>
                    </a:cubicBezTo>
                    <a:cubicBezTo>
                      <a:pt x="153" y="106"/>
                      <a:pt x="151" y="96"/>
                      <a:pt x="143" y="93"/>
                    </a:cubicBezTo>
                    <a:cubicBezTo>
                      <a:pt x="138" y="92"/>
                      <a:pt x="132" y="96"/>
                      <a:pt x="126" y="91"/>
                    </a:cubicBezTo>
                    <a:cubicBezTo>
                      <a:pt x="131" y="86"/>
                      <a:pt x="125" y="76"/>
                      <a:pt x="126" y="73"/>
                    </a:cubicBezTo>
                    <a:cubicBezTo>
                      <a:pt x="131" y="67"/>
                      <a:pt x="147" y="58"/>
                      <a:pt x="162" y="62"/>
                    </a:cubicBezTo>
                    <a:cubicBezTo>
                      <a:pt x="166" y="62"/>
                      <a:pt x="170" y="67"/>
                      <a:pt x="174" y="69"/>
                    </a:cubicBezTo>
                    <a:cubicBezTo>
                      <a:pt x="183" y="75"/>
                      <a:pt x="187" y="77"/>
                      <a:pt x="182" y="86"/>
                    </a:cubicBezTo>
                    <a:cubicBezTo>
                      <a:pt x="176" y="83"/>
                      <a:pt x="164" y="90"/>
                      <a:pt x="152" y="87"/>
                    </a:cubicBezTo>
                    <a:cubicBezTo>
                      <a:pt x="155" y="94"/>
                      <a:pt x="163" y="105"/>
                      <a:pt x="168" y="114"/>
                    </a:cubicBezTo>
                    <a:cubicBezTo>
                      <a:pt x="166" y="118"/>
                      <a:pt x="165" y="122"/>
                      <a:pt x="164" y="127"/>
                    </a:cubicBezTo>
                    <a:cubicBezTo>
                      <a:pt x="169" y="137"/>
                      <a:pt x="180" y="141"/>
                      <a:pt x="185" y="154"/>
                    </a:cubicBezTo>
                    <a:cubicBezTo>
                      <a:pt x="189" y="168"/>
                      <a:pt x="187" y="192"/>
                      <a:pt x="172" y="192"/>
                    </a:cubicBezTo>
                    <a:cubicBezTo>
                      <a:pt x="168" y="192"/>
                      <a:pt x="166" y="189"/>
                      <a:pt x="161" y="187"/>
                    </a:cubicBezTo>
                    <a:cubicBezTo>
                      <a:pt x="157" y="187"/>
                      <a:pt x="153" y="187"/>
                      <a:pt x="151" y="186"/>
                    </a:cubicBezTo>
                    <a:cubicBezTo>
                      <a:pt x="147" y="185"/>
                      <a:pt x="146" y="181"/>
                      <a:pt x="142" y="178"/>
                    </a:cubicBezTo>
                    <a:cubicBezTo>
                      <a:pt x="136" y="173"/>
                      <a:pt x="126" y="170"/>
                      <a:pt x="123" y="164"/>
                    </a:cubicBezTo>
                    <a:cubicBezTo>
                      <a:pt x="127" y="189"/>
                      <a:pt x="118" y="206"/>
                      <a:pt x="116" y="226"/>
                    </a:cubicBezTo>
                    <a:cubicBezTo>
                      <a:pt x="116" y="232"/>
                      <a:pt x="118" y="239"/>
                      <a:pt x="117" y="244"/>
                    </a:cubicBezTo>
                    <a:cubicBezTo>
                      <a:pt x="116" y="257"/>
                      <a:pt x="107" y="266"/>
                      <a:pt x="99" y="274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软雅黑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198214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0" name="文本框 66"/>
          <p:cNvSpPr txBox="1">
            <a:spLocks noChangeArrowheads="1"/>
          </p:cNvSpPr>
          <p:nvPr/>
        </p:nvSpPr>
        <p:spPr bwMode="auto">
          <a:xfrm>
            <a:off x="7650067" y="2966998"/>
            <a:ext cx="3451586" cy="261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11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CLICK PLEASE REPLACE THE WRITTEN CONTENT</a:t>
            </a:r>
            <a:endParaRPr lang="zh-CN" altLang="en-US" sz="11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41" name="任意多边形 40"/>
          <p:cNvSpPr/>
          <p:nvPr/>
        </p:nvSpPr>
        <p:spPr>
          <a:xfrm>
            <a:off x="7221463" y="1895495"/>
            <a:ext cx="4861948" cy="3931079"/>
          </a:xfrm>
          <a:custGeom>
            <a:avLst/>
            <a:gdLst>
              <a:gd name="connsiteX0" fmla="*/ 0 w 3457575"/>
              <a:gd name="connsiteY0" fmla="*/ 0 h 2796096"/>
              <a:gd name="connsiteX1" fmla="*/ 3457575 w 3457575"/>
              <a:gd name="connsiteY1" fmla="*/ 0 h 2796096"/>
              <a:gd name="connsiteX2" fmla="*/ 3457575 w 3457575"/>
              <a:gd name="connsiteY2" fmla="*/ 2796096 h 2796096"/>
              <a:gd name="connsiteX3" fmla="*/ 0 w 3457575"/>
              <a:gd name="connsiteY3" fmla="*/ 2796096 h 2796096"/>
              <a:gd name="connsiteX4" fmla="*/ 0 w 3457575"/>
              <a:gd name="connsiteY4" fmla="*/ 0 h 2796096"/>
              <a:gd name="connsiteX5" fmla="*/ 85726 w 3457575"/>
              <a:gd name="connsiteY5" fmla="*/ 86496 h 2796096"/>
              <a:gd name="connsiteX6" fmla="*/ 85726 w 3457575"/>
              <a:gd name="connsiteY6" fmla="*/ 2698618 h 2796096"/>
              <a:gd name="connsiteX7" fmla="*/ 3371852 w 3457575"/>
              <a:gd name="connsiteY7" fmla="*/ 2698618 h 2796096"/>
              <a:gd name="connsiteX8" fmla="*/ 3371852 w 3457575"/>
              <a:gd name="connsiteY8" fmla="*/ 86496 h 2796096"/>
              <a:gd name="connsiteX9" fmla="*/ 85726 w 3457575"/>
              <a:gd name="connsiteY9" fmla="*/ 86496 h 279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57575" h="2796096">
                <a:moveTo>
                  <a:pt x="0" y="0"/>
                </a:moveTo>
                <a:lnTo>
                  <a:pt x="3457575" y="0"/>
                </a:lnTo>
                <a:lnTo>
                  <a:pt x="3457575" y="2796096"/>
                </a:lnTo>
                <a:lnTo>
                  <a:pt x="0" y="2796096"/>
                </a:lnTo>
                <a:lnTo>
                  <a:pt x="0" y="0"/>
                </a:lnTo>
                <a:close/>
                <a:moveTo>
                  <a:pt x="85726" y="86496"/>
                </a:moveTo>
                <a:lnTo>
                  <a:pt x="85726" y="2698618"/>
                </a:lnTo>
                <a:lnTo>
                  <a:pt x="3371852" y="2698618"/>
                </a:lnTo>
                <a:lnTo>
                  <a:pt x="3371852" y="86496"/>
                </a:lnTo>
                <a:lnTo>
                  <a:pt x="85726" y="864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4" name="组合 55"/>
          <p:cNvGrpSpPr/>
          <p:nvPr/>
        </p:nvGrpSpPr>
        <p:grpSpPr>
          <a:xfrm>
            <a:off x="839776" y="1600101"/>
            <a:ext cx="5912227" cy="1866224"/>
            <a:chOff x="5125834" y="3831657"/>
            <a:chExt cx="4204654" cy="1326926"/>
          </a:xfrm>
        </p:grpSpPr>
        <p:sp>
          <p:nvSpPr>
            <p:cNvPr id="57" name="文本框 66"/>
            <p:cNvSpPr txBox="1">
              <a:spLocks noChangeArrowheads="1"/>
            </p:cNvSpPr>
            <p:nvPr/>
          </p:nvSpPr>
          <p:spPr bwMode="auto">
            <a:xfrm>
              <a:off x="5135547" y="4200903"/>
              <a:ext cx="4194941" cy="9576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修改文字内容，也可以直接复制你的内容到此。请替换文字内容，点击添加相关标题文字，修改文字内容，也可以直接复制你的内容到此。</a:t>
              </a:r>
            </a:p>
          </p:txBody>
        </p:sp>
        <p:sp>
          <p:nvSpPr>
            <p:cNvPr id="21527" name="文本框 66"/>
            <p:cNvSpPr txBox="1">
              <a:spLocks noChangeArrowheads="1"/>
            </p:cNvSpPr>
            <p:nvPr/>
          </p:nvSpPr>
          <p:spPr bwMode="auto">
            <a:xfrm>
              <a:off x="5125834" y="3831657"/>
              <a:ext cx="2653093" cy="413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</p:grpSp>
      <p:sp>
        <p:nvSpPr>
          <p:cNvPr id="7" name="十字形 6"/>
          <p:cNvSpPr/>
          <p:nvPr/>
        </p:nvSpPr>
        <p:spPr>
          <a:xfrm>
            <a:off x="7819719" y="5065361"/>
            <a:ext cx="388420" cy="388420"/>
          </a:xfrm>
          <a:prstGeom prst="plus">
            <a:avLst>
              <a:gd name="adj" fmla="val 41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FB409E1D-FA0A-476F-8B9F-17929A872292}"/>
              </a:ext>
            </a:extLst>
          </p:cNvPr>
          <p:cNvGrpSpPr/>
          <p:nvPr/>
        </p:nvGrpSpPr>
        <p:grpSpPr>
          <a:xfrm>
            <a:off x="853432" y="3864440"/>
            <a:ext cx="973283" cy="973283"/>
            <a:chOff x="584200" y="2946400"/>
            <a:chExt cx="692150" cy="692704"/>
          </a:xfrm>
        </p:grpSpPr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727BBFDF-3C74-4EE6-91FC-82C4FFC4E25A}"/>
                </a:ext>
              </a:extLst>
            </p:cNvPr>
            <p:cNvSpPr/>
            <p:nvPr/>
          </p:nvSpPr>
          <p:spPr>
            <a:xfrm>
              <a:off x="584200" y="2946400"/>
              <a:ext cx="692150" cy="6927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39763" indent="-18256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82700" indent="-3683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5638" indent="-55403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568575" indent="-73977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9" name="Freeform 12">
              <a:extLst>
                <a:ext uri="{FF2B5EF4-FFF2-40B4-BE49-F238E27FC236}">
                  <a16:creationId xmlns:a16="http://schemas.microsoft.com/office/drawing/2014/main" id="{B26EB3A6-5F48-4522-94AB-12645EB7A7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5726" y="3114265"/>
              <a:ext cx="420854" cy="326763"/>
            </a:xfrm>
            <a:custGeom>
              <a:avLst/>
              <a:gdLst>
                <a:gd name="T0" fmla="*/ 10000 w 10000"/>
                <a:gd name="T1" fmla="*/ 5332 h 7331"/>
                <a:gd name="T2" fmla="*/ 9414 w 10000"/>
                <a:gd name="T3" fmla="*/ 6746 h 7331"/>
                <a:gd name="T4" fmla="*/ 8000 w 10000"/>
                <a:gd name="T5" fmla="*/ 7331 h 7331"/>
                <a:gd name="T6" fmla="*/ 2334 w 10000"/>
                <a:gd name="T7" fmla="*/ 7331 h 7331"/>
                <a:gd name="T8" fmla="*/ 685 w 10000"/>
                <a:gd name="T9" fmla="*/ 6646 h 7331"/>
                <a:gd name="T10" fmla="*/ 0 w 10000"/>
                <a:gd name="T11" fmla="*/ 4999 h 7331"/>
                <a:gd name="T12" fmla="*/ 370 w 10000"/>
                <a:gd name="T13" fmla="*/ 3741 h 7331"/>
                <a:gd name="T14" fmla="*/ 1344 w 10000"/>
                <a:gd name="T15" fmla="*/ 2890 h 7331"/>
                <a:gd name="T16" fmla="*/ 1333 w 10000"/>
                <a:gd name="T17" fmla="*/ 2666 h 7331"/>
                <a:gd name="T18" fmla="*/ 2114 w 10000"/>
                <a:gd name="T19" fmla="*/ 781 h 7331"/>
                <a:gd name="T20" fmla="*/ 3999 w 10000"/>
                <a:gd name="T21" fmla="*/ 0 h 7331"/>
                <a:gd name="T22" fmla="*/ 5490 w 10000"/>
                <a:gd name="T23" fmla="*/ 457 h 7331"/>
                <a:gd name="T24" fmla="*/ 6468 w 10000"/>
                <a:gd name="T25" fmla="*/ 1656 h 7331"/>
                <a:gd name="T26" fmla="*/ 7331 w 10000"/>
                <a:gd name="T27" fmla="*/ 1333 h 7331"/>
                <a:gd name="T28" fmla="*/ 8274 w 10000"/>
                <a:gd name="T29" fmla="*/ 1725 h 7331"/>
                <a:gd name="T30" fmla="*/ 8665 w 10000"/>
                <a:gd name="T31" fmla="*/ 2667 h 7331"/>
                <a:gd name="T32" fmla="*/ 8451 w 10000"/>
                <a:gd name="T33" fmla="*/ 3386 h 7331"/>
                <a:gd name="T34" fmla="*/ 9561 w 10000"/>
                <a:gd name="T35" fmla="*/ 4087 h 7331"/>
                <a:gd name="T36" fmla="*/ 10000 w 10000"/>
                <a:gd name="T37" fmla="*/ 5332 h 7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000" h="7331">
                  <a:moveTo>
                    <a:pt x="10000" y="5332"/>
                  </a:moveTo>
                  <a:cubicBezTo>
                    <a:pt x="10000" y="5885"/>
                    <a:pt x="9805" y="6355"/>
                    <a:pt x="9414" y="6746"/>
                  </a:cubicBezTo>
                  <a:cubicBezTo>
                    <a:pt x="9023" y="7137"/>
                    <a:pt x="8551" y="7331"/>
                    <a:pt x="8000" y="7331"/>
                  </a:cubicBezTo>
                  <a:lnTo>
                    <a:pt x="2334" y="7331"/>
                  </a:lnTo>
                  <a:cubicBezTo>
                    <a:pt x="1692" y="7331"/>
                    <a:pt x="1142" y="7103"/>
                    <a:pt x="685" y="6646"/>
                  </a:cubicBezTo>
                  <a:cubicBezTo>
                    <a:pt x="229" y="6190"/>
                    <a:pt x="0" y="5641"/>
                    <a:pt x="0" y="4999"/>
                  </a:cubicBezTo>
                  <a:cubicBezTo>
                    <a:pt x="0" y="4541"/>
                    <a:pt x="123" y="4121"/>
                    <a:pt x="370" y="3741"/>
                  </a:cubicBezTo>
                  <a:cubicBezTo>
                    <a:pt x="616" y="3361"/>
                    <a:pt x="941" y="3077"/>
                    <a:pt x="1344" y="2890"/>
                  </a:cubicBezTo>
                  <a:cubicBezTo>
                    <a:pt x="1338" y="2792"/>
                    <a:pt x="1333" y="2717"/>
                    <a:pt x="1333" y="2666"/>
                  </a:cubicBezTo>
                  <a:cubicBezTo>
                    <a:pt x="1333" y="1930"/>
                    <a:pt x="1594" y="1301"/>
                    <a:pt x="2114" y="781"/>
                  </a:cubicBezTo>
                  <a:cubicBezTo>
                    <a:pt x="2634" y="261"/>
                    <a:pt x="3263" y="0"/>
                    <a:pt x="3999" y="0"/>
                  </a:cubicBezTo>
                  <a:cubicBezTo>
                    <a:pt x="4548" y="0"/>
                    <a:pt x="5045" y="154"/>
                    <a:pt x="5490" y="457"/>
                  </a:cubicBezTo>
                  <a:cubicBezTo>
                    <a:pt x="5936" y="762"/>
                    <a:pt x="6261" y="1162"/>
                    <a:pt x="6468" y="1656"/>
                  </a:cubicBezTo>
                  <a:cubicBezTo>
                    <a:pt x="6711" y="1440"/>
                    <a:pt x="6999" y="1333"/>
                    <a:pt x="7331" y="1333"/>
                  </a:cubicBezTo>
                  <a:cubicBezTo>
                    <a:pt x="7699" y="1333"/>
                    <a:pt x="8014" y="1463"/>
                    <a:pt x="8274" y="1725"/>
                  </a:cubicBezTo>
                  <a:cubicBezTo>
                    <a:pt x="8534" y="1986"/>
                    <a:pt x="8665" y="2300"/>
                    <a:pt x="8665" y="2667"/>
                  </a:cubicBezTo>
                  <a:cubicBezTo>
                    <a:pt x="8665" y="2929"/>
                    <a:pt x="8594" y="3167"/>
                    <a:pt x="8451" y="3386"/>
                  </a:cubicBezTo>
                  <a:cubicBezTo>
                    <a:pt x="8899" y="3490"/>
                    <a:pt x="9269" y="3724"/>
                    <a:pt x="9561" y="4087"/>
                  </a:cubicBezTo>
                  <a:cubicBezTo>
                    <a:pt x="9854" y="4447"/>
                    <a:pt x="10000" y="4864"/>
                    <a:pt x="10000" y="533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639763" indent="-18256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1282700" indent="-3683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925638" indent="-55403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2568575" indent="-73977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98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96C67232-96F0-4D4A-8FDC-BE99C657CE59}"/>
              </a:ext>
            </a:extLst>
          </p:cNvPr>
          <p:cNvGrpSpPr/>
          <p:nvPr/>
        </p:nvGrpSpPr>
        <p:grpSpPr>
          <a:xfrm>
            <a:off x="853432" y="5132386"/>
            <a:ext cx="973283" cy="973283"/>
            <a:chOff x="584200" y="3848100"/>
            <a:chExt cx="692150" cy="692704"/>
          </a:xfrm>
        </p:grpSpPr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CF640DA2-6826-406F-9851-6346BC79B1F5}"/>
                </a:ext>
              </a:extLst>
            </p:cNvPr>
            <p:cNvSpPr/>
            <p:nvPr/>
          </p:nvSpPr>
          <p:spPr>
            <a:xfrm>
              <a:off x="584200" y="3848100"/>
              <a:ext cx="692150" cy="6927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39763" indent="-18256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82700" indent="-3683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5638" indent="-55403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568575" indent="-73977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58" name="Freeform 13">
              <a:extLst>
                <a:ext uri="{FF2B5EF4-FFF2-40B4-BE49-F238E27FC236}">
                  <a16:creationId xmlns:a16="http://schemas.microsoft.com/office/drawing/2014/main" id="{56CA1541-B142-4175-874A-AE5DFC9305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033" y="4016739"/>
              <a:ext cx="289914" cy="386955"/>
            </a:xfrm>
            <a:custGeom>
              <a:avLst/>
              <a:gdLst>
                <a:gd name="T0" fmla="*/ 2333 w 9600"/>
                <a:gd name="T1" fmla="*/ 9827 h 12800"/>
                <a:gd name="T2" fmla="*/ 4800 w 9600"/>
                <a:gd name="T3" fmla="*/ 12000 h 12800"/>
                <a:gd name="T4" fmla="*/ 7267 w 9600"/>
                <a:gd name="T5" fmla="*/ 9827 h 12800"/>
                <a:gd name="T6" fmla="*/ 9600 w 9600"/>
                <a:gd name="T7" fmla="*/ 11200 h 12800"/>
                <a:gd name="T8" fmla="*/ 4800 w 9600"/>
                <a:gd name="T9" fmla="*/ 12800 h 12800"/>
                <a:gd name="T10" fmla="*/ 0 w 9600"/>
                <a:gd name="T11" fmla="*/ 11200 h 12800"/>
                <a:gd name="T12" fmla="*/ 2333 w 9600"/>
                <a:gd name="T13" fmla="*/ 9827 h 12800"/>
                <a:gd name="T14" fmla="*/ 4800 w 9600"/>
                <a:gd name="T15" fmla="*/ 10400 h 12800"/>
                <a:gd name="T16" fmla="*/ 800 w 9600"/>
                <a:gd name="T17" fmla="*/ 4000 h 12800"/>
                <a:gd name="T18" fmla="*/ 4800 w 9600"/>
                <a:gd name="T19" fmla="*/ 0 h 12800"/>
                <a:gd name="T20" fmla="*/ 8800 w 9600"/>
                <a:gd name="T21" fmla="*/ 4000 h 12800"/>
                <a:gd name="T22" fmla="*/ 4800 w 9600"/>
                <a:gd name="T23" fmla="*/ 10400 h 12800"/>
                <a:gd name="T24" fmla="*/ 4800 w 9600"/>
                <a:gd name="T25" fmla="*/ 5600 h 12800"/>
                <a:gd name="T26" fmla="*/ 6400 w 9600"/>
                <a:gd name="T27" fmla="*/ 4000 h 12800"/>
                <a:gd name="T28" fmla="*/ 4800 w 9600"/>
                <a:gd name="T29" fmla="*/ 2400 h 12800"/>
                <a:gd name="T30" fmla="*/ 3200 w 9600"/>
                <a:gd name="T31" fmla="*/ 4000 h 12800"/>
                <a:gd name="T32" fmla="*/ 4800 w 9600"/>
                <a:gd name="T33" fmla="*/ 5600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600" h="12800">
                  <a:moveTo>
                    <a:pt x="2333" y="9827"/>
                  </a:moveTo>
                  <a:cubicBezTo>
                    <a:pt x="3037" y="10512"/>
                    <a:pt x="3859" y="11235"/>
                    <a:pt x="4800" y="12000"/>
                  </a:cubicBezTo>
                  <a:cubicBezTo>
                    <a:pt x="5654" y="11312"/>
                    <a:pt x="6477" y="10587"/>
                    <a:pt x="7267" y="9827"/>
                  </a:cubicBezTo>
                  <a:cubicBezTo>
                    <a:pt x="8665" y="10107"/>
                    <a:pt x="9600" y="10617"/>
                    <a:pt x="9600" y="11200"/>
                  </a:cubicBezTo>
                  <a:cubicBezTo>
                    <a:pt x="9600" y="12084"/>
                    <a:pt x="7451" y="12800"/>
                    <a:pt x="4800" y="12800"/>
                  </a:cubicBezTo>
                  <a:cubicBezTo>
                    <a:pt x="2149" y="12800"/>
                    <a:pt x="0" y="12084"/>
                    <a:pt x="0" y="11200"/>
                  </a:cubicBezTo>
                  <a:cubicBezTo>
                    <a:pt x="0" y="10617"/>
                    <a:pt x="935" y="10107"/>
                    <a:pt x="2333" y="9827"/>
                  </a:cubicBezTo>
                  <a:close/>
                  <a:moveTo>
                    <a:pt x="4800" y="10400"/>
                  </a:moveTo>
                  <a:cubicBezTo>
                    <a:pt x="2134" y="7606"/>
                    <a:pt x="800" y="5472"/>
                    <a:pt x="800" y="4000"/>
                  </a:cubicBezTo>
                  <a:cubicBezTo>
                    <a:pt x="800" y="1791"/>
                    <a:pt x="2591" y="0"/>
                    <a:pt x="4800" y="0"/>
                  </a:cubicBezTo>
                  <a:cubicBezTo>
                    <a:pt x="7009" y="0"/>
                    <a:pt x="8800" y="1791"/>
                    <a:pt x="8800" y="4000"/>
                  </a:cubicBezTo>
                  <a:cubicBezTo>
                    <a:pt x="8800" y="5472"/>
                    <a:pt x="7466" y="7606"/>
                    <a:pt x="4800" y="10400"/>
                  </a:cubicBezTo>
                  <a:close/>
                  <a:moveTo>
                    <a:pt x="4800" y="5600"/>
                  </a:moveTo>
                  <a:cubicBezTo>
                    <a:pt x="5684" y="5600"/>
                    <a:pt x="6400" y="4884"/>
                    <a:pt x="6400" y="4000"/>
                  </a:cubicBezTo>
                  <a:cubicBezTo>
                    <a:pt x="6400" y="3116"/>
                    <a:pt x="5684" y="2400"/>
                    <a:pt x="4800" y="2400"/>
                  </a:cubicBezTo>
                  <a:cubicBezTo>
                    <a:pt x="3916" y="2400"/>
                    <a:pt x="3200" y="3116"/>
                    <a:pt x="3200" y="4000"/>
                  </a:cubicBezTo>
                  <a:cubicBezTo>
                    <a:pt x="3200" y="4884"/>
                    <a:pt x="3916" y="5600"/>
                    <a:pt x="4800" y="56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639763" indent="-18256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1282700" indent="-3683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925638" indent="-55403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2568575" indent="-73977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898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7F301C9C-CA5A-4433-AE32-64970D96D6E6}"/>
              </a:ext>
            </a:extLst>
          </p:cNvPr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38" name="文本框 66">
              <a:extLst>
                <a:ext uri="{FF2B5EF4-FFF2-40B4-BE49-F238E27FC236}">
                  <a16:creationId xmlns:a16="http://schemas.microsoft.com/office/drawing/2014/main" id="{F5A663C5-899F-4387-9050-80ABFE9C44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6A4157F3-D6C8-41D9-AE77-C5AEAE8B9C11}"/>
                </a:ext>
              </a:extLst>
            </p:cNvPr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8A37C835-2335-4EC0-9ED8-7DB2473A2F34}"/>
                </a:ext>
              </a:extLst>
            </p:cNvPr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55">
            <a:extLst>
              <a:ext uri="{FF2B5EF4-FFF2-40B4-BE49-F238E27FC236}">
                <a16:creationId xmlns:a16="http://schemas.microsoft.com/office/drawing/2014/main" id="{EEDD917C-7464-4EA3-9F03-FF3B679A2291}"/>
              </a:ext>
            </a:extLst>
          </p:cNvPr>
          <p:cNvGrpSpPr/>
          <p:nvPr/>
        </p:nvGrpSpPr>
        <p:grpSpPr>
          <a:xfrm>
            <a:off x="7648592" y="2366609"/>
            <a:ext cx="3965359" cy="2559931"/>
            <a:chOff x="6138557" y="2788608"/>
            <a:chExt cx="2820082" cy="1820167"/>
          </a:xfrm>
        </p:grpSpPr>
        <p:sp>
          <p:nvSpPr>
            <p:cNvPr id="31" name="文本框 66">
              <a:extLst>
                <a:ext uri="{FF2B5EF4-FFF2-40B4-BE49-F238E27FC236}">
                  <a16:creationId xmlns:a16="http://schemas.microsoft.com/office/drawing/2014/main" id="{80206AC7-EC19-4CFB-BE11-A1C00920EA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8557" y="3421317"/>
              <a:ext cx="2820082" cy="11874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修改文字内容，也可以直接复制你的内容到此。请替换文字内容，点击添加相关标题文字，修改文字内容，也可以直接复制你的内容到此。</a:t>
              </a:r>
            </a:p>
          </p:txBody>
        </p:sp>
        <p:sp>
          <p:nvSpPr>
            <p:cNvPr id="32" name="文本框 66">
              <a:extLst>
                <a:ext uri="{FF2B5EF4-FFF2-40B4-BE49-F238E27FC236}">
                  <a16:creationId xmlns:a16="http://schemas.microsoft.com/office/drawing/2014/main" id="{21D273D8-3D9E-4C7E-BB85-B77C897F60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8557" y="2788608"/>
              <a:ext cx="2653093" cy="413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</p:grpSp>
      <p:grpSp>
        <p:nvGrpSpPr>
          <p:cNvPr id="33" name="组合 55">
            <a:extLst>
              <a:ext uri="{FF2B5EF4-FFF2-40B4-BE49-F238E27FC236}">
                <a16:creationId xmlns:a16="http://schemas.microsoft.com/office/drawing/2014/main" id="{6D01596D-CB28-43E8-92AF-DD865CB99E5E}"/>
              </a:ext>
            </a:extLst>
          </p:cNvPr>
          <p:cNvGrpSpPr/>
          <p:nvPr/>
        </p:nvGrpSpPr>
        <p:grpSpPr>
          <a:xfrm>
            <a:off x="2039112" y="3747781"/>
            <a:ext cx="4886085" cy="1103149"/>
            <a:chOff x="5119420" y="3914665"/>
            <a:chExt cx="3474883" cy="784363"/>
          </a:xfrm>
        </p:grpSpPr>
        <p:sp>
          <p:nvSpPr>
            <p:cNvPr id="34" name="文本框 66">
              <a:extLst>
                <a:ext uri="{FF2B5EF4-FFF2-40B4-BE49-F238E27FC236}">
                  <a16:creationId xmlns:a16="http://schemas.microsoft.com/office/drawing/2014/main" id="{0842456B-6355-49FB-9284-4F53C4CE3B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5547" y="4200903"/>
              <a:ext cx="3458756" cy="498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请替换文字内容，点击添加相关标题文字，修改文字内容，也可以直接复制你的内容到此。修改文字内容。</a:t>
              </a:r>
            </a:p>
          </p:txBody>
        </p:sp>
        <p:sp>
          <p:nvSpPr>
            <p:cNvPr id="35" name="文本框 66">
              <a:extLst>
                <a:ext uri="{FF2B5EF4-FFF2-40B4-BE49-F238E27FC236}">
                  <a16:creationId xmlns:a16="http://schemas.microsoft.com/office/drawing/2014/main" id="{5AA2DB7F-E66B-4D13-A271-D3BC742CEC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9420" y="3914665"/>
              <a:ext cx="2653093" cy="355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</p:grpSp>
      <p:grpSp>
        <p:nvGrpSpPr>
          <p:cNvPr id="47" name="组合 55">
            <a:extLst>
              <a:ext uri="{FF2B5EF4-FFF2-40B4-BE49-F238E27FC236}">
                <a16:creationId xmlns:a16="http://schemas.microsoft.com/office/drawing/2014/main" id="{400FC64A-EE3D-404A-89A2-111FEB4B3017}"/>
              </a:ext>
            </a:extLst>
          </p:cNvPr>
          <p:cNvGrpSpPr/>
          <p:nvPr/>
        </p:nvGrpSpPr>
        <p:grpSpPr>
          <a:xfrm>
            <a:off x="2031402" y="4979502"/>
            <a:ext cx="4886085" cy="1103149"/>
            <a:chOff x="5119420" y="3914665"/>
            <a:chExt cx="3474883" cy="784363"/>
          </a:xfrm>
        </p:grpSpPr>
        <p:sp>
          <p:nvSpPr>
            <p:cNvPr id="48" name="文本框 66">
              <a:extLst>
                <a:ext uri="{FF2B5EF4-FFF2-40B4-BE49-F238E27FC236}">
                  <a16:creationId xmlns:a16="http://schemas.microsoft.com/office/drawing/2014/main" id="{87CCAAD7-E966-4F63-9CFD-A852AC0D1E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5547" y="4200903"/>
              <a:ext cx="3458756" cy="498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请替换文字内容，点击添加相关标题文字，修改文字内容，也可以直接复制你的内容到此。修改文字内容。</a:t>
              </a:r>
            </a:p>
          </p:txBody>
        </p:sp>
        <p:sp>
          <p:nvSpPr>
            <p:cNvPr id="56" name="文本框 66">
              <a:extLst>
                <a:ext uri="{FF2B5EF4-FFF2-40B4-BE49-F238E27FC236}">
                  <a16:creationId xmlns:a16="http://schemas.microsoft.com/office/drawing/2014/main" id="{A0F32608-B632-4F93-8E81-BD71105A3A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9420" y="3914665"/>
              <a:ext cx="2653093" cy="355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64424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/>
          <p:nvPr/>
        </p:nvSpPr>
        <p:spPr>
          <a:xfrm>
            <a:off x="1908775" y="4913538"/>
            <a:ext cx="9032510" cy="1550333"/>
          </a:xfrm>
          <a:prstGeom prst="rect">
            <a:avLst/>
          </a:prstGeom>
        </p:spPr>
        <p:txBody>
          <a:bodyPr vert="horz" lIns="128533" tIns="64266" rIns="128533" bIns="64266" rtlCol="0" anchor="ctr">
            <a:norm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7500" kern="1200">
                <a:solidFill>
                  <a:schemeClr val="bg2"/>
                </a:solidFill>
                <a:latin typeface="Raleway ExtraBold"/>
                <a:ea typeface="+mj-ea"/>
                <a:cs typeface="Raleway ExtraBold"/>
              </a:defRPr>
            </a:lvl1pPr>
          </a:lstStyle>
          <a:p>
            <a:r>
              <a:rPr lang="zh-CN" altLang="en-US" sz="4640" b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此处添加标题</a:t>
            </a:r>
            <a:endParaRPr lang="en-US" sz="4640" b="1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732714" y="6504193"/>
            <a:ext cx="1101566" cy="246281"/>
            <a:chOff x="6221638" y="2403583"/>
            <a:chExt cx="1194366" cy="267029"/>
          </a:xfrm>
        </p:grpSpPr>
        <p:sp>
          <p:nvSpPr>
            <p:cNvPr id="16" name="Oval 15"/>
            <p:cNvSpPr/>
            <p:nvPr/>
          </p:nvSpPr>
          <p:spPr>
            <a:xfrm>
              <a:off x="7142388" y="2403583"/>
              <a:ext cx="273616" cy="2670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6835471" y="2403583"/>
              <a:ext cx="273616" cy="26702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6528555" y="2403583"/>
              <a:ext cx="273616" cy="26702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221638" y="2403583"/>
              <a:ext cx="273616" cy="26702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22" name="Shape 15654"/>
          <p:cNvSpPr/>
          <p:nvPr/>
        </p:nvSpPr>
        <p:spPr>
          <a:xfrm>
            <a:off x="5423976" y="3306281"/>
            <a:ext cx="2002110" cy="2002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accent1"/>
          </a:solidFill>
          <a:ln w="57150" cap="flat">
            <a:solidFill>
              <a:schemeClr val="bg1">
                <a:lumMod val="95000"/>
              </a:schemeClr>
            </a:solidFill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/>
            <a:endParaRPr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3" name="Shape 15655"/>
          <p:cNvSpPr/>
          <p:nvPr/>
        </p:nvSpPr>
        <p:spPr>
          <a:xfrm>
            <a:off x="4908082" y="3499174"/>
            <a:ext cx="3033896" cy="1671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4098" tIns="24098" rIns="24098" bIns="24098" numCol="1" anchor="t">
            <a:spAutoFit/>
          </a:bodyPr>
          <a:lstStyle>
            <a:lvl1pPr algn="ctr">
              <a:defRPr sz="1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Bebas Neue"/>
              </a:defRPr>
            </a:lvl1pPr>
          </a:lstStyle>
          <a:p>
            <a:pPr defTabSz="0">
              <a:tabLst>
                <a:tab pos="752895" algn="l"/>
              </a:tabLst>
              <a:defRPr sz="1800">
                <a:solidFill>
                  <a:srgbClr val="000000"/>
                </a:solidFill>
                <a:uFillTx/>
              </a:defRPr>
            </a:pPr>
            <a:r>
              <a:rPr lang="en-US" sz="10546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  <a:endParaRPr sz="10546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03049" y="6123073"/>
            <a:ext cx="9599939" cy="340734"/>
          </a:xfrm>
          <a:prstGeom prst="rect">
            <a:avLst/>
          </a:prstGeom>
        </p:spPr>
        <p:txBody>
          <a:bodyPr wrap="none" lIns="48198" tIns="24098" rIns="48198" bIns="24098">
            <a:sp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lang="zh-CN" altLang="en-US" sz="1898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此处添加详细文本描述，建议与标题相关并符合整体语言风格，语言描述尽量简洁生动。</a:t>
            </a:r>
          </a:p>
        </p:txBody>
      </p:sp>
    </p:spTree>
    <p:extLst>
      <p:ext uri="{BB962C8B-B14F-4D97-AF65-F5344CB8AC3E}">
        <p14:creationId xmlns:p14="http://schemas.microsoft.com/office/powerpoint/2010/main" val="192682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 animBg="1"/>
      <p:bldP spid="23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017817" y="1538566"/>
            <a:ext cx="3284566" cy="4853182"/>
            <a:chOff x="1912729" y="1458758"/>
            <a:chExt cx="3510756" cy="5187394"/>
          </a:xfrm>
        </p:grpSpPr>
        <p:grpSp>
          <p:nvGrpSpPr>
            <p:cNvPr id="5" name="Group 4"/>
            <p:cNvGrpSpPr/>
            <p:nvPr/>
          </p:nvGrpSpPr>
          <p:grpSpPr>
            <a:xfrm>
              <a:off x="1972256" y="1458758"/>
              <a:ext cx="292103" cy="5187394"/>
              <a:chOff x="1374772" y="1213680"/>
              <a:chExt cx="274322" cy="5187394"/>
            </a:xfrm>
          </p:grpSpPr>
          <p:sp>
            <p:nvSpPr>
              <p:cNvPr id="22" name="Pentagon 21"/>
              <p:cNvSpPr/>
              <p:nvPr/>
            </p:nvSpPr>
            <p:spPr>
              <a:xfrm rot="5400000">
                <a:off x="1103752" y="5857228"/>
                <a:ext cx="814866" cy="272825"/>
              </a:xfrm>
              <a:prstGeom prst="homePlate">
                <a:avLst>
                  <a:gd name="adj" fmla="val 281623"/>
                </a:avLst>
              </a:prstGeom>
              <a:gradFill flip="none" rotWithShape="1">
                <a:gsLst>
                  <a:gs pos="100000">
                    <a:srgbClr val="B88954"/>
                  </a:gs>
                  <a:gs pos="0">
                    <a:srgbClr val="E1C9AF"/>
                  </a:gs>
                </a:gsLst>
                <a:lin ang="5400000" scaled="1"/>
              </a:gra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endParaRPr lang="en-US" sz="14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3" name="Rectangle 5"/>
              <p:cNvSpPr/>
              <p:nvPr/>
            </p:nvSpPr>
            <p:spPr>
              <a:xfrm>
                <a:off x="1374774" y="2007666"/>
                <a:ext cx="273845" cy="3776859"/>
              </a:xfrm>
              <a:custGeom>
                <a:avLst/>
                <a:gdLst>
                  <a:gd name="connsiteX0" fmla="*/ 0 w 273845"/>
                  <a:gd name="connsiteY0" fmla="*/ 0 h 3776859"/>
                  <a:gd name="connsiteX1" fmla="*/ 272825 w 273845"/>
                  <a:gd name="connsiteY1" fmla="*/ 0 h 3776859"/>
                  <a:gd name="connsiteX2" fmla="*/ 273845 w 273845"/>
                  <a:gd name="connsiteY2" fmla="*/ 3581399 h 3776859"/>
                  <a:gd name="connsiteX3" fmla="*/ 245270 w 273845"/>
                  <a:gd name="connsiteY3" fmla="*/ 3702843 h 3776859"/>
                  <a:gd name="connsiteX4" fmla="*/ 223839 w 273845"/>
                  <a:gd name="connsiteY4" fmla="*/ 3631404 h 3776859"/>
                  <a:gd name="connsiteX5" fmla="*/ 166689 w 273845"/>
                  <a:gd name="connsiteY5" fmla="*/ 3776661 h 3776859"/>
                  <a:gd name="connsiteX6" fmla="*/ 104776 w 273845"/>
                  <a:gd name="connsiteY6" fmla="*/ 3664743 h 3776859"/>
                  <a:gd name="connsiteX7" fmla="*/ 57151 w 273845"/>
                  <a:gd name="connsiteY7" fmla="*/ 3750467 h 3776859"/>
                  <a:gd name="connsiteX8" fmla="*/ 1 w 273845"/>
                  <a:gd name="connsiteY8" fmla="*/ 3609974 h 3776859"/>
                  <a:gd name="connsiteX9" fmla="*/ 0 w 273845"/>
                  <a:gd name="connsiteY9" fmla="*/ 0 h 3776859"/>
                  <a:gd name="connsiteX10" fmla="*/ 0 w 273845"/>
                  <a:gd name="connsiteY10" fmla="*/ 0 h 3776662"/>
                  <a:gd name="connsiteX11" fmla="*/ 0 w 273845"/>
                  <a:gd name="connsiteY11" fmla="*/ 0 h 3776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3845" h="3776859">
                    <a:moveTo>
                      <a:pt x="0" y="0"/>
                    </a:moveTo>
                    <a:lnTo>
                      <a:pt x="272825" y="0"/>
                    </a:lnTo>
                    <a:lnTo>
                      <a:pt x="273845" y="3581399"/>
                    </a:lnTo>
                    <a:cubicBezTo>
                      <a:pt x="269876" y="3659980"/>
                      <a:pt x="258763" y="3688555"/>
                      <a:pt x="245270" y="3702843"/>
                    </a:cubicBezTo>
                    <a:cubicBezTo>
                      <a:pt x="228204" y="3675061"/>
                      <a:pt x="236936" y="3619101"/>
                      <a:pt x="223839" y="3631404"/>
                    </a:cubicBezTo>
                    <a:cubicBezTo>
                      <a:pt x="210742" y="3643707"/>
                      <a:pt x="186533" y="3771105"/>
                      <a:pt x="166689" y="3776661"/>
                    </a:cubicBezTo>
                    <a:cubicBezTo>
                      <a:pt x="146845" y="3782217"/>
                      <a:pt x="123032" y="3669109"/>
                      <a:pt x="104776" y="3664743"/>
                    </a:cubicBezTo>
                    <a:cubicBezTo>
                      <a:pt x="86520" y="3660377"/>
                      <a:pt x="74614" y="3759595"/>
                      <a:pt x="57151" y="3750467"/>
                    </a:cubicBezTo>
                    <a:cubicBezTo>
                      <a:pt x="28576" y="3725068"/>
                      <a:pt x="9527" y="3661568"/>
                      <a:pt x="1" y="3609974"/>
                    </a:cubicBezTo>
                    <a:cubicBezTo>
                      <a:pt x="1" y="2406649"/>
                      <a:pt x="0" y="1203325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83000">
                    <a:schemeClr val="tx2"/>
                  </a:gs>
                  <a:gs pos="82000">
                    <a:schemeClr val="tx2"/>
                  </a:gs>
                  <a:gs pos="34000">
                    <a:schemeClr val="tx2">
                      <a:lumMod val="75000"/>
                    </a:schemeClr>
                  </a:gs>
                  <a:gs pos="0">
                    <a:schemeClr val="tx2"/>
                  </a:gs>
                  <a:gs pos="38000">
                    <a:schemeClr val="tx2"/>
                  </a:gs>
                  <a:gs pos="100000">
                    <a:schemeClr val="tx2"/>
                  </a:gs>
                </a:gsLst>
                <a:lin ang="0" scaled="1"/>
              </a:gra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endParaRPr lang="en-US" sz="14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1374774" y="1417118"/>
                <a:ext cx="272825" cy="590550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27000">
                    <a:srgbClr val="F2F2F2">
                      <a:lumMod val="0"/>
                      <a:lumOff val="100000"/>
                    </a:srgb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1"/>
              </a:gra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endParaRPr lang="en-US" sz="14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404710" y="1213680"/>
                <a:ext cx="212954" cy="203438"/>
              </a:xfrm>
              <a:prstGeom prst="rect">
                <a:avLst/>
              </a:prstGeom>
              <a:solidFill>
                <a:schemeClr val="tx2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endParaRPr lang="en-US" sz="14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6" name="Freeform 25"/>
              <p:cNvSpPr/>
              <p:nvPr/>
            </p:nvSpPr>
            <p:spPr>
              <a:xfrm rot="5400000">
                <a:off x="1396885" y="6250198"/>
                <a:ext cx="228600" cy="73152"/>
              </a:xfrm>
              <a:custGeom>
                <a:avLst/>
                <a:gdLst>
                  <a:gd name="connsiteX0" fmla="*/ 0 w 226544"/>
                  <a:gd name="connsiteY0" fmla="*/ 35306 h 70612"/>
                  <a:gd name="connsiteX1" fmla="*/ 27685 w 226544"/>
                  <a:gd name="connsiteY1" fmla="*/ 0 h 70612"/>
                  <a:gd name="connsiteX2" fmla="*/ 226544 w 226544"/>
                  <a:gd name="connsiteY2" fmla="*/ 35306 h 70612"/>
                  <a:gd name="connsiteX3" fmla="*/ 27685 w 226544"/>
                  <a:gd name="connsiteY3" fmla="*/ 70612 h 70612"/>
                  <a:gd name="connsiteX4" fmla="*/ 0 w 226544"/>
                  <a:gd name="connsiteY4" fmla="*/ 35306 h 70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6544" h="70612">
                    <a:moveTo>
                      <a:pt x="0" y="35306"/>
                    </a:moveTo>
                    <a:cubicBezTo>
                      <a:pt x="1521" y="15316"/>
                      <a:pt x="12805" y="4576"/>
                      <a:pt x="27685" y="0"/>
                    </a:cubicBezTo>
                    <a:lnTo>
                      <a:pt x="226544" y="35306"/>
                    </a:lnTo>
                    <a:lnTo>
                      <a:pt x="27685" y="70612"/>
                    </a:lnTo>
                    <a:cubicBezTo>
                      <a:pt x="11264" y="65009"/>
                      <a:pt x="1007" y="52726"/>
                      <a:pt x="0" y="35306"/>
                    </a:cubicBezTo>
                    <a:close/>
                  </a:path>
                </a:pathLst>
              </a:custGeom>
              <a:solidFill>
                <a:srgbClr val="4C504C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endParaRPr lang="en-US" sz="14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cxnSp>
            <p:nvCxnSpPr>
              <p:cNvPr id="27" name="Straight Connector 26"/>
              <p:cNvCxnSpPr/>
              <p:nvPr/>
            </p:nvCxnSpPr>
            <p:spPr>
              <a:xfrm>
                <a:off x="1374774" y="1486648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374774" y="1562425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1374774" y="1638202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1374774" y="1713979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1374774" y="1789756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1374774" y="1865533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1374774" y="1941308"/>
                <a:ext cx="27432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Trapezoid 5"/>
            <p:cNvSpPr/>
            <p:nvPr/>
          </p:nvSpPr>
          <p:spPr>
            <a:xfrm rot="16200000">
              <a:off x="1594832" y="5341831"/>
              <a:ext cx="695326" cy="59529"/>
            </a:xfrm>
            <a:prstGeom prst="trapezoid">
              <a:avLst>
                <a:gd name="adj" fmla="val 69837"/>
              </a:avLst>
            </a:prstGeom>
            <a:solidFill>
              <a:schemeClr val="accent2">
                <a:lumMod val="5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7" name="Trapezoid 6"/>
            <p:cNvSpPr/>
            <p:nvPr/>
          </p:nvSpPr>
          <p:spPr>
            <a:xfrm rot="16200000">
              <a:off x="1594832" y="4439533"/>
              <a:ext cx="695326" cy="59529"/>
            </a:xfrm>
            <a:prstGeom prst="trapezoid">
              <a:avLst>
                <a:gd name="adj" fmla="val 69837"/>
              </a:avLst>
            </a:prstGeom>
            <a:solidFill>
              <a:schemeClr val="accent5">
                <a:lumMod val="5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8" name="Trapezoid 7"/>
            <p:cNvSpPr/>
            <p:nvPr/>
          </p:nvSpPr>
          <p:spPr>
            <a:xfrm rot="16200000">
              <a:off x="1594832" y="3537234"/>
              <a:ext cx="695326" cy="59529"/>
            </a:xfrm>
            <a:prstGeom prst="trapezoid">
              <a:avLst>
                <a:gd name="adj" fmla="val 69837"/>
              </a:avLst>
            </a:prstGeom>
            <a:solidFill>
              <a:schemeClr val="accent4">
                <a:lumMod val="5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9" name="Trapezoid 8"/>
            <p:cNvSpPr/>
            <p:nvPr/>
          </p:nvSpPr>
          <p:spPr>
            <a:xfrm rot="16200000">
              <a:off x="1594832" y="2634935"/>
              <a:ext cx="695326" cy="59529"/>
            </a:xfrm>
            <a:prstGeom prst="trapezoid">
              <a:avLst>
                <a:gd name="adj" fmla="val 69837"/>
              </a:avLst>
            </a:prstGeom>
            <a:solidFill>
              <a:schemeClr val="accent3">
                <a:lumMod val="5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0" name="Pentagon 9"/>
            <p:cNvSpPr/>
            <p:nvPr/>
          </p:nvSpPr>
          <p:spPr>
            <a:xfrm>
              <a:off x="1912729" y="2359899"/>
              <a:ext cx="3510756" cy="607219"/>
            </a:xfrm>
            <a:prstGeom prst="homePlate">
              <a:avLst>
                <a:gd name="adj" fmla="val 36274"/>
              </a:avLst>
            </a:prstGeom>
            <a:solidFill>
              <a:schemeClr val="accent1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1" name="Pentagon 10"/>
            <p:cNvSpPr/>
            <p:nvPr/>
          </p:nvSpPr>
          <p:spPr>
            <a:xfrm>
              <a:off x="1912729" y="3262198"/>
              <a:ext cx="3510756" cy="607219"/>
            </a:xfrm>
            <a:prstGeom prst="homePlate">
              <a:avLst>
                <a:gd name="adj" fmla="val 36274"/>
              </a:avLst>
            </a:prstGeom>
            <a:solidFill>
              <a:schemeClr val="accent2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2" name="Pentagon 11"/>
            <p:cNvSpPr/>
            <p:nvPr/>
          </p:nvSpPr>
          <p:spPr>
            <a:xfrm>
              <a:off x="1912729" y="4164497"/>
              <a:ext cx="3510756" cy="607219"/>
            </a:xfrm>
            <a:prstGeom prst="homePlate">
              <a:avLst>
                <a:gd name="adj" fmla="val 36274"/>
              </a:avLst>
            </a:prstGeom>
            <a:solidFill>
              <a:schemeClr val="accent3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3" name="Pentagon 12"/>
            <p:cNvSpPr/>
            <p:nvPr/>
          </p:nvSpPr>
          <p:spPr>
            <a:xfrm>
              <a:off x="1912729" y="5066795"/>
              <a:ext cx="3510756" cy="607219"/>
            </a:xfrm>
            <a:prstGeom prst="homePlate">
              <a:avLst>
                <a:gd name="adj" fmla="val 36274"/>
              </a:avLst>
            </a:prstGeom>
            <a:solidFill>
              <a:schemeClr val="accent4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679704" y="2509740"/>
              <a:ext cx="2330568" cy="351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r>
                <a:rPr lang="en-GB" sz="1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 </a:t>
              </a:r>
            </a:p>
          </p:txBody>
        </p:sp>
        <p:sp>
          <p:nvSpPr>
            <p:cNvPr id="35" name="TextBox 38"/>
            <p:cNvSpPr txBox="1"/>
            <p:nvPr/>
          </p:nvSpPr>
          <p:spPr>
            <a:xfrm>
              <a:off x="1938846" y="2478964"/>
              <a:ext cx="315608" cy="351588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sz="1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rPr>
                <a:t>1</a:t>
              </a:r>
            </a:p>
          </p:txBody>
        </p:sp>
        <p:sp>
          <p:nvSpPr>
            <p:cNvPr id="36" name="TextBox 191"/>
            <p:cNvSpPr txBox="1"/>
            <p:nvPr/>
          </p:nvSpPr>
          <p:spPr>
            <a:xfrm>
              <a:off x="1938846" y="3381429"/>
              <a:ext cx="315608" cy="351588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sz="1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rPr>
                <a:t>2</a:t>
              </a:r>
            </a:p>
          </p:txBody>
        </p:sp>
        <p:sp>
          <p:nvSpPr>
            <p:cNvPr id="37" name="TextBox 192"/>
            <p:cNvSpPr txBox="1"/>
            <p:nvPr/>
          </p:nvSpPr>
          <p:spPr>
            <a:xfrm>
              <a:off x="1938846" y="4283895"/>
              <a:ext cx="315608" cy="351588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sz="1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rPr>
                <a:t>3</a:t>
              </a:r>
            </a:p>
          </p:txBody>
        </p:sp>
        <p:sp>
          <p:nvSpPr>
            <p:cNvPr id="38" name="TextBox 193"/>
            <p:cNvSpPr txBox="1"/>
            <p:nvPr/>
          </p:nvSpPr>
          <p:spPr>
            <a:xfrm>
              <a:off x="1938846" y="5186362"/>
              <a:ext cx="315608" cy="351588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sz="1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rPr>
                <a:t>4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679704" y="3412206"/>
              <a:ext cx="2330568" cy="351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r>
                <a:rPr lang="en-GB" sz="1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 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679704" y="4314672"/>
              <a:ext cx="2330568" cy="351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r>
                <a:rPr lang="en-GB" sz="1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 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679704" y="5214753"/>
              <a:ext cx="2330568" cy="351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r>
                <a:rPr lang="en-GB" sz="1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 </a:t>
              </a:r>
            </a:p>
          </p:txBody>
        </p:sp>
      </p:grpSp>
      <p:sp>
        <p:nvSpPr>
          <p:cNvPr id="45" name="Donut 44"/>
          <p:cNvSpPr/>
          <p:nvPr/>
        </p:nvSpPr>
        <p:spPr>
          <a:xfrm>
            <a:off x="6255200" y="3199688"/>
            <a:ext cx="724494" cy="724494"/>
          </a:xfrm>
          <a:prstGeom prst="donut">
            <a:avLst>
              <a:gd name="adj" fmla="val 680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en-GB" sz="949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46" name="Freeform 45"/>
          <p:cNvSpPr>
            <a:spLocks noEditPoints="1"/>
          </p:cNvSpPr>
          <p:nvPr/>
        </p:nvSpPr>
        <p:spPr bwMode="auto">
          <a:xfrm>
            <a:off x="6460957" y="3397129"/>
            <a:ext cx="312978" cy="329611"/>
          </a:xfrm>
          <a:custGeom>
            <a:avLst/>
            <a:gdLst>
              <a:gd name="T0" fmla="*/ 20 w 96"/>
              <a:gd name="T1" fmla="*/ 86 h 101"/>
              <a:gd name="T2" fmla="*/ 7 w 96"/>
              <a:gd name="T3" fmla="*/ 58 h 101"/>
              <a:gd name="T4" fmla="*/ 18 w 96"/>
              <a:gd name="T5" fmla="*/ 29 h 101"/>
              <a:gd name="T6" fmla="*/ 42 w 96"/>
              <a:gd name="T7" fmla="*/ 17 h 101"/>
              <a:gd name="T8" fmla="*/ 41 w 96"/>
              <a:gd name="T9" fmla="*/ 9 h 101"/>
              <a:gd name="T10" fmla="*/ 36 w 96"/>
              <a:gd name="T11" fmla="*/ 10 h 101"/>
              <a:gd name="T12" fmla="*/ 35 w 96"/>
              <a:gd name="T13" fmla="*/ 5 h 101"/>
              <a:gd name="T14" fmla="*/ 48 w 96"/>
              <a:gd name="T15" fmla="*/ 3 h 101"/>
              <a:gd name="T16" fmla="*/ 49 w 96"/>
              <a:gd name="T17" fmla="*/ 8 h 101"/>
              <a:gd name="T18" fmla="*/ 44 w 96"/>
              <a:gd name="T19" fmla="*/ 9 h 101"/>
              <a:gd name="T20" fmla="*/ 46 w 96"/>
              <a:gd name="T21" fmla="*/ 16 h 101"/>
              <a:gd name="T22" fmla="*/ 74 w 96"/>
              <a:gd name="T23" fmla="*/ 27 h 101"/>
              <a:gd name="T24" fmla="*/ 87 w 96"/>
              <a:gd name="T25" fmla="*/ 54 h 101"/>
              <a:gd name="T26" fmla="*/ 77 w 96"/>
              <a:gd name="T27" fmla="*/ 83 h 101"/>
              <a:gd name="T28" fmla="*/ 75 w 96"/>
              <a:gd name="T29" fmla="*/ 85 h 101"/>
              <a:gd name="T30" fmla="*/ 79 w 96"/>
              <a:gd name="T31" fmla="*/ 101 h 101"/>
              <a:gd name="T32" fmla="*/ 74 w 96"/>
              <a:gd name="T33" fmla="*/ 101 h 101"/>
              <a:gd name="T34" fmla="*/ 63 w 96"/>
              <a:gd name="T35" fmla="*/ 93 h 101"/>
              <a:gd name="T36" fmla="*/ 49 w 96"/>
              <a:gd name="T37" fmla="*/ 96 h 101"/>
              <a:gd name="T38" fmla="*/ 32 w 96"/>
              <a:gd name="T39" fmla="*/ 93 h 101"/>
              <a:gd name="T40" fmla="*/ 22 w 96"/>
              <a:gd name="T41" fmla="*/ 101 h 101"/>
              <a:gd name="T42" fmla="*/ 17 w 96"/>
              <a:gd name="T43" fmla="*/ 101 h 101"/>
              <a:gd name="T44" fmla="*/ 21 w 96"/>
              <a:gd name="T45" fmla="*/ 86 h 101"/>
              <a:gd name="T46" fmla="*/ 20 w 96"/>
              <a:gd name="T47" fmla="*/ 86 h 101"/>
              <a:gd name="T48" fmla="*/ 82 w 96"/>
              <a:gd name="T49" fmla="*/ 6 h 101"/>
              <a:gd name="T50" fmla="*/ 60 w 96"/>
              <a:gd name="T51" fmla="*/ 11 h 101"/>
              <a:gd name="T52" fmla="*/ 92 w 96"/>
              <a:gd name="T53" fmla="*/ 31 h 101"/>
              <a:gd name="T54" fmla="*/ 88 w 96"/>
              <a:gd name="T55" fmla="*/ 9 h 101"/>
              <a:gd name="T56" fmla="*/ 92 w 96"/>
              <a:gd name="T57" fmla="*/ 3 h 101"/>
              <a:gd name="T58" fmla="*/ 86 w 96"/>
              <a:gd name="T59" fmla="*/ 0 h 101"/>
              <a:gd name="T60" fmla="*/ 82 w 96"/>
              <a:gd name="T61" fmla="*/ 6 h 101"/>
              <a:gd name="T62" fmla="*/ 14 w 96"/>
              <a:gd name="T63" fmla="*/ 6 h 101"/>
              <a:gd name="T64" fmla="*/ 10 w 96"/>
              <a:gd name="T65" fmla="*/ 0 h 101"/>
              <a:gd name="T66" fmla="*/ 4 w 96"/>
              <a:gd name="T67" fmla="*/ 3 h 101"/>
              <a:gd name="T68" fmla="*/ 8 w 96"/>
              <a:gd name="T69" fmla="*/ 9 h 101"/>
              <a:gd name="T70" fmla="*/ 4 w 96"/>
              <a:gd name="T71" fmla="*/ 31 h 101"/>
              <a:gd name="T72" fmla="*/ 36 w 96"/>
              <a:gd name="T73" fmla="*/ 11 h 101"/>
              <a:gd name="T74" fmla="*/ 14 w 96"/>
              <a:gd name="T75" fmla="*/ 6 h 101"/>
              <a:gd name="T76" fmla="*/ 43 w 96"/>
              <a:gd name="T77" fmla="*/ 54 h 101"/>
              <a:gd name="T78" fmla="*/ 42 w 96"/>
              <a:gd name="T79" fmla="*/ 56 h 101"/>
              <a:gd name="T80" fmla="*/ 22 w 96"/>
              <a:gd name="T81" fmla="*/ 61 h 101"/>
              <a:gd name="T82" fmla="*/ 22 w 96"/>
              <a:gd name="T83" fmla="*/ 64 h 101"/>
              <a:gd name="T84" fmla="*/ 43 w 96"/>
              <a:gd name="T85" fmla="*/ 59 h 101"/>
              <a:gd name="T86" fmla="*/ 46 w 96"/>
              <a:gd name="T87" fmla="*/ 61 h 101"/>
              <a:gd name="T88" fmla="*/ 54 w 96"/>
              <a:gd name="T89" fmla="*/ 58 h 101"/>
              <a:gd name="T90" fmla="*/ 50 w 96"/>
              <a:gd name="T91" fmla="*/ 50 h 101"/>
              <a:gd name="T92" fmla="*/ 49 w 96"/>
              <a:gd name="T93" fmla="*/ 50 h 101"/>
              <a:gd name="T94" fmla="*/ 41 w 96"/>
              <a:gd name="T95" fmla="*/ 37 h 101"/>
              <a:gd name="T96" fmla="*/ 38 w 96"/>
              <a:gd name="T97" fmla="*/ 39 h 101"/>
              <a:gd name="T98" fmla="*/ 44 w 96"/>
              <a:gd name="T99" fmla="*/ 52 h 101"/>
              <a:gd name="T100" fmla="*/ 43 w 96"/>
              <a:gd name="T101" fmla="*/ 54 h 101"/>
              <a:gd name="T102" fmla="*/ 18 w 96"/>
              <a:gd name="T103" fmla="*/ 58 h 101"/>
              <a:gd name="T104" fmla="*/ 28 w 96"/>
              <a:gd name="T105" fmla="*/ 78 h 101"/>
              <a:gd name="T106" fmla="*/ 49 w 96"/>
              <a:gd name="T107" fmla="*/ 85 h 101"/>
              <a:gd name="T108" fmla="*/ 69 w 96"/>
              <a:gd name="T109" fmla="*/ 76 h 101"/>
              <a:gd name="T110" fmla="*/ 76 w 96"/>
              <a:gd name="T111" fmla="*/ 55 h 101"/>
              <a:gd name="T112" fmla="*/ 67 w 96"/>
              <a:gd name="T113" fmla="*/ 35 h 101"/>
              <a:gd name="T114" fmla="*/ 46 w 96"/>
              <a:gd name="T115" fmla="*/ 27 h 101"/>
              <a:gd name="T116" fmla="*/ 26 w 96"/>
              <a:gd name="T117" fmla="*/ 37 h 101"/>
              <a:gd name="T118" fmla="*/ 18 w 96"/>
              <a:gd name="T119" fmla="*/ 58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6" h="100">
                <a:moveTo>
                  <a:pt x="20" y="86"/>
                </a:moveTo>
                <a:cubicBezTo>
                  <a:pt x="12" y="78"/>
                  <a:pt x="8" y="68"/>
                  <a:pt x="7" y="58"/>
                </a:cubicBezTo>
                <a:cubicBezTo>
                  <a:pt x="7" y="48"/>
                  <a:pt x="10" y="38"/>
                  <a:pt x="18" y="29"/>
                </a:cubicBezTo>
                <a:cubicBezTo>
                  <a:pt x="24" y="22"/>
                  <a:pt x="33" y="18"/>
                  <a:pt x="42" y="17"/>
                </a:cubicBezTo>
                <a:cubicBezTo>
                  <a:pt x="41" y="9"/>
                  <a:pt x="41" y="9"/>
                  <a:pt x="41" y="9"/>
                </a:cubicBezTo>
                <a:cubicBezTo>
                  <a:pt x="36" y="10"/>
                  <a:pt x="36" y="10"/>
                  <a:pt x="36" y="10"/>
                </a:cubicBezTo>
                <a:cubicBezTo>
                  <a:pt x="35" y="5"/>
                  <a:pt x="35" y="5"/>
                  <a:pt x="35" y="5"/>
                </a:cubicBezTo>
                <a:cubicBezTo>
                  <a:pt x="48" y="3"/>
                  <a:pt x="48" y="3"/>
                  <a:pt x="48" y="3"/>
                </a:cubicBezTo>
                <a:cubicBezTo>
                  <a:pt x="49" y="8"/>
                  <a:pt x="49" y="8"/>
                  <a:pt x="49" y="8"/>
                </a:cubicBezTo>
                <a:cubicBezTo>
                  <a:pt x="44" y="9"/>
                  <a:pt x="44" y="9"/>
                  <a:pt x="44" y="9"/>
                </a:cubicBezTo>
                <a:cubicBezTo>
                  <a:pt x="46" y="16"/>
                  <a:pt x="46" y="16"/>
                  <a:pt x="46" y="16"/>
                </a:cubicBezTo>
                <a:cubicBezTo>
                  <a:pt x="56" y="16"/>
                  <a:pt x="66" y="19"/>
                  <a:pt x="74" y="27"/>
                </a:cubicBezTo>
                <a:cubicBezTo>
                  <a:pt x="82" y="34"/>
                  <a:pt x="87" y="44"/>
                  <a:pt x="87" y="54"/>
                </a:cubicBezTo>
                <a:cubicBezTo>
                  <a:pt x="88" y="65"/>
                  <a:pt x="84" y="75"/>
                  <a:pt x="77" y="83"/>
                </a:cubicBezTo>
                <a:cubicBezTo>
                  <a:pt x="76" y="84"/>
                  <a:pt x="76" y="84"/>
                  <a:pt x="75" y="85"/>
                </a:cubicBezTo>
                <a:cubicBezTo>
                  <a:pt x="79" y="101"/>
                  <a:pt x="79" y="101"/>
                  <a:pt x="79" y="101"/>
                </a:cubicBezTo>
                <a:cubicBezTo>
                  <a:pt x="74" y="101"/>
                  <a:pt x="74" y="101"/>
                  <a:pt x="74" y="101"/>
                </a:cubicBezTo>
                <a:cubicBezTo>
                  <a:pt x="63" y="93"/>
                  <a:pt x="63" y="93"/>
                  <a:pt x="63" y="93"/>
                </a:cubicBezTo>
                <a:cubicBezTo>
                  <a:pt x="59" y="95"/>
                  <a:pt x="54" y="96"/>
                  <a:pt x="49" y="96"/>
                </a:cubicBezTo>
                <a:cubicBezTo>
                  <a:pt x="44" y="96"/>
                  <a:pt x="38" y="95"/>
                  <a:pt x="32" y="93"/>
                </a:cubicBezTo>
                <a:cubicBezTo>
                  <a:pt x="22" y="101"/>
                  <a:pt x="22" y="101"/>
                  <a:pt x="22" y="101"/>
                </a:cubicBezTo>
                <a:cubicBezTo>
                  <a:pt x="17" y="101"/>
                  <a:pt x="17" y="101"/>
                  <a:pt x="17" y="101"/>
                </a:cubicBezTo>
                <a:cubicBezTo>
                  <a:pt x="21" y="86"/>
                  <a:pt x="21" y="86"/>
                  <a:pt x="21" y="86"/>
                </a:cubicBezTo>
                <a:cubicBezTo>
                  <a:pt x="20" y="86"/>
                  <a:pt x="20" y="86"/>
                  <a:pt x="20" y="86"/>
                </a:cubicBezTo>
                <a:close/>
                <a:moveTo>
                  <a:pt x="82" y="6"/>
                </a:moveTo>
                <a:cubicBezTo>
                  <a:pt x="74" y="3"/>
                  <a:pt x="66" y="5"/>
                  <a:pt x="60" y="11"/>
                </a:cubicBezTo>
                <a:cubicBezTo>
                  <a:pt x="92" y="31"/>
                  <a:pt x="92" y="31"/>
                  <a:pt x="92" y="31"/>
                </a:cubicBezTo>
                <a:cubicBezTo>
                  <a:pt x="96" y="24"/>
                  <a:pt x="94" y="15"/>
                  <a:pt x="88" y="9"/>
                </a:cubicBezTo>
                <a:cubicBezTo>
                  <a:pt x="92" y="3"/>
                  <a:pt x="92" y="3"/>
                  <a:pt x="92" y="3"/>
                </a:cubicBezTo>
                <a:cubicBezTo>
                  <a:pt x="86" y="0"/>
                  <a:pt x="86" y="0"/>
                  <a:pt x="86" y="0"/>
                </a:cubicBezTo>
                <a:cubicBezTo>
                  <a:pt x="82" y="6"/>
                  <a:pt x="82" y="6"/>
                  <a:pt x="82" y="6"/>
                </a:cubicBezTo>
                <a:close/>
                <a:moveTo>
                  <a:pt x="14" y="6"/>
                </a:moveTo>
                <a:cubicBezTo>
                  <a:pt x="10" y="0"/>
                  <a:pt x="10" y="0"/>
                  <a:pt x="10" y="0"/>
                </a:cubicBezTo>
                <a:cubicBezTo>
                  <a:pt x="4" y="3"/>
                  <a:pt x="4" y="3"/>
                  <a:pt x="4" y="3"/>
                </a:cubicBezTo>
                <a:cubicBezTo>
                  <a:pt x="8" y="9"/>
                  <a:pt x="8" y="9"/>
                  <a:pt x="8" y="9"/>
                </a:cubicBezTo>
                <a:cubicBezTo>
                  <a:pt x="2" y="15"/>
                  <a:pt x="0" y="24"/>
                  <a:pt x="4" y="31"/>
                </a:cubicBezTo>
                <a:cubicBezTo>
                  <a:pt x="36" y="11"/>
                  <a:pt x="36" y="11"/>
                  <a:pt x="36" y="11"/>
                </a:cubicBezTo>
                <a:cubicBezTo>
                  <a:pt x="30" y="5"/>
                  <a:pt x="21" y="3"/>
                  <a:pt x="14" y="6"/>
                </a:cubicBezTo>
                <a:close/>
                <a:moveTo>
                  <a:pt x="43" y="54"/>
                </a:moveTo>
                <a:cubicBezTo>
                  <a:pt x="42" y="55"/>
                  <a:pt x="42" y="55"/>
                  <a:pt x="42" y="56"/>
                </a:cubicBezTo>
                <a:cubicBezTo>
                  <a:pt x="35" y="57"/>
                  <a:pt x="28" y="58"/>
                  <a:pt x="22" y="61"/>
                </a:cubicBezTo>
                <a:cubicBezTo>
                  <a:pt x="22" y="62"/>
                  <a:pt x="22" y="63"/>
                  <a:pt x="22" y="64"/>
                </a:cubicBezTo>
                <a:cubicBezTo>
                  <a:pt x="29" y="63"/>
                  <a:pt x="37" y="62"/>
                  <a:pt x="43" y="59"/>
                </a:cubicBezTo>
                <a:cubicBezTo>
                  <a:pt x="44" y="60"/>
                  <a:pt x="45" y="61"/>
                  <a:pt x="46" y="61"/>
                </a:cubicBezTo>
                <a:cubicBezTo>
                  <a:pt x="49" y="62"/>
                  <a:pt x="53" y="61"/>
                  <a:pt x="54" y="58"/>
                </a:cubicBezTo>
                <a:cubicBezTo>
                  <a:pt x="55" y="55"/>
                  <a:pt x="53" y="51"/>
                  <a:pt x="50" y="50"/>
                </a:cubicBezTo>
                <a:cubicBezTo>
                  <a:pt x="50" y="50"/>
                  <a:pt x="49" y="50"/>
                  <a:pt x="49" y="50"/>
                </a:cubicBezTo>
                <a:cubicBezTo>
                  <a:pt x="47" y="46"/>
                  <a:pt x="44" y="41"/>
                  <a:pt x="41" y="37"/>
                </a:cubicBezTo>
                <a:cubicBezTo>
                  <a:pt x="40" y="38"/>
                  <a:pt x="39" y="39"/>
                  <a:pt x="38" y="39"/>
                </a:cubicBezTo>
                <a:cubicBezTo>
                  <a:pt x="39" y="44"/>
                  <a:pt x="41" y="48"/>
                  <a:pt x="44" y="52"/>
                </a:cubicBezTo>
                <a:cubicBezTo>
                  <a:pt x="43" y="52"/>
                  <a:pt x="43" y="53"/>
                  <a:pt x="43" y="54"/>
                </a:cubicBezTo>
                <a:close/>
                <a:moveTo>
                  <a:pt x="18" y="58"/>
                </a:moveTo>
                <a:cubicBezTo>
                  <a:pt x="19" y="65"/>
                  <a:pt x="22" y="72"/>
                  <a:pt x="28" y="78"/>
                </a:cubicBezTo>
                <a:cubicBezTo>
                  <a:pt x="34" y="83"/>
                  <a:pt x="41" y="86"/>
                  <a:pt x="49" y="85"/>
                </a:cubicBezTo>
                <a:cubicBezTo>
                  <a:pt x="56" y="85"/>
                  <a:pt x="63" y="82"/>
                  <a:pt x="69" y="76"/>
                </a:cubicBezTo>
                <a:cubicBezTo>
                  <a:pt x="74" y="70"/>
                  <a:pt x="77" y="62"/>
                  <a:pt x="76" y="55"/>
                </a:cubicBezTo>
                <a:cubicBezTo>
                  <a:pt x="76" y="47"/>
                  <a:pt x="73" y="40"/>
                  <a:pt x="67" y="35"/>
                </a:cubicBezTo>
                <a:cubicBezTo>
                  <a:pt x="61" y="29"/>
                  <a:pt x="53" y="27"/>
                  <a:pt x="46" y="27"/>
                </a:cubicBezTo>
                <a:cubicBezTo>
                  <a:pt x="38" y="28"/>
                  <a:pt x="31" y="31"/>
                  <a:pt x="26" y="37"/>
                </a:cubicBezTo>
                <a:cubicBezTo>
                  <a:pt x="20" y="43"/>
                  <a:pt x="18" y="50"/>
                  <a:pt x="18" y="5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6430" tIns="48216" rIns="96430" bIns="48216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endParaRPr lang="zh-CN" altLang="en-US" sz="949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47" name="Freeform 46"/>
          <p:cNvSpPr>
            <a:spLocks noEditPoints="1"/>
          </p:cNvSpPr>
          <p:nvPr/>
        </p:nvSpPr>
        <p:spPr bwMode="auto">
          <a:xfrm>
            <a:off x="6432605" y="4922271"/>
            <a:ext cx="355312" cy="287275"/>
          </a:xfrm>
          <a:custGeom>
            <a:avLst/>
            <a:gdLst>
              <a:gd name="T0" fmla="*/ 86 w 109"/>
              <a:gd name="T1" fmla="*/ 88 h 88"/>
              <a:gd name="T2" fmla="*/ 84 w 109"/>
              <a:gd name="T3" fmla="*/ 44 h 88"/>
              <a:gd name="T4" fmla="*/ 80 w 109"/>
              <a:gd name="T5" fmla="*/ 71 h 88"/>
              <a:gd name="T6" fmla="*/ 109 w 109"/>
              <a:gd name="T7" fmla="*/ 0 h 88"/>
              <a:gd name="T8" fmla="*/ 92 w 109"/>
              <a:gd name="T9" fmla="*/ 33 h 88"/>
              <a:gd name="T10" fmla="*/ 80 w 109"/>
              <a:gd name="T11" fmla="*/ 25 h 88"/>
              <a:gd name="T12" fmla="*/ 67 w 109"/>
              <a:gd name="T13" fmla="*/ 68 h 88"/>
              <a:gd name="T14" fmla="*/ 37 w 109"/>
              <a:gd name="T15" fmla="*/ 73 h 88"/>
              <a:gd name="T16" fmla="*/ 19 w 109"/>
              <a:gd name="T17" fmla="*/ 63 h 88"/>
              <a:gd name="T18" fmla="*/ 0 w 109"/>
              <a:gd name="T19" fmla="*/ 56 h 88"/>
              <a:gd name="T20" fmla="*/ 25 w 109"/>
              <a:gd name="T21" fmla="*/ 48 h 88"/>
              <a:gd name="T22" fmla="*/ 30 w 109"/>
              <a:gd name="T23" fmla="*/ 57 h 88"/>
              <a:gd name="T24" fmla="*/ 44 w 109"/>
              <a:gd name="T25" fmla="*/ 29 h 88"/>
              <a:gd name="T26" fmla="*/ 66 w 109"/>
              <a:gd name="T27" fmla="*/ 50 h 88"/>
              <a:gd name="T28" fmla="*/ 68 w 109"/>
              <a:gd name="T29" fmla="*/ 18 h 88"/>
              <a:gd name="T30" fmla="*/ 78 w 109"/>
              <a:gd name="T31" fmla="*/ 12 h 88"/>
              <a:gd name="T32" fmla="*/ 90 w 109"/>
              <a:gd name="T33" fmla="*/ 1 h 88"/>
              <a:gd name="T34" fmla="*/ 22 w 109"/>
              <a:gd name="T35" fmla="*/ 88 h 88"/>
              <a:gd name="T36" fmla="*/ 29 w 109"/>
              <a:gd name="T37" fmla="*/ 80 h 88"/>
              <a:gd name="T38" fmla="*/ 22 w 109"/>
              <a:gd name="T39" fmla="*/ 79 h 88"/>
              <a:gd name="T40" fmla="*/ 11 w 109"/>
              <a:gd name="T41" fmla="*/ 88 h 88"/>
              <a:gd name="T42" fmla="*/ 17 w 109"/>
              <a:gd name="T43" fmla="*/ 71 h 88"/>
              <a:gd name="T44" fmla="*/ 11 w 109"/>
              <a:gd name="T45" fmla="*/ 73 h 88"/>
              <a:gd name="T46" fmla="*/ 34 w 109"/>
              <a:gd name="T47" fmla="*/ 88 h 88"/>
              <a:gd name="T48" fmla="*/ 40 w 109"/>
              <a:gd name="T49" fmla="*/ 79 h 88"/>
              <a:gd name="T50" fmla="*/ 34 w 109"/>
              <a:gd name="T51" fmla="*/ 80 h 88"/>
              <a:gd name="T52" fmla="*/ 45 w 109"/>
              <a:gd name="T53" fmla="*/ 88 h 88"/>
              <a:gd name="T54" fmla="*/ 52 w 109"/>
              <a:gd name="T55" fmla="*/ 63 h 88"/>
              <a:gd name="T56" fmla="*/ 45 w 109"/>
              <a:gd name="T57" fmla="*/ 69 h 88"/>
              <a:gd name="T58" fmla="*/ 57 w 109"/>
              <a:gd name="T59" fmla="*/ 88 h 88"/>
              <a:gd name="T60" fmla="*/ 63 w 109"/>
              <a:gd name="T61" fmla="*/ 73 h 88"/>
              <a:gd name="T62" fmla="*/ 57 w 109"/>
              <a:gd name="T63" fmla="*/ 88 h 88"/>
              <a:gd name="T64" fmla="*/ 75 w 109"/>
              <a:gd name="T65" fmla="*/ 88 h 88"/>
              <a:gd name="T66" fmla="*/ 68 w 109"/>
              <a:gd name="T67" fmla="*/ 7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9" h="88">
                <a:moveTo>
                  <a:pt x="80" y="88"/>
                </a:moveTo>
                <a:cubicBezTo>
                  <a:pt x="86" y="88"/>
                  <a:pt x="86" y="88"/>
                  <a:pt x="86" y="88"/>
                </a:cubicBezTo>
                <a:cubicBezTo>
                  <a:pt x="86" y="44"/>
                  <a:pt x="86" y="44"/>
                  <a:pt x="86" y="44"/>
                </a:cubicBezTo>
                <a:cubicBezTo>
                  <a:pt x="84" y="44"/>
                  <a:pt x="84" y="44"/>
                  <a:pt x="84" y="44"/>
                </a:cubicBezTo>
                <a:cubicBezTo>
                  <a:pt x="82" y="70"/>
                  <a:pt x="82" y="70"/>
                  <a:pt x="82" y="70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88"/>
                  <a:pt x="80" y="88"/>
                  <a:pt x="80" y="88"/>
                </a:cubicBezTo>
                <a:close/>
                <a:moveTo>
                  <a:pt x="109" y="0"/>
                </a:moveTo>
                <a:cubicBezTo>
                  <a:pt x="100" y="17"/>
                  <a:pt x="100" y="17"/>
                  <a:pt x="100" y="17"/>
                </a:cubicBezTo>
                <a:cubicBezTo>
                  <a:pt x="92" y="33"/>
                  <a:pt x="92" y="33"/>
                  <a:pt x="92" y="33"/>
                </a:cubicBezTo>
                <a:cubicBezTo>
                  <a:pt x="84" y="22"/>
                  <a:pt x="84" y="22"/>
                  <a:pt x="84" y="22"/>
                </a:cubicBezTo>
                <a:cubicBezTo>
                  <a:pt x="80" y="25"/>
                  <a:pt x="80" y="25"/>
                  <a:pt x="80" y="25"/>
                </a:cubicBezTo>
                <a:cubicBezTo>
                  <a:pt x="77" y="64"/>
                  <a:pt x="77" y="64"/>
                  <a:pt x="77" y="64"/>
                </a:cubicBezTo>
                <a:cubicBezTo>
                  <a:pt x="67" y="68"/>
                  <a:pt x="67" y="68"/>
                  <a:pt x="67" y="68"/>
                </a:cubicBezTo>
                <a:cubicBezTo>
                  <a:pt x="48" y="50"/>
                  <a:pt x="48" y="50"/>
                  <a:pt x="48" y="50"/>
                </a:cubicBezTo>
                <a:cubicBezTo>
                  <a:pt x="37" y="73"/>
                  <a:pt x="37" y="73"/>
                  <a:pt x="37" y="73"/>
                </a:cubicBezTo>
                <a:cubicBezTo>
                  <a:pt x="26" y="73"/>
                  <a:pt x="26" y="73"/>
                  <a:pt x="26" y="73"/>
                </a:cubicBezTo>
                <a:cubicBezTo>
                  <a:pt x="19" y="63"/>
                  <a:pt x="19" y="63"/>
                  <a:pt x="19" y="63"/>
                </a:cubicBezTo>
                <a:cubicBezTo>
                  <a:pt x="4" y="67"/>
                  <a:pt x="4" y="67"/>
                  <a:pt x="4" y="67"/>
                </a:cubicBezTo>
                <a:cubicBezTo>
                  <a:pt x="0" y="56"/>
                  <a:pt x="0" y="56"/>
                  <a:pt x="0" y="56"/>
                </a:cubicBezTo>
                <a:cubicBezTo>
                  <a:pt x="20" y="50"/>
                  <a:pt x="20" y="50"/>
                  <a:pt x="20" y="50"/>
                </a:cubicBezTo>
                <a:cubicBezTo>
                  <a:pt x="25" y="48"/>
                  <a:pt x="25" y="48"/>
                  <a:pt x="25" y="48"/>
                </a:cubicBezTo>
                <a:cubicBezTo>
                  <a:pt x="27" y="52"/>
                  <a:pt x="27" y="52"/>
                  <a:pt x="27" y="52"/>
                </a:cubicBezTo>
                <a:cubicBezTo>
                  <a:pt x="30" y="57"/>
                  <a:pt x="30" y="57"/>
                  <a:pt x="30" y="57"/>
                </a:cubicBezTo>
                <a:cubicBezTo>
                  <a:pt x="40" y="37"/>
                  <a:pt x="40" y="37"/>
                  <a:pt x="40" y="37"/>
                </a:cubicBezTo>
                <a:cubicBezTo>
                  <a:pt x="44" y="29"/>
                  <a:pt x="44" y="29"/>
                  <a:pt x="44" y="29"/>
                </a:cubicBezTo>
                <a:cubicBezTo>
                  <a:pt x="50" y="35"/>
                  <a:pt x="50" y="35"/>
                  <a:pt x="50" y="35"/>
                </a:cubicBezTo>
                <a:cubicBezTo>
                  <a:pt x="66" y="50"/>
                  <a:pt x="66" y="50"/>
                  <a:pt x="66" y="50"/>
                </a:cubicBezTo>
                <a:cubicBezTo>
                  <a:pt x="68" y="21"/>
                  <a:pt x="68" y="21"/>
                  <a:pt x="68" y="21"/>
                </a:cubicBezTo>
                <a:cubicBezTo>
                  <a:pt x="68" y="18"/>
                  <a:pt x="68" y="18"/>
                  <a:pt x="68" y="18"/>
                </a:cubicBezTo>
                <a:cubicBezTo>
                  <a:pt x="71" y="16"/>
                  <a:pt x="71" y="16"/>
                  <a:pt x="71" y="16"/>
                </a:cubicBezTo>
                <a:cubicBezTo>
                  <a:pt x="78" y="12"/>
                  <a:pt x="78" y="12"/>
                  <a:pt x="78" y="12"/>
                </a:cubicBezTo>
                <a:cubicBezTo>
                  <a:pt x="72" y="2"/>
                  <a:pt x="72" y="2"/>
                  <a:pt x="72" y="2"/>
                </a:cubicBezTo>
                <a:cubicBezTo>
                  <a:pt x="90" y="1"/>
                  <a:pt x="90" y="1"/>
                  <a:pt x="90" y="1"/>
                </a:cubicBezTo>
                <a:cubicBezTo>
                  <a:pt x="109" y="0"/>
                  <a:pt x="109" y="0"/>
                  <a:pt x="109" y="0"/>
                </a:cubicBezTo>
                <a:close/>
                <a:moveTo>
                  <a:pt x="22" y="88"/>
                </a:moveTo>
                <a:cubicBezTo>
                  <a:pt x="24" y="88"/>
                  <a:pt x="27" y="88"/>
                  <a:pt x="29" y="88"/>
                </a:cubicBezTo>
                <a:cubicBezTo>
                  <a:pt x="29" y="80"/>
                  <a:pt x="29" y="80"/>
                  <a:pt x="29" y="80"/>
                </a:cubicBezTo>
                <a:cubicBezTo>
                  <a:pt x="23" y="81"/>
                  <a:pt x="23" y="81"/>
                  <a:pt x="23" y="81"/>
                </a:cubicBezTo>
                <a:cubicBezTo>
                  <a:pt x="22" y="79"/>
                  <a:pt x="22" y="79"/>
                  <a:pt x="22" y="79"/>
                </a:cubicBezTo>
                <a:cubicBezTo>
                  <a:pt x="22" y="88"/>
                  <a:pt x="22" y="88"/>
                  <a:pt x="22" y="88"/>
                </a:cubicBezTo>
                <a:close/>
                <a:moveTo>
                  <a:pt x="11" y="88"/>
                </a:moveTo>
                <a:cubicBezTo>
                  <a:pt x="17" y="88"/>
                  <a:pt x="17" y="88"/>
                  <a:pt x="17" y="88"/>
                </a:cubicBezTo>
                <a:cubicBezTo>
                  <a:pt x="17" y="71"/>
                  <a:pt x="17" y="71"/>
                  <a:pt x="17" y="71"/>
                </a:cubicBezTo>
                <a:cubicBezTo>
                  <a:pt x="17" y="71"/>
                  <a:pt x="17" y="71"/>
                  <a:pt x="17" y="71"/>
                </a:cubicBezTo>
                <a:cubicBezTo>
                  <a:pt x="11" y="73"/>
                  <a:pt x="11" y="73"/>
                  <a:pt x="11" y="73"/>
                </a:cubicBezTo>
                <a:cubicBezTo>
                  <a:pt x="11" y="88"/>
                  <a:pt x="11" y="88"/>
                  <a:pt x="11" y="88"/>
                </a:cubicBezTo>
                <a:close/>
                <a:moveTo>
                  <a:pt x="34" y="88"/>
                </a:moveTo>
                <a:cubicBezTo>
                  <a:pt x="36" y="88"/>
                  <a:pt x="38" y="88"/>
                  <a:pt x="40" y="88"/>
                </a:cubicBezTo>
                <a:cubicBezTo>
                  <a:pt x="40" y="79"/>
                  <a:pt x="40" y="79"/>
                  <a:pt x="40" y="79"/>
                </a:cubicBezTo>
                <a:cubicBezTo>
                  <a:pt x="40" y="80"/>
                  <a:pt x="40" y="80"/>
                  <a:pt x="40" y="80"/>
                </a:cubicBezTo>
                <a:cubicBezTo>
                  <a:pt x="34" y="80"/>
                  <a:pt x="34" y="80"/>
                  <a:pt x="34" y="80"/>
                </a:cubicBezTo>
                <a:cubicBezTo>
                  <a:pt x="34" y="88"/>
                  <a:pt x="34" y="88"/>
                  <a:pt x="34" y="88"/>
                </a:cubicBezTo>
                <a:close/>
                <a:moveTo>
                  <a:pt x="45" y="88"/>
                </a:moveTo>
                <a:cubicBezTo>
                  <a:pt x="47" y="88"/>
                  <a:pt x="50" y="88"/>
                  <a:pt x="52" y="88"/>
                </a:cubicBezTo>
                <a:cubicBezTo>
                  <a:pt x="52" y="63"/>
                  <a:pt x="52" y="63"/>
                  <a:pt x="52" y="63"/>
                </a:cubicBezTo>
                <a:cubicBezTo>
                  <a:pt x="49" y="60"/>
                  <a:pt x="49" y="60"/>
                  <a:pt x="49" y="60"/>
                </a:cubicBezTo>
                <a:cubicBezTo>
                  <a:pt x="45" y="69"/>
                  <a:pt x="45" y="69"/>
                  <a:pt x="45" y="69"/>
                </a:cubicBezTo>
                <a:cubicBezTo>
                  <a:pt x="45" y="88"/>
                  <a:pt x="45" y="88"/>
                  <a:pt x="45" y="88"/>
                </a:cubicBezTo>
                <a:close/>
                <a:moveTo>
                  <a:pt x="57" y="88"/>
                </a:moveTo>
                <a:cubicBezTo>
                  <a:pt x="59" y="88"/>
                  <a:pt x="61" y="88"/>
                  <a:pt x="63" y="88"/>
                </a:cubicBezTo>
                <a:cubicBezTo>
                  <a:pt x="63" y="73"/>
                  <a:pt x="63" y="73"/>
                  <a:pt x="63" y="73"/>
                </a:cubicBezTo>
                <a:cubicBezTo>
                  <a:pt x="57" y="67"/>
                  <a:pt x="57" y="67"/>
                  <a:pt x="57" y="67"/>
                </a:cubicBezTo>
                <a:cubicBezTo>
                  <a:pt x="57" y="88"/>
                  <a:pt x="57" y="88"/>
                  <a:pt x="57" y="88"/>
                </a:cubicBezTo>
                <a:close/>
                <a:moveTo>
                  <a:pt x="68" y="88"/>
                </a:moveTo>
                <a:cubicBezTo>
                  <a:pt x="70" y="88"/>
                  <a:pt x="73" y="88"/>
                  <a:pt x="75" y="88"/>
                </a:cubicBezTo>
                <a:cubicBezTo>
                  <a:pt x="75" y="72"/>
                  <a:pt x="75" y="72"/>
                  <a:pt x="75" y="72"/>
                </a:cubicBezTo>
                <a:cubicBezTo>
                  <a:pt x="68" y="75"/>
                  <a:pt x="68" y="75"/>
                  <a:pt x="68" y="75"/>
                </a:cubicBezTo>
                <a:lnTo>
                  <a:pt x="68" y="8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6430" tIns="48216" rIns="96430" bIns="48216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endParaRPr lang="zh-CN" altLang="en-US" sz="949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48" name="Freeform 47"/>
          <p:cNvSpPr>
            <a:spLocks noEditPoints="1"/>
          </p:cNvSpPr>
          <p:nvPr/>
        </p:nvSpPr>
        <p:spPr bwMode="auto">
          <a:xfrm>
            <a:off x="9545716" y="4918643"/>
            <a:ext cx="237380" cy="347754"/>
          </a:xfrm>
          <a:custGeom>
            <a:avLst/>
            <a:gdLst>
              <a:gd name="T0" fmla="*/ 16 w 73"/>
              <a:gd name="T1" fmla="*/ 77 h 107"/>
              <a:gd name="T2" fmla="*/ 57 w 73"/>
              <a:gd name="T3" fmla="*/ 77 h 107"/>
              <a:gd name="T4" fmla="*/ 52 w 73"/>
              <a:gd name="T5" fmla="*/ 101 h 107"/>
              <a:gd name="T6" fmla="*/ 45 w 73"/>
              <a:gd name="T7" fmla="*/ 101 h 107"/>
              <a:gd name="T8" fmla="*/ 37 w 73"/>
              <a:gd name="T9" fmla="*/ 107 h 107"/>
              <a:gd name="T10" fmla="*/ 29 w 73"/>
              <a:gd name="T11" fmla="*/ 101 h 107"/>
              <a:gd name="T12" fmla="*/ 21 w 73"/>
              <a:gd name="T13" fmla="*/ 101 h 107"/>
              <a:gd name="T14" fmla="*/ 16 w 73"/>
              <a:gd name="T15" fmla="*/ 77 h 107"/>
              <a:gd name="T16" fmla="*/ 51 w 73"/>
              <a:gd name="T17" fmla="*/ 29 h 107"/>
              <a:gd name="T18" fmla="*/ 52 w 73"/>
              <a:gd name="T19" fmla="*/ 35 h 107"/>
              <a:gd name="T20" fmla="*/ 51 w 73"/>
              <a:gd name="T21" fmla="*/ 37 h 107"/>
              <a:gd name="T22" fmla="*/ 53 w 73"/>
              <a:gd name="T23" fmla="*/ 38 h 107"/>
              <a:gd name="T24" fmla="*/ 52 w 73"/>
              <a:gd name="T25" fmla="*/ 42 h 107"/>
              <a:gd name="T26" fmla="*/ 50 w 73"/>
              <a:gd name="T27" fmla="*/ 42 h 107"/>
              <a:gd name="T28" fmla="*/ 52 w 73"/>
              <a:gd name="T29" fmla="*/ 44 h 107"/>
              <a:gd name="T30" fmla="*/ 51 w 73"/>
              <a:gd name="T31" fmla="*/ 47 h 107"/>
              <a:gd name="T32" fmla="*/ 50 w 73"/>
              <a:gd name="T33" fmla="*/ 48 h 107"/>
              <a:gd name="T34" fmla="*/ 51 w 73"/>
              <a:gd name="T35" fmla="*/ 49 h 107"/>
              <a:gd name="T36" fmla="*/ 50 w 73"/>
              <a:gd name="T37" fmla="*/ 53 h 107"/>
              <a:gd name="T38" fmla="*/ 47 w 73"/>
              <a:gd name="T39" fmla="*/ 54 h 107"/>
              <a:gd name="T40" fmla="*/ 29 w 73"/>
              <a:gd name="T41" fmla="*/ 49 h 107"/>
              <a:gd name="T42" fmla="*/ 21 w 73"/>
              <a:gd name="T43" fmla="*/ 49 h 107"/>
              <a:gd name="T44" fmla="*/ 21 w 73"/>
              <a:gd name="T45" fmla="*/ 32 h 107"/>
              <a:gd name="T46" fmla="*/ 28 w 73"/>
              <a:gd name="T47" fmla="*/ 31 h 107"/>
              <a:gd name="T48" fmla="*/ 42 w 73"/>
              <a:gd name="T49" fmla="*/ 16 h 107"/>
              <a:gd name="T50" fmla="*/ 38 w 73"/>
              <a:gd name="T51" fmla="*/ 30 h 107"/>
              <a:gd name="T52" fmla="*/ 51 w 73"/>
              <a:gd name="T53" fmla="*/ 29 h 107"/>
              <a:gd name="T54" fmla="*/ 15 w 73"/>
              <a:gd name="T55" fmla="*/ 71 h 107"/>
              <a:gd name="T56" fmla="*/ 25 w 73"/>
              <a:gd name="T57" fmla="*/ 71 h 107"/>
              <a:gd name="T58" fmla="*/ 17 w 73"/>
              <a:gd name="T59" fmla="*/ 48 h 107"/>
              <a:gd name="T60" fmla="*/ 11 w 73"/>
              <a:gd name="T61" fmla="*/ 29 h 107"/>
              <a:gd name="T62" fmla="*/ 23 w 73"/>
              <a:gd name="T63" fmla="*/ 13 h 107"/>
              <a:gd name="T64" fmla="*/ 37 w 73"/>
              <a:gd name="T65" fmla="*/ 11 h 107"/>
              <a:gd name="T66" fmla="*/ 50 w 73"/>
              <a:gd name="T67" fmla="*/ 14 h 107"/>
              <a:gd name="T68" fmla="*/ 62 w 73"/>
              <a:gd name="T69" fmla="*/ 29 h 107"/>
              <a:gd name="T70" fmla="*/ 56 w 73"/>
              <a:gd name="T71" fmla="*/ 48 h 107"/>
              <a:gd name="T72" fmla="*/ 48 w 73"/>
              <a:gd name="T73" fmla="*/ 71 h 107"/>
              <a:gd name="T74" fmla="*/ 58 w 73"/>
              <a:gd name="T75" fmla="*/ 71 h 107"/>
              <a:gd name="T76" fmla="*/ 65 w 73"/>
              <a:gd name="T77" fmla="*/ 52 h 107"/>
              <a:gd name="T78" fmla="*/ 71 w 73"/>
              <a:gd name="T79" fmla="*/ 27 h 107"/>
              <a:gd name="T80" fmla="*/ 55 w 73"/>
              <a:gd name="T81" fmla="*/ 5 h 107"/>
              <a:gd name="T82" fmla="*/ 37 w 73"/>
              <a:gd name="T83" fmla="*/ 1 h 107"/>
              <a:gd name="T84" fmla="*/ 19 w 73"/>
              <a:gd name="T85" fmla="*/ 5 h 107"/>
              <a:gd name="T86" fmla="*/ 2 w 73"/>
              <a:gd name="T87" fmla="*/ 27 h 107"/>
              <a:gd name="T88" fmla="*/ 8 w 73"/>
              <a:gd name="T89" fmla="*/ 53 h 107"/>
              <a:gd name="T90" fmla="*/ 15 w 73"/>
              <a:gd name="T91" fmla="*/ 71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73" h="107">
                <a:moveTo>
                  <a:pt x="16" y="77"/>
                </a:moveTo>
                <a:cubicBezTo>
                  <a:pt x="57" y="77"/>
                  <a:pt x="57" y="77"/>
                  <a:pt x="57" y="77"/>
                </a:cubicBezTo>
                <a:cubicBezTo>
                  <a:pt x="52" y="101"/>
                  <a:pt x="52" y="101"/>
                  <a:pt x="52" y="101"/>
                </a:cubicBezTo>
                <a:cubicBezTo>
                  <a:pt x="45" y="101"/>
                  <a:pt x="45" y="101"/>
                  <a:pt x="45" y="101"/>
                </a:cubicBezTo>
                <a:cubicBezTo>
                  <a:pt x="44" y="104"/>
                  <a:pt x="41" y="107"/>
                  <a:pt x="37" y="107"/>
                </a:cubicBezTo>
                <a:cubicBezTo>
                  <a:pt x="33" y="107"/>
                  <a:pt x="30" y="104"/>
                  <a:pt x="29" y="101"/>
                </a:cubicBezTo>
                <a:cubicBezTo>
                  <a:pt x="21" y="101"/>
                  <a:pt x="21" y="101"/>
                  <a:pt x="21" y="101"/>
                </a:cubicBezTo>
                <a:cubicBezTo>
                  <a:pt x="16" y="77"/>
                  <a:pt x="16" y="77"/>
                  <a:pt x="16" y="77"/>
                </a:cubicBezTo>
                <a:close/>
                <a:moveTo>
                  <a:pt x="51" y="29"/>
                </a:moveTo>
                <a:cubicBezTo>
                  <a:pt x="52" y="35"/>
                  <a:pt x="52" y="35"/>
                  <a:pt x="52" y="35"/>
                </a:cubicBezTo>
                <a:cubicBezTo>
                  <a:pt x="51" y="37"/>
                  <a:pt x="51" y="37"/>
                  <a:pt x="51" y="37"/>
                </a:cubicBezTo>
                <a:cubicBezTo>
                  <a:pt x="53" y="38"/>
                  <a:pt x="53" y="38"/>
                  <a:pt x="53" y="38"/>
                </a:cubicBezTo>
                <a:cubicBezTo>
                  <a:pt x="52" y="42"/>
                  <a:pt x="52" y="42"/>
                  <a:pt x="52" y="42"/>
                </a:cubicBezTo>
                <a:cubicBezTo>
                  <a:pt x="50" y="42"/>
                  <a:pt x="50" y="42"/>
                  <a:pt x="50" y="42"/>
                </a:cubicBezTo>
                <a:cubicBezTo>
                  <a:pt x="52" y="44"/>
                  <a:pt x="52" y="44"/>
                  <a:pt x="52" y="44"/>
                </a:cubicBezTo>
                <a:cubicBezTo>
                  <a:pt x="51" y="47"/>
                  <a:pt x="51" y="47"/>
                  <a:pt x="51" y="47"/>
                </a:cubicBezTo>
                <a:cubicBezTo>
                  <a:pt x="50" y="48"/>
                  <a:pt x="50" y="48"/>
                  <a:pt x="50" y="48"/>
                </a:cubicBezTo>
                <a:cubicBezTo>
                  <a:pt x="51" y="49"/>
                  <a:pt x="51" y="49"/>
                  <a:pt x="51" y="49"/>
                </a:cubicBezTo>
                <a:cubicBezTo>
                  <a:pt x="50" y="53"/>
                  <a:pt x="50" y="53"/>
                  <a:pt x="50" y="53"/>
                </a:cubicBezTo>
                <a:cubicBezTo>
                  <a:pt x="47" y="54"/>
                  <a:pt x="47" y="54"/>
                  <a:pt x="47" y="54"/>
                </a:cubicBezTo>
                <a:cubicBezTo>
                  <a:pt x="29" y="49"/>
                  <a:pt x="29" y="49"/>
                  <a:pt x="29" y="49"/>
                </a:cubicBezTo>
                <a:cubicBezTo>
                  <a:pt x="21" y="49"/>
                  <a:pt x="21" y="49"/>
                  <a:pt x="21" y="49"/>
                </a:cubicBezTo>
                <a:cubicBezTo>
                  <a:pt x="21" y="32"/>
                  <a:pt x="21" y="32"/>
                  <a:pt x="21" y="32"/>
                </a:cubicBezTo>
                <a:cubicBezTo>
                  <a:pt x="28" y="31"/>
                  <a:pt x="28" y="31"/>
                  <a:pt x="28" y="31"/>
                </a:cubicBezTo>
                <a:cubicBezTo>
                  <a:pt x="42" y="16"/>
                  <a:pt x="42" y="16"/>
                  <a:pt x="42" y="16"/>
                </a:cubicBezTo>
                <a:cubicBezTo>
                  <a:pt x="50" y="21"/>
                  <a:pt x="43" y="27"/>
                  <a:pt x="38" y="30"/>
                </a:cubicBezTo>
                <a:cubicBezTo>
                  <a:pt x="51" y="29"/>
                  <a:pt x="51" y="29"/>
                  <a:pt x="51" y="29"/>
                </a:cubicBezTo>
                <a:close/>
                <a:moveTo>
                  <a:pt x="15" y="71"/>
                </a:moveTo>
                <a:cubicBezTo>
                  <a:pt x="25" y="71"/>
                  <a:pt x="25" y="71"/>
                  <a:pt x="25" y="71"/>
                </a:cubicBezTo>
                <a:cubicBezTo>
                  <a:pt x="24" y="62"/>
                  <a:pt x="20" y="55"/>
                  <a:pt x="17" y="48"/>
                </a:cubicBezTo>
                <a:cubicBezTo>
                  <a:pt x="13" y="41"/>
                  <a:pt x="10" y="34"/>
                  <a:pt x="11" y="29"/>
                </a:cubicBezTo>
                <a:cubicBezTo>
                  <a:pt x="13" y="21"/>
                  <a:pt x="17" y="16"/>
                  <a:pt x="23" y="13"/>
                </a:cubicBezTo>
                <a:cubicBezTo>
                  <a:pt x="27" y="11"/>
                  <a:pt x="32" y="10"/>
                  <a:pt x="37" y="11"/>
                </a:cubicBezTo>
                <a:cubicBezTo>
                  <a:pt x="42" y="11"/>
                  <a:pt x="46" y="12"/>
                  <a:pt x="50" y="14"/>
                </a:cubicBezTo>
                <a:cubicBezTo>
                  <a:pt x="56" y="17"/>
                  <a:pt x="60" y="22"/>
                  <a:pt x="62" y="29"/>
                </a:cubicBezTo>
                <a:cubicBezTo>
                  <a:pt x="63" y="34"/>
                  <a:pt x="59" y="41"/>
                  <a:pt x="56" y="48"/>
                </a:cubicBezTo>
                <a:cubicBezTo>
                  <a:pt x="53" y="55"/>
                  <a:pt x="49" y="62"/>
                  <a:pt x="48" y="71"/>
                </a:cubicBezTo>
                <a:cubicBezTo>
                  <a:pt x="58" y="71"/>
                  <a:pt x="58" y="71"/>
                  <a:pt x="58" y="71"/>
                </a:cubicBezTo>
                <a:cubicBezTo>
                  <a:pt x="59" y="64"/>
                  <a:pt x="62" y="58"/>
                  <a:pt x="65" y="52"/>
                </a:cubicBezTo>
                <a:cubicBezTo>
                  <a:pt x="69" y="44"/>
                  <a:pt x="73" y="36"/>
                  <a:pt x="71" y="27"/>
                </a:cubicBezTo>
                <a:cubicBezTo>
                  <a:pt x="70" y="17"/>
                  <a:pt x="63" y="9"/>
                  <a:pt x="55" y="5"/>
                </a:cubicBezTo>
                <a:cubicBezTo>
                  <a:pt x="49" y="2"/>
                  <a:pt x="43" y="1"/>
                  <a:pt x="37" y="1"/>
                </a:cubicBezTo>
                <a:cubicBezTo>
                  <a:pt x="31" y="0"/>
                  <a:pt x="24" y="2"/>
                  <a:pt x="19" y="5"/>
                </a:cubicBezTo>
                <a:cubicBezTo>
                  <a:pt x="10" y="9"/>
                  <a:pt x="4" y="16"/>
                  <a:pt x="2" y="27"/>
                </a:cubicBezTo>
                <a:cubicBezTo>
                  <a:pt x="0" y="36"/>
                  <a:pt x="4" y="44"/>
                  <a:pt x="8" y="53"/>
                </a:cubicBezTo>
                <a:cubicBezTo>
                  <a:pt x="11" y="58"/>
                  <a:pt x="13" y="64"/>
                  <a:pt x="15" y="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6430" tIns="48216" rIns="96430" bIns="48216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endParaRPr lang="zh-CN" altLang="en-US" sz="949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49" name="Freeform 48"/>
          <p:cNvSpPr>
            <a:spLocks noEditPoints="1"/>
          </p:cNvSpPr>
          <p:nvPr/>
        </p:nvSpPr>
        <p:spPr bwMode="auto">
          <a:xfrm>
            <a:off x="9535584" y="3408874"/>
            <a:ext cx="250987" cy="303906"/>
          </a:xfrm>
          <a:custGeom>
            <a:avLst/>
            <a:gdLst>
              <a:gd name="T0" fmla="*/ 0 w 77"/>
              <a:gd name="T1" fmla="*/ 85 h 93"/>
              <a:gd name="T2" fmla="*/ 30 w 77"/>
              <a:gd name="T3" fmla="*/ 20 h 93"/>
              <a:gd name="T4" fmla="*/ 38 w 77"/>
              <a:gd name="T5" fmla="*/ 26 h 93"/>
              <a:gd name="T6" fmla="*/ 39 w 77"/>
              <a:gd name="T7" fmla="*/ 27 h 93"/>
              <a:gd name="T8" fmla="*/ 39 w 77"/>
              <a:gd name="T9" fmla="*/ 27 h 93"/>
              <a:gd name="T10" fmla="*/ 40 w 77"/>
              <a:gd name="T11" fmla="*/ 27 h 93"/>
              <a:gd name="T12" fmla="*/ 40 w 77"/>
              <a:gd name="T13" fmla="*/ 28 h 93"/>
              <a:gd name="T14" fmla="*/ 40 w 77"/>
              <a:gd name="T15" fmla="*/ 28 h 93"/>
              <a:gd name="T16" fmla="*/ 41 w 77"/>
              <a:gd name="T17" fmla="*/ 28 h 93"/>
              <a:gd name="T18" fmla="*/ 41 w 77"/>
              <a:gd name="T19" fmla="*/ 29 h 93"/>
              <a:gd name="T20" fmla="*/ 42 w 77"/>
              <a:gd name="T21" fmla="*/ 29 h 93"/>
              <a:gd name="T22" fmla="*/ 42 w 77"/>
              <a:gd name="T23" fmla="*/ 29 h 93"/>
              <a:gd name="T24" fmla="*/ 43 w 77"/>
              <a:gd name="T25" fmla="*/ 29 h 93"/>
              <a:gd name="T26" fmla="*/ 43 w 77"/>
              <a:gd name="T27" fmla="*/ 30 h 93"/>
              <a:gd name="T28" fmla="*/ 43 w 77"/>
              <a:gd name="T29" fmla="*/ 30 h 93"/>
              <a:gd name="T30" fmla="*/ 48 w 77"/>
              <a:gd name="T31" fmla="*/ 33 h 93"/>
              <a:gd name="T32" fmla="*/ 48 w 77"/>
              <a:gd name="T33" fmla="*/ 33 h 93"/>
              <a:gd name="T34" fmla="*/ 49 w 77"/>
              <a:gd name="T35" fmla="*/ 34 h 93"/>
              <a:gd name="T36" fmla="*/ 49 w 77"/>
              <a:gd name="T37" fmla="*/ 34 h 93"/>
              <a:gd name="T38" fmla="*/ 50 w 77"/>
              <a:gd name="T39" fmla="*/ 34 h 93"/>
              <a:gd name="T40" fmla="*/ 50 w 77"/>
              <a:gd name="T41" fmla="*/ 35 h 93"/>
              <a:gd name="T42" fmla="*/ 50 w 77"/>
              <a:gd name="T43" fmla="*/ 35 h 93"/>
              <a:gd name="T44" fmla="*/ 51 w 77"/>
              <a:gd name="T45" fmla="*/ 35 h 93"/>
              <a:gd name="T46" fmla="*/ 51 w 77"/>
              <a:gd name="T47" fmla="*/ 36 h 93"/>
              <a:gd name="T48" fmla="*/ 52 w 77"/>
              <a:gd name="T49" fmla="*/ 36 h 93"/>
              <a:gd name="T50" fmla="*/ 52 w 77"/>
              <a:gd name="T51" fmla="*/ 36 h 93"/>
              <a:gd name="T52" fmla="*/ 53 w 77"/>
              <a:gd name="T53" fmla="*/ 37 h 93"/>
              <a:gd name="T54" fmla="*/ 53 w 77"/>
              <a:gd name="T55" fmla="*/ 37 h 93"/>
              <a:gd name="T56" fmla="*/ 48 w 77"/>
              <a:gd name="T57" fmla="*/ 79 h 93"/>
              <a:gd name="T58" fmla="*/ 7 w 77"/>
              <a:gd name="T59" fmla="*/ 91 h 93"/>
              <a:gd name="T60" fmla="*/ 35 w 77"/>
              <a:gd name="T61" fmla="*/ 64 h 93"/>
              <a:gd name="T62" fmla="*/ 19 w 77"/>
              <a:gd name="T63" fmla="*/ 53 h 93"/>
              <a:gd name="T64" fmla="*/ 3 w 77"/>
              <a:gd name="T65" fmla="*/ 88 h 93"/>
              <a:gd name="T66" fmla="*/ 73 w 77"/>
              <a:gd name="T67" fmla="*/ 93 h 93"/>
              <a:gd name="T68" fmla="*/ 54 w 77"/>
              <a:gd name="T69" fmla="*/ 83 h 93"/>
              <a:gd name="T70" fmla="*/ 69 w 77"/>
              <a:gd name="T71" fmla="*/ 42 h 93"/>
              <a:gd name="T72" fmla="*/ 34 w 77"/>
              <a:gd name="T73" fmla="*/ 0 h 93"/>
              <a:gd name="T74" fmla="*/ 69 w 77"/>
              <a:gd name="T75" fmla="*/ 42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7" h="93">
                <a:moveTo>
                  <a:pt x="3" y="88"/>
                </a:moveTo>
                <a:cubicBezTo>
                  <a:pt x="2" y="87"/>
                  <a:pt x="1" y="86"/>
                  <a:pt x="0" y="85"/>
                </a:cubicBezTo>
                <a:cubicBezTo>
                  <a:pt x="0" y="72"/>
                  <a:pt x="0" y="58"/>
                  <a:pt x="0" y="45"/>
                </a:cubicBezTo>
                <a:cubicBezTo>
                  <a:pt x="12" y="40"/>
                  <a:pt x="21" y="32"/>
                  <a:pt x="30" y="20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7"/>
                  <a:pt x="38" y="27"/>
                  <a:pt x="38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8"/>
                  <a:pt x="40" y="28"/>
                  <a:pt x="40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1" y="28"/>
                  <a:pt x="41" y="28"/>
                  <a:pt x="41" y="28"/>
                </a:cubicBezTo>
                <a:cubicBezTo>
                  <a:pt x="41" y="29"/>
                  <a:pt x="41" y="29"/>
                  <a:pt x="41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2" y="29"/>
                  <a:pt x="42" y="29"/>
                  <a:pt x="42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4" y="30"/>
                  <a:pt x="44" y="30"/>
                  <a:pt x="44" y="30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4"/>
                  <a:pt x="48" y="34"/>
                  <a:pt x="48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5"/>
                  <a:pt x="50" y="35"/>
                  <a:pt x="50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6"/>
                  <a:pt x="51" y="36"/>
                  <a:pt x="51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3" y="37"/>
                  <a:pt x="53" y="37"/>
                  <a:pt x="53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62" y="43"/>
                  <a:pt x="62" y="43"/>
                  <a:pt x="62" y="43"/>
                </a:cubicBezTo>
                <a:cubicBezTo>
                  <a:pt x="53" y="55"/>
                  <a:pt x="49" y="67"/>
                  <a:pt x="48" y="79"/>
                </a:cubicBezTo>
                <a:cubicBezTo>
                  <a:pt x="36" y="84"/>
                  <a:pt x="23" y="88"/>
                  <a:pt x="11" y="93"/>
                </a:cubicBezTo>
                <a:cubicBezTo>
                  <a:pt x="9" y="92"/>
                  <a:pt x="8" y="91"/>
                  <a:pt x="7" y="91"/>
                </a:cubicBezTo>
                <a:cubicBezTo>
                  <a:pt x="23" y="68"/>
                  <a:pt x="23" y="68"/>
                  <a:pt x="23" y="68"/>
                </a:cubicBezTo>
                <a:cubicBezTo>
                  <a:pt x="27" y="69"/>
                  <a:pt x="32" y="68"/>
                  <a:pt x="35" y="64"/>
                </a:cubicBezTo>
                <a:cubicBezTo>
                  <a:pt x="38" y="60"/>
                  <a:pt x="37" y="54"/>
                  <a:pt x="32" y="51"/>
                </a:cubicBezTo>
                <a:cubicBezTo>
                  <a:pt x="28" y="47"/>
                  <a:pt x="22" y="49"/>
                  <a:pt x="19" y="53"/>
                </a:cubicBezTo>
                <a:cubicBezTo>
                  <a:pt x="16" y="57"/>
                  <a:pt x="16" y="62"/>
                  <a:pt x="19" y="65"/>
                </a:cubicBezTo>
                <a:cubicBezTo>
                  <a:pt x="3" y="88"/>
                  <a:pt x="3" y="88"/>
                  <a:pt x="3" y="88"/>
                </a:cubicBezTo>
                <a:close/>
                <a:moveTo>
                  <a:pt x="27" y="93"/>
                </a:moveTo>
                <a:cubicBezTo>
                  <a:pt x="73" y="93"/>
                  <a:pt x="73" y="93"/>
                  <a:pt x="73" y="93"/>
                </a:cubicBezTo>
                <a:cubicBezTo>
                  <a:pt x="73" y="83"/>
                  <a:pt x="73" y="83"/>
                  <a:pt x="73" y="83"/>
                </a:cubicBezTo>
                <a:cubicBezTo>
                  <a:pt x="54" y="83"/>
                  <a:pt x="54" y="83"/>
                  <a:pt x="54" y="83"/>
                </a:cubicBezTo>
                <a:cubicBezTo>
                  <a:pt x="27" y="93"/>
                  <a:pt x="27" y="93"/>
                  <a:pt x="27" y="93"/>
                </a:cubicBezTo>
                <a:close/>
                <a:moveTo>
                  <a:pt x="69" y="42"/>
                </a:moveTo>
                <a:cubicBezTo>
                  <a:pt x="77" y="31"/>
                  <a:pt x="77" y="31"/>
                  <a:pt x="77" y="31"/>
                </a:cubicBezTo>
                <a:cubicBezTo>
                  <a:pt x="34" y="0"/>
                  <a:pt x="34" y="0"/>
                  <a:pt x="34" y="0"/>
                </a:cubicBezTo>
                <a:cubicBezTo>
                  <a:pt x="26" y="12"/>
                  <a:pt x="26" y="12"/>
                  <a:pt x="26" y="12"/>
                </a:cubicBezTo>
                <a:lnTo>
                  <a:pt x="69" y="4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6430" tIns="48216" rIns="96430" bIns="48216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endParaRPr lang="zh-CN" altLang="en-US" sz="949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50" name="Donut 49"/>
          <p:cNvSpPr/>
          <p:nvPr/>
        </p:nvSpPr>
        <p:spPr>
          <a:xfrm>
            <a:off x="9302160" y="4715618"/>
            <a:ext cx="724494" cy="724494"/>
          </a:xfrm>
          <a:prstGeom prst="donut">
            <a:avLst>
              <a:gd name="adj" fmla="val 68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en-GB" sz="949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51" name="Donut 50"/>
          <p:cNvSpPr/>
          <p:nvPr/>
        </p:nvSpPr>
        <p:spPr>
          <a:xfrm>
            <a:off x="6249780" y="4716879"/>
            <a:ext cx="724494" cy="724494"/>
          </a:xfrm>
          <a:prstGeom prst="donut">
            <a:avLst>
              <a:gd name="adj" fmla="val 68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en-GB" sz="949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52" name="Donut 51"/>
          <p:cNvSpPr/>
          <p:nvPr/>
        </p:nvSpPr>
        <p:spPr>
          <a:xfrm>
            <a:off x="9296455" y="3198580"/>
            <a:ext cx="724494" cy="724494"/>
          </a:xfrm>
          <a:prstGeom prst="donut">
            <a:avLst>
              <a:gd name="adj" fmla="val 680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en-GB" sz="949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972452" y="3507691"/>
            <a:ext cx="1441420" cy="328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</a:t>
            </a:r>
            <a:endParaRPr lang="en-GB" altLang="zh-CN" sz="1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900317" y="3238467"/>
            <a:ext cx="572593" cy="328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80%</a:t>
            </a:r>
            <a:endParaRPr lang="en-GB" sz="1400" b="1">
              <a:solidFill>
                <a:schemeClr val="accent1"/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959179" y="3237359"/>
            <a:ext cx="572593" cy="328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400" b="1">
                <a:solidFill>
                  <a:schemeClr val="accent2"/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60%</a:t>
            </a:r>
            <a:endParaRPr lang="en-GB" sz="1400" b="1">
              <a:solidFill>
                <a:schemeClr val="accent2"/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900317" y="4747838"/>
            <a:ext cx="572593" cy="328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400" b="1">
                <a:solidFill>
                  <a:schemeClr val="accent3"/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93%</a:t>
            </a:r>
            <a:endParaRPr lang="en-GB" sz="1400" b="1">
              <a:solidFill>
                <a:schemeClr val="accent3"/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961493" y="4746730"/>
            <a:ext cx="572593" cy="328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400" b="1">
                <a:solidFill>
                  <a:schemeClr val="accent4"/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55%</a:t>
            </a:r>
            <a:endParaRPr lang="en-GB" sz="1400" b="1">
              <a:solidFill>
                <a:schemeClr val="accent4"/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202081" y="3934491"/>
            <a:ext cx="2400274" cy="587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请替换文字内容，点击添加相关标题文字。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5FB46AA2-3D4A-448A-B051-C707FFEF5D93}"/>
              </a:ext>
            </a:extLst>
          </p:cNvPr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70" name="文本框 66">
              <a:extLst>
                <a:ext uri="{FF2B5EF4-FFF2-40B4-BE49-F238E27FC236}">
                  <a16:creationId xmlns:a16="http://schemas.microsoft.com/office/drawing/2014/main" id="{AA8014ED-D726-44DE-AD4C-3DE9A7263A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71" name="直接连接符 70">
              <a:extLst>
                <a:ext uri="{FF2B5EF4-FFF2-40B4-BE49-F238E27FC236}">
                  <a16:creationId xmlns:a16="http://schemas.microsoft.com/office/drawing/2014/main" id="{016A410C-F64C-4336-8F40-EDDCB85371D1}"/>
                </a:ext>
              </a:extLst>
            </p:cNvPr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>
              <a:extLst>
                <a:ext uri="{FF2B5EF4-FFF2-40B4-BE49-F238E27FC236}">
                  <a16:creationId xmlns:a16="http://schemas.microsoft.com/office/drawing/2014/main" id="{99EC123C-7CA3-4CCB-93DC-733B4238AF77}"/>
                </a:ext>
              </a:extLst>
            </p:cNvPr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组合 55">
            <a:extLst>
              <a:ext uri="{FF2B5EF4-FFF2-40B4-BE49-F238E27FC236}">
                <a16:creationId xmlns:a16="http://schemas.microsoft.com/office/drawing/2014/main" id="{209A846A-CD98-4739-BE25-32DABCD7C95C}"/>
              </a:ext>
            </a:extLst>
          </p:cNvPr>
          <p:cNvGrpSpPr/>
          <p:nvPr/>
        </p:nvGrpSpPr>
        <p:grpSpPr>
          <a:xfrm>
            <a:off x="6059628" y="1393753"/>
            <a:ext cx="5842355" cy="1543060"/>
            <a:chOff x="5125834" y="3831657"/>
            <a:chExt cx="4418707" cy="1097149"/>
          </a:xfrm>
        </p:grpSpPr>
        <p:sp>
          <p:nvSpPr>
            <p:cNvPr id="66" name="文本框 66">
              <a:extLst>
                <a:ext uri="{FF2B5EF4-FFF2-40B4-BE49-F238E27FC236}">
                  <a16:creationId xmlns:a16="http://schemas.microsoft.com/office/drawing/2014/main" id="{EDD92E02-B6FE-4EF2-A312-E50C3D7FE1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5547" y="4200903"/>
              <a:ext cx="4408994" cy="7279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请替换文字内容，点击添加相关标题文字，修改文字内容，也可以直接复制你的内容到此。修改文字内容，也可以直接复制你的内容到此。请替换文字内容，点击添加相关标题文字。</a:t>
              </a:r>
            </a:p>
          </p:txBody>
        </p:sp>
        <p:sp>
          <p:nvSpPr>
            <p:cNvPr id="67" name="文本框 66">
              <a:extLst>
                <a:ext uri="{FF2B5EF4-FFF2-40B4-BE49-F238E27FC236}">
                  <a16:creationId xmlns:a16="http://schemas.microsoft.com/office/drawing/2014/main" id="{8FD76422-9A9D-482C-828B-837E16EA0A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5834" y="3831657"/>
              <a:ext cx="2653093" cy="413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</p:grpSp>
      <p:sp>
        <p:nvSpPr>
          <p:cNvPr id="68" name="TextBox 52">
            <a:extLst>
              <a:ext uri="{FF2B5EF4-FFF2-40B4-BE49-F238E27FC236}">
                <a16:creationId xmlns:a16="http://schemas.microsoft.com/office/drawing/2014/main" id="{F8F08B80-FE34-480C-A1DC-CE77FA6002F8}"/>
              </a:ext>
            </a:extLst>
          </p:cNvPr>
          <p:cNvSpPr txBox="1"/>
          <p:nvPr/>
        </p:nvSpPr>
        <p:spPr>
          <a:xfrm>
            <a:off x="10064529" y="3499217"/>
            <a:ext cx="1441420" cy="328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</a:t>
            </a:r>
            <a:endParaRPr lang="en-GB" altLang="zh-CN" sz="1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3" name="Rectangle 60">
            <a:extLst>
              <a:ext uri="{FF2B5EF4-FFF2-40B4-BE49-F238E27FC236}">
                <a16:creationId xmlns:a16="http://schemas.microsoft.com/office/drawing/2014/main" id="{BD4EF8FD-3198-45DD-80B5-E1CB374C4026}"/>
              </a:ext>
            </a:extLst>
          </p:cNvPr>
          <p:cNvSpPr/>
          <p:nvPr/>
        </p:nvSpPr>
        <p:spPr>
          <a:xfrm>
            <a:off x="9294158" y="3926017"/>
            <a:ext cx="2400274" cy="587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请替换文字内容，点击添加相关标题文字。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4" name="TextBox 52">
            <a:extLst>
              <a:ext uri="{FF2B5EF4-FFF2-40B4-BE49-F238E27FC236}">
                <a16:creationId xmlns:a16="http://schemas.microsoft.com/office/drawing/2014/main" id="{949BDDEB-6C66-47F6-B6C3-AA6B332DFD4E}"/>
              </a:ext>
            </a:extLst>
          </p:cNvPr>
          <p:cNvSpPr txBox="1"/>
          <p:nvPr/>
        </p:nvSpPr>
        <p:spPr>
          <a:xfrm>
            <a:off x="6944836" y="5045495"/>
            <a:ext cx="1441420" cy="328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</a:t>
            </a:r>
            <a:endParaRPr lang="en-GB" altLang="zh-CN" sz="1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5" name="Rectangle 60">
            <a:extLst>
              <a:ext uri="{FF2B5EF4-FFF2-40B4-BE49-F238E27FC236}">
                <a16:creationId xmlns:a16="http://schemas.microsoft.com/office/drawing/2014/main" id="{693388E0-3EDA-4F81-8045-732DB89B0056}"/>
              </a:ext>
            </a:extLst>
          </p:cNvPr>
          <p:cNvSpPr/>
          <p:nvPr/>
        </p:nvSpPr>
        <p:spPr>
          <a:xfrm>
            <a:off x="6174465" y="5472295"/>
            <a:ext cx="2400274" cy="587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请替换文字内容，点击添加相关标题文字。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6" name="TextBox 52">
            <a:extLst>
              <a:ext uri="{FF2B5EF4-FFF2-40B4-BE49-F238E27FC236}">
                <a16:creationId xmlns:a16="http://schemas.microsoft.com/office/drawing/2014/main" id="{8D1C1EA7-F1AE-4CEE-95F3-A7C70EFD952B}"/>
              </a:ext>
            </a:extLst>
          </p:cNvPr>
          <p:cNvSpPr txBox="1"/>
          <p:nvPr/>
        </p:nvSpPr>
        <p:spPr>
          <a:xfrm>
            <a:off x="10063863" y="5044387"/>
            <a:ext cx="1441420" cy="328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</a:t>
            </a:r>
            <a:endParaRPr lang="en-GB" altLang="zh-CN" sz="1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7" name="Rectangle 60">
            <a:extLst>
              <a:ext uri="{FF2B5EF4-FFF2-40B4-BE49-F238E27FC236}">
                <a16:creationId xmlns:a16="http://schemas.microsoft.com/office/drawing/2014/main" id="{31FEF3B7-7637-4D90-8D88-CF9301A5A3AD}"/>
              </a:ext>
            </a:extLst>
          </p:cNvPr>
          <p:cNvSpPr/>
          <p:nvPr/>
        </p:nvSpPr>
        <p:spPr>
          <a:xfrm>
            <a:off x="9293492" y="5471187"/>
            <a:ext cx="2400274" cy="587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请替换文字内容，点击添加相关标题文字。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3890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25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75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75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25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75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/>
      <p:bldP spid="54" grpId="0"/>
      <p:bldP spid="56" grpId="0"/>
      <p:bldP spid="58" grpId="0"/>
      <p:bldP spid="60" grpId="0"/>
      <p:bldP spid="61" grpId="0"/>
      <p:bldP spid="68" grpId="0"/>
      <p:bldP spid="73" grpId="0"/>
      <p:bldP spid="74" grpId="0"/>
      <p:bldP spid="75" grpId="0"/>
      <p:bldP spid="76" grpId="0"/>
      <p:bldP spid="7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 rot="16200000" flipH="1">
            <a:off x="4018475" y="4118596"/>
            <a:ext cx="4821803" cy="3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1314511" y="1658298"/>
            <a:ext cx="4815753" cy="242209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1993" t="-41051" r="-10007" b="-5719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1447460" y="4526248"/>
            <a:ext cx="4183835" cy="1476647"/>
          </a:xfrm>
          <a:custGeom>
            <a:avLst/>
            <a:gdLst>
              <a:gd name="connsiteX0" fmla="*/ 0 w 4183835"/>
              <a:gd name="connsiteY0" fmla="*/ 0 h 1476647"/>
              <a:gd name="connsiteX1" fmla="*/ 4183835 w 4183835"/>
              <a:gd name="connsiteY1" fmla="*/ 0 h 1476647"/>
              <a:gd name="connsiteX2" fmla="*/ 4183835 w 4183835"/>
              <a:gd name="connsiteY2" fmla="*/ 1476647 h 1476647"/>
              <a:gd name="connsiteX3" fmla="*/ 0 w 4183835"/>
              <a:gd name="connsiteY3" fmla="*/ 1476647 h 1476647"/>
              <a:gd name="connsiteX4" fmla="*/ 0 w 4183835"/>
              <a:gd name="connsiteY4" fmla="*/ 0 h 1476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3835" h="1476647">
                <a:moveTo>
                  <a:pt x="0" y="0"/>
                </a:moveTo>
                <a:lnTo>
                  <a:pt x="4183835" y="0"/>
                </a:lnTo>
                <a:lnTo>
                  <a:pt x="4183835" y="1476647"/>
                </a:lnTo>
                <a:lnTo>
                  <a:pt x="0" y="14766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600" kern="12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822806" y="3497550"/>
            <a:ext cx="4843827" cy="2397957"/>
          </a:xfrm>
          <a:prstGeom prst="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3000" t="-48245" r="-13000" b="-2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" name="任意多边形 26"/>
          <p:cNvSpPr/>
          <p:nvPr/>
        </p:nvSpPr>
        <p:spPr>
          <a:xfrm>
            <a:off x="6887490" y="4526248"/>
            <a:ext cx="4183835" cy="1476647"/>
          </a:xfrm>
          <a:custGeom>
            <a:avLst/>
            <a:gdLst>
              <a:gd name="connsiteX0" fmla="*/ 0 w 4183835"/>
              <a:gd name="connsiteY0" fmla="*/ 0 h 1476647"/>
              <a:gd name="connsiteX1" fmla="*/ 4183835 w 4183835"/>
              <a:gd name="connsiteY1" fmla="*/ 0 h 1476647"/>
              <a:gd name="connsiteX2" fmla="*/ 4183835 w 4183835"/>
              <a:gd name="connsiteY2" fmla="*/ 1476647 h 1476647"/>
              <a:gd name="connsiteX3" fmla="*/ 0 w 4183835"/>
              <a:gd name="connsiteY3" fmla="*/ 1476647 h 1476647"/>
              <a:gd name="connsiteX4" fmla="*/ 0 w 4183835"/>
              <a:gd name="connsiteY4" fmla="*/ 0 h 1476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3835" h="1476647">
                <a:moveTo>
                  <a:pt x="0" y="0"/>
                </a:moveTo>
                <a:lnTo>
                  <a:pt x="4183835" y="0"/>
                </a:lnTo>
                <a:lnTo>
                  <a:pt x="4183835" y="1476647"/>
                </a:lnTo>
                <a:lnTo>
                  <a:pt x="0" y="14766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600" kern="12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8394C2B5-8F5D-4415-B980-3515F7928E4B}"/>
              </a:ext>
            </a:extLst>
          </p:cNvPr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18" name="文本框 66">
              <a:extLst>
                <a:ext uri="{FF2B5EF4-FFF2-40B4-BE49-F238E27FC236}">
                  <a16:creationId xmlns:a16="http://schemas.microsoft.com/office/drawing/2014/main" id="{EFE45B6F-FF5B-4077-B67D-5DAA7A41F1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51B4275F-6DFD-4F61-B559-80B520DAF79B}"/>
                </a:ext>
              </a:extLst>
            </p:cNvPr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40A02AA3-F5C5-46FD-885B-CBCAAA51EF55}"/>
                </a:ext>
              </a:extLst>
            </p:cNvPr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55">
            <a:extLst>
              <a:ext uri="{FF2B5EF4-FFF2-40B4-BE49-F238E27FC236}">
                <a16:creationId xmlns:a16="http://schemas.microsoft.com/office/drawing/2014/main" id="{E6E96C35-FB86-4BCE-A7F8-175C08F457BB}"/>
              </a:ext>
            </a:extLst>
          </p:cNvPr>
          <p:cNvGrpSpPr/>
          <p:nvPr/>
        </p:nvGrpSpPr>
        <p:grpSpPr>
          <a:xfrm>
            <a:off x="6717406" y="1525539"/>
            <a:ext cx="5040553" cy="1543060"/>
            <a:chOff x="5125834" y="3831657"/>
            <a:chExt cx="4418707" cy="1097149"/>
          </a:xfrm>
        </p:grpSpPr>
        <p:sp>
          <p:nvSpPr>
            <p:cNvPr id="24" name="文本框 66">
              <a:extLst>
                <a:ext uri="{FF2B5EF4-FFF2-40B4-BE49-F238E27FC236}">
                  <a16:creationId xmlns:a16="http://schemas.microsoft.com/office/drawing/2014/main" id="{E139864F-B9DE-4802-97D0-619DD0A7EE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5547" y="4200903"/>
              <a:ext cx="4408994" cy="7279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请替换文字内容，点击添加相关标题文字，修改文字内容，也可以直接复制你的内容到此。修改文字内容，也可以直接复制你的内容到此。请替换文字内容，点击添加相关标题文字。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7E1F3D45-EB90-4AB3-917A-43FA8E659E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5834" y="3831657"/>
              <a:ext cx="2653093" cy="355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</p:grpSp>
      <p:grpSp>
        <p:nvGrpSpPr>
          <p:cNvPr id="30" name="组合 55">
            <a:extLst>
              <a:ext uri="{FF2B5EF4-FFF2-40B4-BE49-F238E27FC236}">
                <a16:creationId xmlns:a16="http://schemas.microsoft.com/office/drawing/2014/main" id="{C4C4EB15-1ACF-4D43-A5B8-6C3216FDAEB3}"/>
              </a:ext>
            </a:extLst>
          </p:cNvPr>
          <p:cNvGrpSpPr/>
          <p:nvPr/>
        </p:nvGrpSpPr>
        <p:grpSpPr>
          <a:xfrm>
            <a:off x="1192108" y="4267890"/>
            <a:ext cx="5040553" cy="1543060"/>
            <a:chOff x="5125834" y="3831657"/>
            <a:chExt cx="4418707" cy="1097149"/>
          </a:xfrm>
        </p:grpSpPr>
        <p:sp>
          <p:nvSpPr>
            <p:cNvPr id="31" name="文本框 66">
              <a:extLst>
                <a:ext uri="{FF2B5EF4-FFF2-40B4-BE49-F238E27FC236}">
                  <a16:creationId xmlns:a16="http://schemas.microsoft.com/office/drawing/2014/main" id="{AC94BDC7-6BB8-4A46-8A99-3CD7FAFDAC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5547" y="4200903"/>
              <a:ext cx="4408994" cy="7279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请替换文字内容，点击添加相关标题文字，修改文字内容，也可以直接复制你的内容到此。修改文字内容，也可以直接复制你的内容到此。请替换文字内容，点击添加相关标题文字。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5E784B47-F4F2-49D9-B531-F404845421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5834" y="3831657"/>
              <a:ext cx="2653093" cy="355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21142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AutoShape 5"/>
          <p:cNvSpPr/>
          <p:nvPr/>
        </p:nvSpPr>
        <p:spPr bwMode="auto">
          <a:xfrm>
            <a:off x="6403204" y="2418269"/>
            <a:ext cx="1685130" cy="17200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6131"/>
                </a:moveTo>
                <a:cubicBezTo>
                  <a:pt x="0" y="0"/>
                  <a:pt x="0" y="0"/>
                  <a:pt x="0" y="0"/>
                </a:cubicBezTo>
                <a:cubicBezTo>
                  <a:pt x="10685" y="0"/>
                  <a:pt x="19302" y="8437"/>
                  <a:pt x="19359" y="18899"/>
                </a:cubicBezTo>
                <a:cubicBezTo>
                  <a:pt x="21600" y="18899"/>
                  <a:pt x="21600" y="18899"/>
                  <a:pt x="21600" y="18899"/>
                </a:cubicBezTo>
                <a:cubicBezTo>
                  <a:pt x="16372" y="21599"/>
                  <a:pt x="16372" y="21599"/>
                  <a:pt x="16372" y="21599"/>
                </a:cubicBezTo>
                <a:cubicBezTo>
                  <a:pt x="11144" y="18899"/>
                  <a:pt x="11144" y="18899"/>
                  <a:pt x="11144" y="18899"/>
                </a:cubicBezTo>
                <a:cubicBezTo>
                  <a:pt x="13327" y="18899"/>
                  <a:pt x="13327" y="18899"/>
                  <a:pt x="13327" y="18899"/>
                </a:cubicBezTo>
                <a:cubicBezTo>
                  <a:pt x="13212" y="11812"/>
                  <a:pt x="7353" y="6131"/>
                  <a:pt x="114" y="6131"/>
                </a:cubicBezTo>
                <a:cubicBezTo>
                  <a:pt x="57" y="6131"/>
                  <a:pt x="57" y="6131"/>
                  <a:pt x="0" y="61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0936" tIns="20936" rIns="20936" bIns="20936"/>
          <a:lstStyle/>
          <a:p>
            <a:pPr>
              <a:lnSpc>
                <a:spcPct val="120000"/>
              </a:lnSpc>
            </a:pP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9702" name="AutoShape 6"/>
          <p:cNvSpPr/>
          <p:nvPr/>
        </p:nvSpPr>
        <p:spPr bwMode="auto">
          <a:xfrm>
            <a:off x="4894729" y="2235071"/>
            <a:ext cx="1724387" cy="1693854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8907" y="2342"/>
                </a:moveTo>
                <a:cubicBezTo>
                  <a:pt x="8471" y="2342"/>
                  <a:pt x="0" y="10971"/>
                  <a:pt x="0" y="21599"/>
                </a:cubicBezTo>
                <a:cubicBezTo>
                  <a:pt x="5890" y="21599"/>
                  <a:pt x="5890" y="21599"/>
                  <a:pt x="5890" y="21599"/>
                </a:cubicBezTo>
                <a:cubicBezTo>
                  <a:pt x="5947" y="14400"/>
                  <a:pt x="11725" y="8571"/>
                  <a:pt x="18794" y="8571"/>
                </a:cubicBezTo>
                <a:cubicBezTo>
                  <a:pt x="18794" y="8571"/>
                  <a:pt x="18850" y="8571"/>
                  <a:pt x="18907" y="8571"/>
                </a:cubicBezTo>
                <a:cubicBezTo>
                  <a:pt x="18907" y="10400"/>
                  <a:pt x="18907" y="10400"/>
                  <a:pt x="18907" y="10400"/>
                </a:cubicBezTo>
                <a:cubicBezTo>
                  <a:pt x="21600" y="5200"/>
                  <a:pt x="21600" y="5200"/>
                  <a:pt x="21600" y="5200"/>
                </a:cubicBezTo>
                <a:cubicBezTo>
                  <a:pt x="18907" y="0"/>
                  <a:pt x="18907" y="0"/>
                  <a:pt x="18907" y="0"/>
                </a:cubicBezTo>
                <a:lnTo>
                  <a:pt x="18907" y="234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0936" tIns="20936" rIns="20936" bIns="20936"/>
          <a:lstStyle/>
          <a:p>
            <a:pPr>
              <a:lnSpc>
                <a:spcPct val="120000"/>
              </a:lnSpc>
            </a:pP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9703" name="AutoShape 7"/>
          <p:cNvSpPr/>
          <p:nvPr/>
        </p:nvSpPr>
        <p:spPr bwMode="auto">
          <a:xfrm>
            <a:off x="4715166" y="3717376"/>
            <a:ext cx="1688039" cy="1717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2763"/>
                </a:moveTo>
                <a:cubicBezTo>
                  <a:pt x="2291" y="2763"/>
                  <a:pt x="2291" y="2763"/>
                  <a:pt x="2291" y="2763"/>
                </a:cubicBezTo>
                <a:cubicBezTo>
                  <a:pt x="2349" y="13196"/>
                  <a:pt x="11000" y="21599"/>
                  <a:pt x="21599" y="21599"/>
                </a:cubicBezTo>
                <a:cubicBezTo>
                  <a:pt x="21599" y="15509"/>
                  <a:pt x="21599" y="15509"/>
                  <a:pt x="21599" y="15509"/>
                </a:cubicBezTo>
                <a:cubicBezTo>
                  <a:pt x="21542" y="15509"/>
                  <a:pt x="21542" y="15509"/>
                  <a:pt x="21485" y="15509"/>
                </a:cubicBezTo>
                <a:cubicBezTo>
                  <a:pt x="14266" y="15509"/>
                  <a:pt x="8422" y="9813"/>
                  <a:pt x="8307" y="2763"/>
                </a:cubicBezTo>
                <a:cubicBezTo>
                  <a:pt x="10427" y="2763"/>
                  <a:pt x="10427" y="2763"/>
                  <a:pt x="10427" y="2763"/>
                </a:cubicBezTo>
                <a:cubicBezTo>
                  <a:pt x="5213" y="0"/>
                  <a:pt x="5213" y="0"/>
                  <a:pt x="5213" y="0"/>
                </a:cubicBezTo>
                <a:lnTo>
                  <a:pt x="0" y="276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20936" tIns="20936" rIns="20936" bIns="20936"/>
          <a:lstStyle/>
          <a:p>
            <a:pPr defTabSz="418738">
              <a:lnSpc>
                <a:spcPct val="120000"/>
              </a:lnSpc>
              <a:defRPr/>
            </a:pPr>
            <a:endParaRPr lang="es-ES" sz="9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29704" name="AutoShape 8"/>
          <p:cNvSpPr/>
          <p:nvPr/>
        </p:nvSpPr>
        <p:spPr bwMode="auto">
          <a:xfrm>
            <a:off x="6188020" y="4008166"/>
            <a:ext cx="1720752" cy="15869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700" y="19403"/>
                </a:moveTo>
                <a:cubicBezTo>
                  <a:pt x="12768" y="19403"/>
                  <a:pt x="21037" y="10861"/>
                  <a:pt x="21599" y="122"/>
                </a:cubicBezTo>
                <a:cubicBezTo>
                  <a:pt x="18731" y="1769"/>
                  <a:pt x="18731" y="1769"/>
                  <a:pt x="18731" y="1769"/>
                </a:cubicBezTo>
                <a:cubicBezTo>
                  <a:pt x="15693" y="0"/>
                  <a:pt x="15693" y="0"/>
                  <a:pt x="15693" y="0"/>
                </a:cubicBezTo>
                <a:cubicBezTo>
                  <a:pt x="15074" y="7200"/>
                  <a:pt x="9562" y="12813"/>
                  <a:pt x="2812" y="12813"/>
                </a:cubicBezTo>
                <a:cubicBezTo>
                  <a:pt x="2756" y="12813"/>
                  <a:pt x="2756" y="12813"/>
                  <a:pt x="2700" y="12813"/>
                </a:cubicBezTo>
                <a:cubicBezTo>
                  <a:pt x="2700" y="10494"/>
                  <a:pt x="2700" y="10494"/>
                  <a:pt x="2700" y="10494"/>
                </a:cubicBezTo>
                <a:cubicBezTo>
                  <a:pt x="0" y="16047"/>
                  <a:pt x="0" y="16047"/>
                  <a:pt x="0" y="16047"/>
                </a:cubicBezTo>
                <a:cubicBezTo>
                  <a:pt x="2700" y="21600"/>
                  <a:pt x="2700" y="21600"/>
                  <a:pt x="2700" y="21600"/>
                </a:cubicBezTo>
                <a:lnTo>
                  <a:pt x="2700" y="1940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20936" tIns="20936" rIns="20936" bIns="20936"/>
          <a:lstStyle/>
          <a:p>
            <a:pPr defTabSz="418738">
              <a:lnSpc>
                <a:spcPct val="120000"/>
              </a:lnSpc>
              <a:defRPr/>
            </a:pPr>
            <a:endParaRPr lang="es-ES" sz="9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29705" name="AutoShape 9"/>
          <p:cNvSpPr/>
          <p:nvPr/>
        </p:nvSpPr>
        <p:spPr bwMode="auto">
          <a:xfrm>
            <a:off x="8043988" y="2515684"/>
            <a:ext cx="725522" cy="83747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21599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lnTo>
                  <a:pt x="108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20000"/>
              </a:lnSpc>
            </a:pPr>
            <a:r>
              <a:rPr lang="es-ES" altLang="zh-CN" sz="2000" b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endParaRPr lang="es-ES" altLang="zh-CN" sz="20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9706" name="AutoShape 10"/>
          <p:cNvSpPr/>
          <p:nvPr/>
        </p:nvSpPr>
        <p:spPr bwMode="auto">
          <a:xfrm>
            <a:off x="8226459" y="2766716"/>
            <a:ext cx="360580" cy="3354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20000"/>
              </a:lnSpc>
            </a:pPr>
            <a:r>
              <a:rPr lang="es-ES" altLang="zh-CN" sz="2000" b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es-ES" altLang="zh-CN" sz="20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9707" name="AutoShape 11"/>
          <p:cNvSpPr/>
          <p:nvPr/>
        </p:nvSpPr>
        <p:spPr bwMode="auto">
          <a:xfrm>
            <a:off x="4028901" y="2515684"/>
            <a:ext cx="725522" cy="83747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21599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lnTo>
                  <a:pt x="108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20000"/>
              </a:lnSpc>
            </a:pPr>
            <a:r>
              <a:rPr lang="es-ES" altLang="zh-CN" sz="2000" b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endParaRPr lang="es-ES" altLang="zh-CN" sz="20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9708" name="AutoShape 12"/>
          <p:cNvSpPr/>
          <p:nvPr/>
        </p:nvSpPr>
        <p:spPr bwMode="auto">
          <a:xfrm>
            <a:off x="4222278" y="2766715"/>
            <a:ext cx="338770" cy="3354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20000"/>
              </a:lnSpc>
            </a:pPr>
            <a:r>
              <a:rPr lang="es-ES" altLang="zh-CN" sz="2000" b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es-ES" altLang="zh-CN" sz="20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9709" name="AutoShape 13"/>
          <p:cNvSpPr/>
          <p:nvPr/>
        </p:nvSpPr>
        <p:spPr bwMode="auto">
          <a:xfrm>
            <a:off x="8043988" y="4582840"/>
            <a:ext cx="725522" cy="83820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599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  <a:defRPr/>
            </a:pPr>
            <a:endParaRPr lang="es-ES" sz="2000">
              <a:latin typeface="微软雅黑" panose="020B0503020204020204" pitchFamily="34" charset="-122"/>
              <a:ea typeface="微软雅黑" panose="020B0503020204020204" pitchFamily="34" charset="-122"/>
              <a:cs typeface="Helvetica Light" charset="0"/>
              <a:sym typeface="微软雅黑" panose="020B0503020204020204" pitchFamily="34" charset="-122"/>
            </a:endParaRPr>
          </a:p>
        </p:txBody>
      </p:sp>
      <p:sp>
        <p:nvSpPr>
          <p:cNvPr id="29710" name="AutoShape 14"/>
          <p:cNvSpPr/>
          <p:nvPr/>
        </p:nvSpPr>
        <p:spPr bwMode="auto">
          <a:xfrm>
            <a:off x="8132099" y="4834235"/>
            <a:ext cx="549300" cy="3354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20000"/>
              </a:lnSpc>
            </a:pPr>
            <a:r>
              <a:rPr lang="es-ES" altLang="zh-CN" sz="2000" b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lang="es-ES" altLang="zh-CN" sz="20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9711" name="AutoShape 15"/>
          <p:cNvSpPr/>
          <p:nvPr/>
        </p:nvSpPr>
        <p:spPr bwMode="auto">
          <a:xfrm>
            <a:off x="4028901" y="4582840"/>
            <a:ext cx="725522" cy="83820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599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20000"/>
              </a:lnSpc>
            </a:pPr>
            <a:r>
              <a:rPr lang="es-ES" altLang="zh-CN" sz="2000" b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endParaRPr lang="es-ES" altLang="zh-CN" sz="20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9712" name="AutoShape 16"/>
          <p:cNvSpPr/>
          <p:nvPr/>
        </p:nvSpPr>
        <p:spPr bwMode="auto">
          <a:xfrm>
            <a:off x="4222278" y="4834234"/>
            <a:ext cx="338770" cy="3354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457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20000"/>
              </a:lnSpc>
            </a:pPr>
            <a:r>
              <a:rPr lang="es-ES" altLang="zh-CN" sz="2000" b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es-ES" altLang="zh-CN" sz="20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9715" name="AutoShape 19"/>
          <p:cNvSpPr/>
          <p:nvPr/>
        </p:nvSpPr>
        <p:spPr bwMode="auto">
          <a:xfrm>
            <a:off x="2036964" y="2418269"/>
            <a:ext cx="1852435" cy="101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687"/>
              </a:spcBef>
            </a:pPr>
            <a:r>
              <a:rPr lang="zh-CN" altLang="en-US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请替换文字内容，点击添加相关标题文字，修改文字内容，也可以直接复制你的内容到此。</a:t>
            </a:r>
            <a:endParaRPr lang="es-ES" altLang="zh-CN" sz="1400" b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29717" name="Group 21"/>
          <p:cNvGrpSpPr/>
          <p:nvPr/>
        </p:nvGrpSpPr>
        <p:grpSpPr>
          <a:xfrm>
            <a:off x="5778732" y="3326263"/>
            <a:ext cx="1234406" cy="1231497"/>
            <a:chOff x="0" y="0"/>
            <a:chExt cx="2694538" cy="2689032"/>
          </a:xfrm>
        </p:grpSpPr>
        <p:sp>
          <p:nvSpPr>
            <p:cNvPr id="29718" name="AutoShape 22"/>
            <p:cNvSpPr/>
            <p:nvPr/>
          </p:nvSpPr>
          <p:spPr bwMode="auto">
            <a:xfrm>
              <a:off x="0" y="0"/>
              <a:ext cx="2689777" cy="2689032"/>
            </a:xfrm>
            <a:custGeom>
              <a:avLst/>
              <a:gdLst>
                <a:gd name="T0" fmla="*/ 1344820 w 19679"/>
                <a:gd name="T1" fmla="*/ 1475763 h 19679"/>
                <a:gd name="T2" fmla="*/ 1344820 w 19679"/>
                <a:gd name="T3" fmla="*/ 1475763 h 19679"/>
                <a:gd name="T4" fmla="*/ 1344820 w 19679"/>
                <a:gd name="T5" fmla="*/ 1475763 h 19679"/>
                <a:gd name="T6" fmla="*/ 1344820 w 19679"/>
                <a:gd name="T7" fmla="*/ 1475763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120000"/>
                </a:lnSpc>
              </a:pPr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9719" name="AutoShape 23"/>
            <p:cNvSpPr/>
            <p:nvPr/>
          </p:nvSpPr>
          <p:spPr bwMode="auto">
            <a:xfrm>
              <a:off x="238033" y="231758"/>
              <a:ext cx="2456505" cy="2320758"/>
            </a:xfrm>
            <a:custGeom>
              <a:avLst/>
              <a:gdLst>
                <a:gd name="T0" fmla="*/ 1228253 w 21506"/>
                <a:gd name="T1" fmla="*/ 1160379 h 21600"/>
                <a:gd name="T2" fmla="*/ 1228253 w 21506"/>
                <a:gd name="T3" fmla="*/ 1160379 h 21600"/>
                <a:gd name="T4" fmla="*/ 1228253 w 21506"/>
                <a:gd name="T5" fmla="*/ 1160379 h 21600"/>
                <a:gd name="T6" fmla="*/ 1228253 w 21506"/>
                <a:gd name="T7" fmla="*/ 116037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506" h="21600">
                  <a:moveTo>
                    <a:pt x="15358" y="0"/>
                  </a:moveTo>
                  <a:lnTo>
                    <a:pt x="15183" y="107"/>
                  </a:lnTo>
                  <a:lnTo>
                    <a:pt x="14457" y="1"/>
                  </a:lnTo>
                  <a:lnTo>
                    <a:pt x="13420" y="32"/>
                  </a:lnTo>
                  <a:lnTo>
                    <a:pt x="13421" y="345"/>
                  </a:lnTo>
                  <a:lnTo>
                    <a:pt x="12914" y="387"/>
                  </a:lnTo>
                  <a:lnTo>
                    <a:pt x="12059" y="302"/>
                  </a:lnTo>
                  <a:lnTo>
                    <a:pt x="11793" y="519"/>
                  </a:lnTo>
                  <a:cubicBezTo>
                    <a:pt x="11707" y="564"/>
                    <a:pt x="11616" y="598"/>
                    <a:pt x="11522" y="621"/>
                  </a:cubicBezTo>
                  <a:cubicBezTo>
                    <a:pt x="11378" y="657"/>
                    <a:pt x="11230" y="667"/>
                    <a:pt x="11083" y="650"/>
                  </a:cubicBezTo>
                  <a:lnTo>
                    <a:pt x="10773" y="700"/>
                  </a:lnTo>
                  <a:cubicBezTo>
                    <a:pt x="10738" y="761"/>
                    <a:pt x="10737" y="838"/>
                    <a:pt x="10772" y="900"/>
                  </a:cubicBezTo>
                  <a:cubicBezTo>
                    <a:pt x="10799" y="948"/>
                    <a:pt x="10843" y="980"/>
                    <a:pt x="10894" y="990"/>
                  </a:cubicBezTo>
                  <a:lnTo>
                    <a:pt x="11151" y="905"/>
                  </a:lnTo>
                  <a:lnTo>
                    <a:pt x="11678" y="944"/>
                  </a:lnTo>
                  <a:lnTo>
                    <a:pt x="11968" y="1062"/>
                  </a:lnTo>
                  <a:lnTo>
                    <a:pt x="11809" y="1450"/>
                  </a:lnTo>
                  <a:lnTo>
                    <a:pt x="11642" y="1571"/>
                  </a:lnTo>
                  <a:lnTo>
                    <a:pt x="12127" y="1645"/>
                  </a:lnTo>
                  <a:lnTo>
                    <a:pt x="11988" y="2022"/>
                  </a:lnTo>
                  <a:lnTo>
                    <a:pt x="11506" y="2182"/>
                  </a:lnTo>
                  <a:lnTo>
                    <a:pt x="11695" y="3059"/>
                  </a:lnTo>
                  <a:lnTo>
                    <a:pt x="12105" y="3098"/>
                  </a:lnTo>
                  <a:cubicBezTo>
                    <a:pt x="12162" y="2946"/>
                    <a:pt x="12246" y="2807"/>
                    <a:pt x="12352" y="2689"/>
                  </a:cubicBezTo>
                  <a:cubicBezTo>
                    <a:pt x="12475" y="2554"/>
                    <a:pt x="12623" y="2449"/>
                    <a:pt x="12788" y="2383"/>
                  </a:cubicBezTo>
                  <a:lnTo>
                    <a:pt x="12978" y="2047"/>
                  </a:lnTo>
                  <a:lnTo>
                    <a:pt x="13185" y="2047"/>
                  </a:lnTo>
                  <a:lnTo>
                    <a:pt x="13372" y="2110"/>
                  </a:lnTo>
                  <a:lnTo>
                    <a:pt x="13510" y="1785"/>
                  </a:lnTo>
                  <a:cubicBezTo>
                    <a:pt x="13629" y="1811"/>
                    <a:pt x="13748" y="1830"/>
                    <a:pt x="13869" y="1840"/>
                  </a:cubicBezTo>
                  <a:cubicBezTo>
                    <a:pt x="14010" y="1853"/>
                    <a:pt x="14152" y="1854"/>
                    <a:pt x="14293" y="1844"/>
                  </a:cubicBezTo>
                  <a:lnTo>
                    <a:pt x="14439" y="1530"/>
                  </a:lnTo>
                  <a:lnTo>
                    <a:pt x="14688" y="1459"/>
                  </a:lnTo>
                  <a:cubicBezTo>
                    <a:pt x="14751" y="1390"/>
                    <a:pt x="14817" y="1323"/>
                    <a:pt x="14885" y="1260"/>
                  </a:cubicBezTo>
                  <a:cubicBezTo>
                    <a:pt x="14959" y="1191"/>
                    <a:pt x="15037" y="1127"/>
                    <a:pt x="15117" y="1066"/>
                  </a:cubicBezTo>
                  <a:lnTo>
                    <a:pt x="15126" y="690"/>
                  </a:lnTo>
                  <a:lnTo>
                    <a:pt x="15329" y="346"/>
                  </a:lnTo>
                  <a:lnTo>
                    <a:pt x="15575" y="336"/>
                  </a:lnTo>
                  <a:lnTo>
                    <a:pt x="15625" y="156"/>
                  </a:lnTo>
                  <a:lnTo>
                    <a:pt x="15358" y="0"/>
                  </a:lnTo>
                  <a:close/>
                  <a:moveTo>
                    <a:pt x="11114" y="73"/>
                  </a:moveTo>
                  <a:lnTo>
                    <a:pt x="10739" y="206"/>
                  </a:lnTo>
                  <a:lnTo>
                    <a:pt x="10084" y="302"/>
                  </a:lnTo>
                  <a:lnTo>
                    <a:pt x="9835" y="143"/>
                  </a:lnTo>
                  <a:lnTo>
                    <a:pt x="9241" y="102"/>
                  </a:lnTo>
                  <a:lnTo>
                    <a:pt x="9093" y="316"/>
                  </a:lnTo>
                  <a:lnTo>
                    <a:pt x="8825" y="329"/>
                  </a:lnTo>
                  <a:lnTo>
                    <a:pt x="8795" y="634"/>
                  </a:lnTo>
                  <a:lnTo>
                    <a:pt x="9296" y="673"/>
                  </a:lnTo>
                  <a:lnTo>
                    <a:pt x="9520" y="600"/>
                  </a:lnTo>
                  <a:lnTo>
                    <a:pt x="9550" y="914"/>
                  </a:lnTo>
                  <a:lnTo>
                    <a:pt x="9839" y="1006"/>
                  </a:lnTo>
                  <a:lnTo>
                    <a:pt x="9989" y="671"/>
                  </a:lnTo>
                  <a:lnTo>
                    <a:pt x="10409" y="428"/>
                  </a:lnTo>
                  <a:lnTo>
                    <a:pt x="10749" y="408"/>
                  </a:lnTo>
                  <a:lnTo>
                    <a:pt x="11236" y="338"/>
                  </a:lnTo>
                  <a:lnTo>
                    <a:pt x="11598" y="230"/>
                  </a:lnTo>
                  <a:lnTo>
                    <a:pt x="11114" y="73"/>
                  </a:lnTo>
                  <a:close/>
                  <a:moveTo>
                    <a:pt x="8399" y="529"/>
                  </a:moveTo>
                  <a:lnTo>
                    <a:pt x="8051" y="558"/>
                  </a:lnTo>
                  <a:lnTo>
                    <a:pt x="7628" y="557"/>
                  </a:lnTo>
                  <a:lnTo>
                    <a:pt x="7493" y="821"/>
                  </a:lnTo>
                  <a:lnTo>
                    <a:pt x="7714" y="913"/>
                  </a:lnTo>
                  <a:lnTo>
                    <a:pt x="8098" y="707"/>
                  </a:lnTo>
                  <a:lnTo>
                    <a:pt x="8504" y="634"/>
                  </a:lnTo>
                  <a:lnTo>
                    <a:pt x="8399" y="529"/>
                  </a:lnTo>
                  <a:close/>
                  <a:moveTo>
                    <a:pt x="8332" y="917"/>
                  </a:moveTo>
                  <a:lnTo>
                    <a:pt x="7952" y="958"/>
                  </a:lnTo>
                  <a:lnTo>
                    <a:pt x="8112" y="1199"/>
                  </a:lnTo>
                  <a:lnTo>
                    <a:pt x="8272" y="1179"/>
                  </a:lnTo>
                  <a:lnTo>
                    <a:pt x="8332" y="917"/>
                  </a:lnTo>
                  <a:close/>
                  <a:moveTo>
                    <a:pt x="7232" y="1018"/>
                  </a:moveTo>
                  <a:lnTo>
                    <a:pt x="7005" y="1199"/>
                  </a:lnTo>
                  <a:lnTo>
                    <a:pt x="6350" y="1360"/>
                  </a:lnTo>
                  <a:lnTo>
                    <a:pt x="5911" y="1062"/>
                  </a:lnTo>
                  <a:lnTo>
                    <a:pt x="5433" y="1120"/>
                  </a:lnTo>
                  <a:lnTo>
                    <a:pt x="5006" y="1325"/>
                  </a:lnTo>
                  <a:lnTo>
                    <a:pt x="5337" y="1488"/>
                  </a:lnTo>
                  <a:lnTo>
                    <a:pt x="5768" y="1425"/>
                  </a:lnTo>
                  <a:lnTo>
                    <a:pt x="5846" y="1778"/>
                  </a:lnTo>
                  <a:cubicBezTo>
                    <a:pt x="5889" y="1839"/>
                    <a:pt x="5955" y="1876"/>
                    <a:pt x="6026" y="1879"/>
                  </a:cubicBezTo>
                  <a:cubicBezTo>
                    <a:pt x="6195" y="1888"/>
                    <a:pt x="6328" y="1727"/>
                    <a:pt x="6298" y="1550"/>
                  </a:cubicBezTo>
                  <a:lnTo>
                    <a:pt x="6573" y="1540"/>
                  </a:lnTo>
                  <a:lnTo>
                    <a:pt x="6802" y="1725"/>
                  </a:lnTo>
                  <a:lnTo>
                    <a:pt x="7121" y="1521"/>
                  </a:lnTo>
                  <a:lnTo>
                    <a:pt x="7232" y="1018"/>
                  </a:lnTo>
                  <a:close/>
                  <a:moveTo>
                    <a:pt x="9455" y="1106"/>
                  </a:moveTo>
                  <a:lnTo>
                    <a:pt x="9235" y="1380"/>
                  </a:lnTo>
                  <a:lnTo>
                    <a:pt x="9068" y="1460"/>
                  </a:lnTo>
                  <a:lnTo>
                    <a:pt x="8705" y="1190"/>
                  </a:lnTo>
                  <a:lnTo>
                    <a:pt x="8414" y="1291"/>
                  </a:lnTo>
                  <a:lnTo>
                    <a:pt x="8426" y="1739"/>
                  </a:lnTo>
                  <a:lnTo>
                    <a:pt x="8605" y="1860"/>
                  </a:lnTo>
                  <a:lnTo>
                    <a:pt x="8447" y="2175"/>
                  </a:lnTo>
                  <a:lnTo>
                    <a:pt x="8813" y="2299"/>
                  </a:lnTo>
                  <a:lnTo>
                    <a:pt x="8814" y="1698"/>
                  </a:lnTo>
                  <a:lnTo>
                    <a:pt x="9150" y="1603"/>
                  </a:lnTo>
                  <a:lnTo>
                    <a:pt x="9416" y="1854"/>
                  </a:lnTo>
                  <a:lnTo>
                    <a:pt x="9708" y="2306"/>
                  </a:lnTo>
                  <a:lnTo>
                    <a:pt x="10285" y="2225"/>
                  </a:lnTo>
                  <a:lnTo>
                    <a:pt x="10492" y="2288"/>
                  </a:lnTo>
                  <a:lnTo>
                    <a:pt x="10334" y="1805"/>
                  </a:lnTo>
                  <a:lnTo>
                    <a:pt x="9861" y="1664"/>
                  </a:lnTo>
                  <a:lnTo>
                    <a:pt x="9732" y="1190"/>
                  </a:lnTo>
                  <a:lnTo>
                    <a:pt x="9455" y="1106"/>
                  </a:lnTo>
                  <a:close/>
                  <a:moveTo>
                    <a:pt x="7756" y="1294"/>
                  </a:moveTo>
                  <a:lnTo>
                    <a:pt x="7657" y="1867"/>
                  </a:lnTo>
                  <a:lnTo>
                    <a:pt x="7333" y="2120"/>
                  </a:lnTo>
                  <a:lnTo>
                    <a:pt x="6862" y="2313"/>
                  </a:lnTo>
                  <a:lnTo>
                    <a:pt x="6397" y="2166"/>
                  </a:lnTo>
                  <a:lnTo>
                    <a:pt x="6160" y="1966"/>
                  </a:lnTo>
                  <a:lnTo>
                    <a:pt x="5992" y="2553"/>
                  </a:lnTo>
                  <a:lnTo>
                    <a:pt x="5686" y="2311"/>
                  </a:lnTo>
                  <a:lnTo>
                    <a:pt x="5636" y="1965"/>
                  </a:lnTo>
                  <a:lnTo>
                    <a:pt x="5312" y="2033"/>
                  </a:lnTo>
                  <a:lnTo>
                    <a:pt x="4729" y="1844"/>
                  </a:lnTo>
                  <a:lnTo>
                    <a:pt x="4226" y="1706"/>
                  </a:lnTo>
                  <a:lnTo>
                    <a:pt x="3987" y="1931"/>
                  </a:lnTo>
                  <a:lnTo>
                    <a:pt x="3650" y="2099"/>
                  </a:lnTo>
                  <a:lnTo>
                    <a:pt x="3054" y="1881"/>
                  </a:lnTo>
                  <a:lnTo>
                    <a:pt x="2117" y="1719"/>
                  </a:lnTo>
                  <a:lnTo>
                    <a:pt x="1181" y="1758"/>
                  </a:lnTo>
                  <a:lnTo>
                    <a:pt x="832" y="1973"/>
                  </a:lnTo>
                  <a:cubicBezTo>
                    <a:pt x="682" y="2152"/>
                    <a:pt x="537" y="2335"/>
                    <a:pt x="399" y="2522"/>
                  </a:cubicBezTo>
                  <a:cubicBezTo>
                    <a:pt x="260" y="2708"/>
                    <a:pt x="127" y="2898"/>
                    <a:pt x="0" y="3090"/>
                  </a:cubicBezTo>
                  <a:lnTo>
                    <a:pt x="110" y="3089"/>
                  </a:lnTo>
                  <a:lnTo>
                    <a:pt x="726" y="3365"/>
                  </a:lnTo>
                  <a:lnTo>
                    <a:pt x="1624" y="3256"/>
                  </a:lnTo>
                  <a:lnTo>
                    <a:pt x="2276" y="3097"/>
                  </a:lnTo>
                  <a:lnTo>
                    <a:pt x="2233" y="4100"/>
                  </a:lnTo>
                  <a:lnTo>
                    <a:pt x="2163" y="5066"/>
                  </a:lnTo>
                  <a:lnTo>
                    <a:pt x="1591" y="5667"/>
                  </a:lnTo>
                  <a:lnTo>
                    <a:pt x="1291" y="6154"/>
                  </a:lnTo>
                  <a:lnTo>
                    <a:pt x="1299" y="6807"/>
                  </a:lnTo>
                  <a:lnTo>
                    <a:pt x="1408" y="7158"/>
                  </a:lnTo>
                  <a:lnTo>
                    <a:pt x="1417" y="7787"/>
                  </a:lnTo>
                  <a:lnTo>
                    <a:pt x="1688" y="8623"/>
                  </a:lnTo>
                  <a:lnTo>
                    <a:pt x="1937" y="8746"/>
                  </a:lnTo>
                  <a:lnTo>
                    <a:pt x="1909" y="8466"/>
                  </a:lnTo>
                  <a:lnTo>
                    <a:pt x="1658" y="7886"/>
                  </a:lnTo>
                  <a:lnTo>
                    <a:pt x="1755" y="7618"/>
                  </a:lnTo>
                  <a:lnTo>
                    <a:pt x="2010" y="7912"/>
                  </a:lnTo>
                  <a:lnTo>
                    <a:pt x="2291" y="8570"/>
                  </a:lnTo>
                  <a:lnTo>
                    <a:pt x="2624" y="8986"/>
                  </a:lnTo>
                  <a:lnTo>
                    <a:pt x="2604" y="9523"/>
                  </a:lnTo>
                  <a:lnTo>
                    <a:pt x="2949" y="9942"/>
                  </a:lnTo>
                  <a:lnTo>
                    <a:pt x="3298" y="10092"/>
                  </a:lnTo>
                  <a:lnTo>
                    <a:pt x="3472" y="10266"/>
                  </a:lnTo>
                  <a:lnTo>
                    <a:pt x="4045" y="10245"/>
                  </a:lnTo>
                  <a:lnTo>
                    <a:pt x="4163" y="10433"/>
                  </a:lnTo>
                  <a:lnTo>
                    <a:pt x="4323" y="10555"/>
                  </a:lnTo>
                  <a:lnTo>
                    <a:pt x="4697" y="10545"/>
                  </a:lnTo>
                  <a:lnTo>
                    <a:pt x="4861" y="10684"/>
                  </a:lnTo>
                  <a:lnTo>
                    <a:pt x="4950" y="10926"/>
                  </a:lnTo>
                  <a:lnTo>
                    <a:pt x="5077" y="11170"/>
                  </a:lnTo>
                  <a:lnTo>
                    <a:pt x="5191" y="11440"/>
                  </a:lnTo>
                  <a:lnTo>
                    <a:pt x="5465" y="11573"/>
                  </a:lnTo>
                  <a:lnTo>
                    <a:pt x="5666" y="11433"/>
                  </a:lnTo>
                  <a:lnTo>
                    <a:pt x="5886" y="11402"/>
                  </a:lnTo>
                  <a:lnTo>
                    <a:pt x="6041" y="11703"/>
                  </a:lnTo>
                  <a:lnTo>
                    <a:pt x="6199" y="12089"/>
                  </a:lnTo>
                  <a:lnTo>
                    <a:pt x="6071" y="12511"/>
                  </a:lnTo>
                  <a:lnTo>
                    <a:pt x="5810" y="12763"/>
                  </a:lnTo>
                  <a:lnTo>
                    <a:pt x="5709" y="13050"/>
                  </a:lnTo>
                  <a:lnTo>
                    <a:pt x="5709" y="13383"/>
                  </a:lnTo>
                  <a:lnTo>
                    <a:pt x="5643" y="13672"/>
                  </a:lnTo>
                  <a:cubicBezTo>
                    <a:pt x="5657" y="13765"/>
                    <a:pt x="5686" y="13856"/>
                    <a:pt x="5730" y="13938"/>
                  </a:cubicBezTo>
                  <a:cubicBezTo>
                    <a:pt x="5793" y="14054"/>
                    <a:pt x="5884" y="14152"/>
                    <a:pt x="5994" y="14219"/>
                  </a:cubicBezTo>
                  <a:lnTo>
                    <a:pt x="5978" y="14557"/>
                  </a:lnTo>
                  <a:lnTo>
                    <a:pt x="6103" y="14855"/>
                  </a:lnTo>
                  <a:cubicBezTo>
                    <a:pt x="6223" y="14861"/>
                    <a:pt x="6328" y="14946"/>
                    <a:pt x="6365" y="15067"/>
                  </a:cubicBezTo>
                  <a:cubicBezTo>
                    <a:pt x="6408" y="15204"/>
                    <a:pt x="6354" y="15366"/>
                    <a:pt x="6435" y="15486"/>
                  </a:cubicBezTo>
                  <a:cubicBezTo>
                    <a:pt x="6530" y="15624"/>
                    <a:pt x="6727" y="15618"/>
                    <a:pt x="6813" y="15473"/>
                  </a:cubicBezTo>
                  <a:lnTo>
                    <a:pt x="7140" y="15643"/>
                  </a:lnTo>
                  <a:lnTo>
                    <a:pt x="7353" y="15953"/>
                  </a:lnTo>
                  <a:lnTo>
                    <a:pt x="7286" y="16240"/>
                  </a:lnTo>
                  <a:lnTo>
                    <a:pt x="7325" y="17102"/>
                  </a:lnTo>
                  <a:lnTo>
                    <a:pt x="7572" y="17364"/>
                  </a:lnTo>
                  <a:lnTo>
                    <a:pt x="7331" y="17778"/>
                  </a:lnTo>
                  <a:lnTo>
                    <a:pt x="7474" y="18168"/>
                  </a:lnTo>
                  <a:lnTo>
                    <a:pt x="7356" y="18525"/>
                  </a:lnTo>
                  <a:lnTo>
                    <a:pt x="7572" y="18819"/>
                  </a:lnTo>
                  <a:lnTo>
                    <a:pt x="7533" y="19178"/>
                  </a:lnTo>
                  <a:lnTo>
                    <a:pt x="7682" y="19389"/>
                  </a:lnTo>
                  <a:lnTo>
                    <a:pt x="7763" y="19855"/>
                  </a:lnTo>
                  <a:lnTo>
                    <a:pt x="7803" y="20281"/>
                  </a:lnTo>
                  <a:lnTo>
                    <a:pt x="7911" y="20480"/>
                  </a:lnTo>
                  <a:lnTo>
                    <a:pt x="7784" y="20965"/>
                  </a:lnTo>
                  <a:lnTo>
                    <a:pt x="8040" y="21007"/>
                  </a:lnTo>
                  <a:lnTo>
                    <a:pt x="8137" y="21405"/>
                  </a:lnTo>
                  <a:lnTo>
                    <a:pt x="8393" y="21598"/>
                  </a:lnTo>
                  <a:lnTo>
                    <a:pt x="8667" y="21600"/>
                  </a:lnTo>
                  <a:lnTo>
                    <a:pt x="8765" y="21253"/>
                  </a:lnTo>
                  <a:lnTo>
                    <a:pt x="8848" y="20896"/>
                  </a:lnTo>
                  <a:lnTo>
                    <a:pt x="8969" y="20628"/>
                  </a:lnTo>
                  <a:lnTo>
                    <a:pt x="8624" y="20449"/>
                  </a:lnTo>
                  <a:lnTo>
                    <a:pt x="8614" y="20050"/>
                  </a:lnTo>
                  <a:lnTo>
                    <a:pt x="8752" y="19915"/>
                  </a:lnTo>
                  <a:lnTo>
                    <a:pt x="8630" y="19795"/>
                  </a:lnTo>
                  <a:lnTo>
                    <a:pt x="8620" y="19596"/>
                  </a:lnTo>
                  <a:lnTo>
                    <a:pt x="8830" y="19536"/>
                  </a:lnTo>
                  <a:lnTo>
                    <a:pt x="8849" y="19115"/>
                  </a:lnTo>
                  <a:lnTo>
                    <a:pt x="9166" y="19137"/>
                  </a:lnTo>
                  <a:lnTo>
                    <a:pt x="9413" y="18989"/>
                  </a:lnTo>
                  <a:lnTo>
                    <a:pt x="9365" y="18733"/>
                  </a:lnTo>
                  <a:lnTo>
                    <a:pt x="9187" y="18512"/>
                  </a:lnTo>
                  <a:lnTo>
                    <a:pt x="9286" y="18345"/>
                  </a:lnTo>
                  <a:lnTo>
                    <a:pt x="9543" y="18461"/>
                  </a:lnTo>
                  <a:lnTo>
                    <a:pt x="9934" y="18236"/>
                  </a:lnTo>
                  <a:lnTo>
                    <a:pt x="9858" y="17793"/>
                  </a:lnTo>
                  <a:lnTo>
                    <a:pt x="9947" y="17595"/>
                  </a:lnTo>
                  <a:lnTo>
                    <a:pt x="10270" y="17506"/>
                  </a:lnTo>
                  <a:lnTo>
                    <a:pt x="10109" y="16892"/>
                  </a:lnTo>
                  <a:lnTo>
                    <a:pt x="10353" y="16634"/>
                  </a:lnTo>
                  <a:lnTo>
                    <a:pt x="10767" y="16508"/>
                  </a:lnTo>
                  <a:lnTo>
                    <a:pt x="11052" y="16529"/>
                  </a:lnTo>
                  <a:lnTo>
                    <a:pt x="11185" y="16164"/>
                  </a:lnTo>
                  <a:lnTo>
                    <a:pt x="11313" y="15654"/>
                  </a:lnTo>
                  <a:lnTo>
                    <a:pt x="11215" y="15120"/>
                  </a:lnTo>
                  <a:lnTo>
                    <a:pt x="11356" y="14743"/>
                  </a:lnTo>
                  <a:lnTo>
                    <a:pt x="11619" y="14487"/>
                  </a:lnTo>
                  <a:lnTo>
                    <a:pt x="11856" y="14172"/>
                  </a:lnTo>
                  <a:lnTo>
                    <a:pt x="11780" y="13871"/>
                  </a:lnTo>
                  <a:lnTo>
                    <a:pt x="11412" y="13626"/>
                  </a:lnTo>
                  <a:lnTo>
                    <a:pt x="11185" y="13262"/>
                  </a:lnTo>
                  <a:lnTo>
                    <a:pt x="10603" y="13262"/>
                  </a:lnTo>
                  <a:lnTo>
                    <a:pt x="10331" y="13018"/>
                  </a:lnTo>
                  <a:lnTo>
                    <a:pt x="10016" y="12850"/>
                  </a:lnTo>
                  <a:lnTo>
                    <a:pt x="9660" y="12965"/>
                  </a:lnTo>
                  <a:lnTo>
                    <a:pt x="9645" y="12508"/>
                  </a:lnTo>
                  <a:lnTo>
                    <a:pt x="9507" y="12059"/>
                  </a:lnTo>
                  <a:lnTo>
                    <a:pt x="9235" y="11866"/>
                  </a:lnTo>
                  <a:lnTo>
                    <a:pt x="8724" y="11856"/>
                  </a:lnTo>
                  <a:lnTo>
                    <a:pt x="8614" y="11553"/>
                  </a:lnTo>
                  <a:lnTo>
                    <a:pt x="8293" y="11396"/>
                  </a:lnTo>
                  <a:lnTo>
                    <a:pt x="8114" y="11112"/>
                  </a:lnTo>
                  <a:lnTo>
                    <a:pt x="7445" y="11133"/>
                  </a:lnTo>
                  <a:lnTo>
                    <a:pt x="7276" y="10955"/>
                  </a:lnTo>
                  <a:lnTo>
                    <a:pt x="6932" y="10924"/>
                  </a:lnTo>
                  <a:lnTo>
                    <a:pt x="6719" y="10965"/>
                  </a:lnTo>
                  <a:lnTo>
                    <a:pt x="6408" y="11344"/>
                  </a:lnTo>
                  <a:lnTo>
                    <a:pt x="6248" y="11579"/>
                  </a:lnTo>
                  <a:lnTo>
                    <a:pt x="6019" y="11204"/>
                  </a:lnTo>
                  <a:lnTo>
                    <a:pt x="5675" y="11225"/>
                  </a:lnTo>
                  <a:lnTo>
                    <a:pt x="5497" y="11340"/>
                  </a:lnTo>
                  <a:lnTo>
                    <a:pt x="5370" y="11205"/>
                  </a:lnTo>
                  <a:lnTo>
                    <a:pt x="5273" y="10861"/>
                  </a:lnTo>
                  <a:lnTo>
                    <a:pt x="5279" y="10555"/>
                  </a:lnTo>
                  <a:lnTo>
                    <a:pt x="5376" y="10399"/>
                  </a:lnTo>
                  <a:lnTo>
                    <a:pt x="5259" y="10192"/>
                  </a:lnTo>
                  <a:lnTo>
                    <a:pt x="5047" y="10284"/>
                  </a:lnTo>
                  <a:lnTo>
                    <a:pt x="4749" y="10316"/>
                  </a:lnTo>
                  <a:lnTo>
                    <a:pt x="4613" y="10163"/>
                  </a:lnTo>
                  <a:lnTo>
                    <a:pt x="4674" y="9879"/>
                  </a:lnTo>
                  <a:lnTo>
                    <a:pt x="4714" y="9786"/>
                  </a:lnTo>
                  <a:lnTo>
                    <a:pt x="4896" y="9694"/>
                  </a:lnTo>
                  <a:lnTo>
                    <a:pt x="4869" y="9517"/>
                  </a:lnTo>
                  <a:lnTo>
                    <a:pt x="5003" y="9395"/>
                  </a:lnTo>
                  <a:lnTo>
                    <a:pt x="4844" y="9205"/>
                  </a:lnTo>
                  <a:lnTo>
                    <a:pt x="4538" y="9269"/>
                  </a:lnTo>
                  <a:lnTo>
                    <a:pt x="4432" y="9555"/>
                  </a:lnTo>
                  <a:lnTo>
                    <a:pt x="4347" y="9830"/>
                  </a:lnTo>
                  <a:lnTo>
                    <a:pt x="3999" y="9861"/>
                  </a:lnTo>
                  <a:lnTo>
                    <a:pt x="3834" y="9595"/>
                  </a:lnTo>
                  <a:lnTo>
                    <a:pt x="3616" y="9480"/>
                  </a:lnTo>
                  <a:lnTo>
                    <a:pt x="3534" y="9065"/>
                  </a:lnTo>
                  <a:lnTo>
                    <a:pt x="3629" y="8464"/>
                  </a:lnTo>
                  <a:lnTo>
                    <a:pt x="3784" y="8081"/>
                  </a:lnTo>
                  <a:lnTo>
                    <a:pt x="4175" y="7858"/>
                  </a:lnTo>
                  <a:lnTo>
                    <a:pt x="4480" y="7742"/>
                  </a:lnTo>
                  <a:lnTo>
                    <a:pt x="4588" y="7973"/>
                  </a:lnTo>
                  <a:lnTo>
                    <a:pt x="4824" y="7920"/>
                  </a:lnTo>
                  <a:lnTo>
                    <a:pt x="4902" y="7743"/>
                  </a:lnTo>
                  <a:lnTo>
                    <a:pt x="5259" y="7743"/>
                  </a:lnTo>
                  <a:lnTo>
                    <a:pt x="5586" y="7743"/>
                  </a:lnTo>
                  <a:lnTo>
                    <a:pt x="5734" y="7984"/>
                  </a:lnTo>
                  <a:lnTo>
                    <a:pt x="5808" y="8460"/>
                  </a:lnTo>
                  <a:lnTo>
                    <a:pt x="5963" y="8658"/>
                  </a:lnTo>
                  <a:lnTo>
                    <a:pt x="6115" y="8495"/>
                  </a:lnTo>
                  <a:lnTo>
                    <a:pt x="6064" y="8016"/>
                  </a:lnTo>
                  <a:lnTo>
                    <a:pt x="5997" y="7520"/>
                  </a:lnTo>
                  <a:cubicBezTo>
                    <a:pt x="6081" y="7446"/>
                    <a:pt x="6172" y="7381"/>
                    <a:pt x="6267" y="7324"/>
                  </a:cubicBezTo>
                  <a:cubicBezTo>
                    <a:pt x="6425" y="7231"/>
                    <a:pt x="6597" y="7165"/>
                    <a:pt x="6775" y="7128"/>
                  </a:cubicBezTo>
                  <a:lnTo>
                    <a:pt x="6933" y="6868"/>
                  </a:lnTo>
                  <a:lnTo>
                    <a:pt x="6913" y="6374"/>
                  </a:lnTo>
                  <a:lnTo>
                    <a:pt x="7205" y="6301"/>
                  </a:lnTo>
                  <a:lnTo>
                    <a:pt x="7401" y="6026"/>
                  </a:lnTo>
                  <a:lnTo>
                    <a:pt x="7707" y="5995"/>
                  </a:lnTo>
                  <a:lnTo>
                    <a:pt x="8100" y="5596"/>
                  </a:lnTo>
                  <a:lnTo>
                    <a:pt x="8473" y="5301"/>
                  </a:lnTo>
                  <a:cubicBezTo>
                    <a:pt x="8587" y="5251"/>
                    <a:pt x="8719" y="5289"/>
                    <a:pt x="8794" y="5393"/>
                  </a:cubicBezTo>
                  <a:cubicBezTo>
                    <a:pt x="8854" y="5477"/>
                    <a:pt x="8864" y="5594"/>
                    <a:pt x="8936" y="5668"/>
                  </a:cubicBezTo>
                  <a:cubicBezTo>
                    <a:pt x="9045" y="5780"/>
                    <a:pt x="9224" y="5755"/>
                    <a:pt x="9301" y="5616"/>
                  </a:cubicBezTo>
                  <a:lnTo>
                    <a:pt x="9351" y="5376"/>
                  </a:lnTo>
                  <a:lnTo>
                    <a:pt x="9143" y="5250"/>
                  </a:lnTo>
                  <a:lnTo>
                    <a:pt x="8891" y="5114"/>
                  </a:lnTo>
                  <a:lnTo>
                    <a:pt x="8720" y="4567"/>
                  </a:lnTo>
                  <a:lnTo>
                    <a:pt x="8998" y="4409"/>
                  </a:lnTo>
                  <a:lnTo>
                    <a:pt x="9481" y="4472"/>
                  </a:lnTo>
                  <a:lnTo>
                    <a:pt x="9541" y="4723"/>
                  </a:lnTo>
                  <a:lnTo>
                    <a:pt x="9975" y="4450"/>
                  </a:lnTo>
                  <a:lnTo>
                    <a:pt x="9926" y="4230"/>
                  </a:lnTo>
                  <a:lnTo>
                    <a:pt x="10103" y="4146"/>
                  </a:lnTo>
                  <a:lnTo>
                    <a:pt x="10222" y="3958"/>
                  </a:lnTo>
                  <a:lnTo>
                    <a:pt x="10005" y="3854"/>
                  </a:lnTo>
                  <a:lnTo>
                    <a:pt x="9868" y="3560"/>
                  </a:lnTo>
                  <a:lnTo>
                    <a:pt x="9888" y="3152"/>
                  </a:lnTo>
                  <a:lnTo>
                    <a:pt x="9745" y="3108"/>
                  </a:lnTo>
                  <a:lnTo>
                    <a:pt x="9579" y="3381"/>
                  </a:lnTo>
                  <a:lnTo>
                    <a:pt x="9222" y="3535"/>
                  </a:lnTo>
                  <a:lnTo>
                    <a:pt x="9144" y="3305"/>
                  </a:lnTo>
                  <a:lnTo>
                    <a:pt x="9194" y="3075"/>
                  </a:lnTo>
                  <a:lnTo>
                    <a:pt x="8986" y="2949"/>
                  </a:lnTo>
                  <a:lnTo>
                    <a:pt x="8750" y="2771"/>
                  </a:lnTo>
                  <a:lnTo>
                    <a:pt x="8537" y="3003"/>
                  </a:lnTo>
                  <a:lnTo>
                    <a:pt x="8073" y="3244"/>
                  </a:lnTo>
                  <a:lnTo>
                    <a:pt x="8390" y="3570"/>
                  </a:lnTo>
                  <a:lnTo>
                    <a:pt x="8390" y="3884"/>
                  </a:lnTo>
                  <a:lnTo>
                    <a:pt x="8024" y="3894"/>
                  </a:lnTo>
                  <a:lnTo>
                    <a:pt x="7807" y="3811"/>
                  </a:lnTo>
                  <a:lnTo>
                    <a:pt x="7765" y="4223"/>
                  </a:lnTo>
                  <a:lnTo>
                    <a:pt x="7695" y="4453"/>
                  </a:lnTo>
                  <a:lnTo>
                    <a:pt x="7489" y="4538"/>
                  </a:lnTo>
                  <a:lnTo>
                    <a:pt x="7252" y="4538"/>
                  </a:lnTo>
                  <a:lnTo>
                    <a:pt x="7124" y="4275"/>
                  </a:lnTo>
                  <a:lnTo>
                    <a:pt x="7390" y="4000"/>
                  </a:lnTo>
                  <a:lnTo>
                    <a:pt x="7134" y="3928"/>
                  </a:lnTo>
                  <a:lnTo>
                    <a:pt x="7037" y="3658"/>
                  </a:lnTo>
                  <a:lnTo>
                    <a:pt x="6741" y="3741"/>
                  </a:lnTo>
                  <a:lnTo>
                    <a:pt x="6505" y="3648"/>
                  </a:lnTo>
                  <a:lnTo>
                    <a:pt x="6450" y="3257"/>
                  </a:lnTo>
                  <a:lnTo>
                    <a:pt x="6450" y="3099"/>
                  </a:lnTo>
                  <a:lnTo>
                    <a:pt x="7028" y="2730"/>
                  </a:lnTo>
                  <a:lnTo>
                    <a:pt x="7710" y="2530"/>
                  </a:lnTo>
                  <a:lnTo>
                    <a:pt x="7759" y="2331"/>
                  </a:lnTo>
                  <a:lnTo>
                    <a:pt x="7992" y="2239"/>
                  </a:lnTo>
                  <a:lnTo>
                    <a:pt x="8091" y="2060"/>
                  </a:lnTo>
                  <a:lnTo>
                    <a:pt x="7962" y="1883"/>
                  </a:lnTo>
                  <a:lnTo>
                    <a:pt x="7756" y="1294"/>
                  </a:lnTo>
                  <a:close/>
                  <a:moveTo>
                    <a:pt x="18465" y="1899"/>
                  </a:moveTo>
                  <a:lnTo>
                    <a:pt x="18204" y="2274"/>
                  </a:lnTo>
                  <a:lnTo>
                    <a:pt x="17927" y="2495"/>
                  </a:lnTo>
                  <a:lnTo>
                    <a:pt x="17689" y="2786"/>
                  </a:lnTo>
                  <a:lnTo>
                    <a:pt x="17319" y="2755"/>
                  </a:lnTo>
                  <a:cubicBezTo>
                    <a:pt x="17230" y="2896"/>
                    <a:pt x="17229" y="3079"/>
                    <a:pt x="17318" y="3220"/>
                  </a:cubicBezTo>
                  <a:cubicBezTo>
                    <a:pt x="17375" y="3310"/>
                    <a:pt x="17463" y="3373"/>
                    <a:pt x="17563" y="3393"/>
                  </a:cubicBezTo>
                  <a:lnTo>
                    <a:pt x="18009" y="3130"/>
                  </a:lnTo>
                  <a:cubicBezTo>
                    <a:pt x="18083" y="3141"/>
                    <a:pt x="18149" y="3187"/>
                    <a:pt x="18187" y="3256"/>
                  </a:cubicBezTo>
                  <a:cubicBezTo>
                    <a:pt x="18252" y="3372"/>
                    <a:pt x="18228" y="3521"/>
                    <a:pt x="18130" y="3608"/>
                  </a:cubicBezTo>
                  <a:lnTo>
                    <a:pt x="17607" y="3628"/>
                  </a:lnTo>
                  <a:cubicBezTo>
                    <a:pt x="17568" y="3678"/>
                    <a:pt x="17549" y="3743"/>
                    <a:pt x="17557" y="3807"/>
                  </a:cubicBezTo>
                  <a:cubicBezTo>
                    <a:pt x="17570" y="3918"/>
                    <a:pt x="17654" y="4006"/>
                    <a:pt x="17759" y="4019"/>
                  </a:cubicBezTo>
                  <a:cubicBezTo>
                    <a:pt x="17857" y="3975"/>
                    <a:pt x="17957" y="3931"/>
                    <a:pt x="18056" y="3888"/>
                  </a:cubicBezTo>
                  <a:cubicBezTo>
                    <a:pt x="18191" y="3829"/>
                    <a:pt x="18326" y="3770"/>
                    <a:pt x="18462" y="3712"/>
                  </a:cubicBezTo>
                  <a:lnTo>
                    <a:pt x="18528" y="3405"/>
                  </a:lnTo>
                  <a:lnTo>
                    <a:pt x="18727" y="2933"/>
                  </a:lnTo>
                  <a:lnTo>
                    <a:pt x="18895" y="2755"/>
                  </a:lnTo>
                  <a:lnTo>
                    <a:pt x="19038" y="2631"/>
                  </a:lnTo>
                  <a:cubicBezTo>
                    <a:pt x="19021" y="2609"/>
                    <a:pt x="19005" y="2586"/>
                    <a:pt x="18989" y="2564"/>
                  </a:cubicBezTo>
                  <a:cubicBezTo>
                    <a:pt x="18972" y="2542"/>
                    <a:pt x="18956" y="2520"/>
                    <a:pt x="18939" y="2497"/>
                  </a:cubicBezTo>
                  <a:lnTo>
                    <a:pt x="18630" y="2173"/>
                  </a:lnTo>
                  <a:lnTo>
                    <a:pt x="18540" y="1993"/>
                  </a:lnTo>
                  <a:cubicBezTo>
                    <a:pt x="18527" y="1978"/>
                    <a:pt x="18515" y="1962"/>
                    <a:pt x="18503" y="1946"/>
                  </a:cubicBezTo>
                  <a:cubicBezTo>
                    <a:pt x="18491" y="1930"/>
                    <a:pt x="18478" y="1915"/>
                    <a:pt x="18465" y="1899"/>
                  </a:cubicBezTo>
                  <a:close/>
                  <a:moveTo>
                    <a:pt x="14708" y="2137"/>
                  </a:moveTo>
                  <a:lnTo>
                    <a:pt x="14407" y="2191"/>
                  </a:lnTo>
                  <a:lnTo>
                    <a:pt x="14334" y="2438"/>
                  </a:lnTo>
                  <a:lnTo>
                    <a:pt x="14866" y="2756"/>
                  </a:lnTo>
                  <a:lnTo>
                    <a:pt x="15344" y="2878"/>
                  </a:lnTo>
                  <a:lnTo>
                    <a:pt x="15536" y="2544"/>
                  </a:lnTo>
                  <a:lnTo>
                    <a:pt x="15474" y="2138"/>
                  </a:lnTo>
                  <a:lnTo>
                    <a:pt x="15044" y="2186"/>
                  </a:lnTo>
                  <a:lnTo>
                    <a:pt x="14904" y="2299"/>
                  </a:lnTo>
                  <a:lnTo>
                    <a:pt x="14708" y="2137"/>
                  </a:lnTo>
                  <a:close/>
                  <a:moveTo>
                    <a:pt x="19460" y="3248"/>
                  </a:moveTo>
                  <a:lnTo>
                    <a:pt x="19288" y="3441"/>
                  </a:lnTo>
                  <a:lnTo>
                    <a:pt x="19087" y="3942"/>
                  </a:lnTo>
                  <a:lnTo>
                    <a:pt x="18592" y="4100"/>
                  </a:lnTo>
                  <a:lnTo>
                    <a:pt x="18103" y="4382"/>
                  </a:lnTo>
                  <a:lnTo>
                    <a:pt x="17557" y="4300"/>
                  </a:lnTo>
                  <a:lnTo>
                    <a:pt x="17279" y="4419"/>
                  </a:lnTo>
                  <a:lnTo>
                    <a:pt x="16810" y="4724"/>
                  </a:lnTo>
                  <a:lnTo>
                    <a:pt x="16334" y="4886"/>
                  </a:lnTo>
                  <a:lnTo>
                    <a:pt x="16478" y="5148"/>
                  </a:lnTo>
                  <a:cubicBezTo>
                    <a:pt x="16609" y="5194"/>
                    <a:pt x="16696" y="5328"/>
                    <a:pt x="16689" y="5475"/>
                  </a:cubicBezTo>
                  <a:cubicBezTo>
                    <a:pt x="16682" y="5626"/>
                    <a:pt x="16578" y="5753"/>
                    <a:pt x="16438" y="5781"/>
                  </a:cubicBezTo>
                  <a:lnTo>
                    <a:pt x="15854" y="5654"/>
                  </a:lnTo>
                  <a:lnTo>
                    <a:pt x="15452" y="5628"/>
                  </a:lnTo>
                  <a:lnTo>
                    <a:pt x="15406" y="6014"/>
                  </a:lnTo>
                  <a:lnTo>
                    <a:pt x="15782" y="6681"/>
                  </a:lnTo>
                  <a:lnTo>
                    <a:pt x="15754" y="6807"/>
                  </a:lnTo>
                  <a:lnTo>
                    <a:pt x="16279" y="6649"/>
                  </a:lnTo>
                  <a:lnTo>
                    <a:pt x="16664" y="6576"/>
                  </a:lnTo>
                  <a:lnTo>
                    <a:pt x="16703" y="6115"/>
                  </a:lnTo>
                  <a:lnTo>
                    <a:pt x="16969" y="6000"/>
                  </a:lnTo>
                  <a:lnTo>
                    <a:pt x="17049" y="5578"/>
                  </a:lnTo>
                  <a:lnTo>
                    <a:pt x="17374" y="5537"/>
                  </a:lnTo>
                  <a:lnTo>
                    <a:pt x="17670" y="5537"/>
                  </a:lnTo>
                  <a:lnTo>
                    <a:pt x="17847" y="5819"/>
                  </a:lnTo>
                  <a:lnTo>
                    <a:pt x="18181" y="5819"/>
                  </a:lnTo>
                  <a:lnTo>
                    <a:pt x="18267" y="6103"/>
                  </a:lnTo>
                  <a:lnTo>
                    <a:pt x="18569" y="6144"/>
                  </a:lnTo>
                  <a:lnTo>
                    <a:pt x="18658" y="6531"/>
                  </a:lnTo>
                  <a:lnTo>
                    <a:pt x="18386" y="6715"/>
                  </a:lnTo>
                  <a:lnTo>
                    <a:pt x="18814" y="6755"/>
                  </a:lnTo>
                  <a:lnTo>
                    <a:pt x="18920" y="6417"/>
                  </a:lnTo>
                  <a:lnTo>
                    <a:pt x="18919" y="6123"/>
                  </a:lnTo>
                  <a:lnTo>
                    <a:pt x="18608" y="5974"/>
                  </a:lnTo>
                  <a:lnTo>
                    <a:pt x="18529" y="5744"/>
                  </a:lnTo>
                  <a:lnTo>
                    <a:pt x="18735" y="5754"/>
                  </a:lnTo>
                  <a:lnTo>
                    <a:pt x="18962" y="5869"/>
                  </a:lnTo>
                  <a:lnTo>
                    <a:pt x="19155" y="6347"/>
                  </a:lnTo>
                  <a:lnTo>
                    <a:pt x="19300" y="6718"/>
                  </a:lnTo>
                  <a:lnTo>
                    <a:pt x="19497" y="6745"/>
                  </a:lnTo>
                  <a:lnTo>
                    <a:pt x="19576" y="6276"/>
                  </a:lnTo>
                  <a:lnTo>
                    <a:pt x="19844" y="6210"/>
                  </a:lnTo>
                  <a:lnTo>
                    <a:pt x="19952" y="6484"/>
                  </a:lnTo>
                  <a:lnTo>
                    <a:pt x="20049" y="6629"/>
                  </a:lnTo>
                  <a:lnTo>
                    <a:pt x="20318" y="6773"/>
                  </a:lnTo>
                  <a:lnTo>
                    <a:pt x="20605" y="6752"/>
                  </a:lnTo>
                  <a:lnTo>
                    <a:pt x="20891" y="6742"/>
                  </a:lnTo>
                  <a:lnTo>
                    <a:pt x="21046" y="6830"/>
                  </a:lnTo>
                  <a:cubicBezTo>
                    <a:pt x="20876" y="6202"/>
                    <a:pt x="20658" y="5585"/>
                    <a:pt x="20394" y="4986"/>
                  </a:cubicBezTo>
                  <a:cubicBezTo>
                    <a:pt x="20129" y="4387"/>
                    <a:pt x="19818" y="3806"/>
                    <a:pt x="19460" y="3248"/>
                  </a:cubicBezTo>
                  <a:close/>
                  <a:moveTo>
                    <a:pt x="16371" y="3400"/>
                  </a:moveTo>
                  <a:lnTo>
                    <a:pt x="16187" y="3408"/>
                  </a:lnTo>
                  <a:lnTo>
                    <a:pt x="16204" y="3599"/>
                  </a:lnTo>
                  <a:lnTo>
                    <a:pt x="16371" y="3791"/>
                  </a:lnTo>
                  <a:lnTo>
                    <a:pt x="16447" y="4096"/>
                  </a:lnTo>
                  <a:lnTo>
                    <a:pt x="16225" y="4321"/>
                  </a:lnTo>
                  <a:lnTo>
                    <a:pt x="16196" y="4575"/>
                  </a:lnTo>
                  <a:lnTo>
                    <a:pt x="16562" y="4535"/>
                  </a:lnTo>
                  <a:lnTo>
                    <a:pt x="16871" y="4246"/>
                  </a:lnTo>
                  <a:lnTo>
                    <a:pt x="16825" y="3981"/>
                  </a:lnTo>
                  <a:lnTo>
                    <a:pt x="16624" y="3768"/>
                  </a:lnTo>
                  <a:lnTo>
                    <a:pt x="16525" y="3575"/>
                  </a:lnTo>
                  <a:lnTo>
                    <a:pt x="16371" y="3400"/>
                  </a:lnTo>
                  <a:close/>
                  <a:moveTo>
                    <a:pt x="16005" y="3821"/>
                  </a:moveTo>
                  <a:lnTo>
                    <a:pt x="15507" y="3965"/>
                  </a:lnTo>
                  <a:lnTo>
                    <a:pt x="15422" y="4269"/>
                  </a:lnTo>
                  <a:lnTo>
                    <a:pt x="15605" y="4447"/>
                  </a:lnTo>
                  <a:lnTo>
                    <a:pt x="15865" y="4300"/>
                  </a:lnTo>
                  <a:lnTo>
                    <a:pt x="15995" y="4016"/>
                  </a:lnTo>
                  <a:lnTo>
                    <a:pt x="16005" y="3821"/>
                  </a:lnTo>
                  <a:close/>
                  <a:moveTo>
                    <a:pt x="17601" y="6690"/>
                  </a:moveTo>
                  <a:lnTo>
                    <a:pt x="17018" y="6830"/>
                  </a:lnTo>
                  <a:lnTo>
                    <a:pt x="16472" y="7251"/>
                  </a:lnTo>
                  <a:lnTo>
                    <a:pt x="15883" y="7177"/>
                  </a:lnTo>
                  <a:lnTo>
                    <a:pt x="15371" y="7386"/>
                  </a:lnTo>
                  <a:lnTo>
                    <a:pt x="15351" y="7723"/>
                  </a:lnTo>
                  <a:lnTo>
                    <a:pt x="15344" y="8176"/>
                  </a:lnTo>
                  <a:lnTo>
                    <a:pt x="14791" y="8427"/>
                  </a:lnTo>
                  <a:lnTo>
                    <a:pt x="14470" y="8966"/>
                  </a:lnTo>
                  <a:lnTo>
                    <a:pt x="14427" y="9238"/>
                  </a:lnTo>
                  <a:lnTo>
                    <a:pt x="14485" y="9506"/>
                  </a:lnTo>
                  <a:lnTo>
                    <a:pt x="14559" y="10077"/>
                  </a:lnTo>
                  <a:lnTo>
                    <a:pt x="14291" y="10340"/>
                  </a:lnTo>
                  <a:lnTo>
                    <a:pt x="14489" y="10907"/>
                  </a:lnTo>
                  <a:lnTo>
                    <a:pt x="14705" y="11107"/>
                  </a:lnTo>
                  <a:lnTo>
                    <a:pt x="14863" y="11452"/>
                  </a:lnTo>
                  <a:lnTo>
                    <a:pt x="15224" y="11657"/>
                  </a:lnTo>
                  <a:lnTo>
                    <a:pt x="15440" y="12110"/>
                  </a:lnTo>
                  <a:lnTo>
                    <a:pt x="15915" y="12121"/>
                  </a:lnTo>
                  <a:lnTo>
                    <a:pt x="16507" y="12021"/>
                  </a:lnTo>
                  <a:lnTo>
                    <a:pt x="16615" y="11666"/>
                  </a:lnTo>
                  <a:lnTo>
                    <a:pt x="17043" y="11634"/>
                  </a:lnTo>
                  <a:lnTo>
                    <a:pt x="17329" y="11727"/>
                  </a:lnTo>
                  <a:lnTo>
                    <a:pt x="17368" y="12053"/>
                  </a:lnTo>
                  <a:lnTo>
                    <a:pt x="17970" y="11885"/>
                  </a:lnTo>
                  <a:lnTo>
                    <a:pt x="18070" y="12216"/>
                  </a:lnTo>
                  <a:lnTo>
                    <a:pt x="17958" y="12878"/>
                  </a:lnTo>
                  <a:lnTo>
                    <a:pt x="18010" y="13214"/>
                  </a:lnTo>
                  <a:lnTo>
                    <a:pt x="18223" y="13273"/>
                  </a:lnTo>
                  <a:lnTo>
                    <a:pt x="18469" y="13089"/>
                  </a:lnTo>
                  <a:lnTo>
                    <a:pt x="18775" y="13162"/>
                  </a:lnTo>
                  <a:lnTo>
                    <a:pt x="18804" y="13438"/>
                  </a:lnTo>
                  <a:lnTo>
                    <a:pt x="18775" y="13578"/>
                  </a:lnTo>
                  <a:lnTo>
                    <a:pt x="18481" y="13526"/>
                  </a:lnTo>
                  <a:lnTo>
                    <a:pt x="18342" y="13818"/>
                  </a:lnTo>
                  <a:lnTo>
                    <a:pt x="18401" y="14088"/>
                  </a:lnTo>
                  <a:lnTo>
                    <a:pt x="18437" y="14999"/>
                  </a:lnTo>
                  <a:lnTo>
                    <a:pt x="18180" y="15238"/>
                  </a:lnTo>
                  <a:lnTo>
                    <a:pt x="18111" y="15537"/>
                  </a:lnTo>
                  <a:lnTo>
                    <a:pt x="18151" y="15966"/>
                  </a:lnTo>
                  <a:lnTo>
                    <a:pt x="18521" y="16113"/>
                  </a:lnTo>
                  <a:lnTo>
                    <a:pt x="18628" y="16506"/>
                  </a:lnTo>
                  <a:lnTo>
                    <a:pt x="18521" y="17195"/>
                  </a:lnTo>
                  <a:lnTo>
                    <a:pt x="18964" y="17391"/>
                  </a:lnTo>
                  <a:lnTo>
                    <a:pt x="19026" y="18018"/>
                  </a:lnTo>
                  <a:cubicBezTo>
                    <a:pt x="20122" y="16520"/>
                    <a:pt x="20854" y="14820"/>
                    <a:pt x="21224" y="13051"/>
                  </a:cubicBezTo>
                  <a:cubicBezTo>
                    <a:pt x="21593" y="11282"/>
                    <a:pt x="21599" y="9445"/>
                    <a:pt x="21243" y="7674"/>
                  </a:cubicBezTo>
                  <a:lnTo>
                    <a:pt x="20932" y="7722"/>
                  </a:lnTo>
                  <a:lnTo>
                    <a:pt x="20649" y="7533"/>
                  </a:lnTo>
                  <a:lnTo>
                    <a:pt x="20471" y="7795"/>
                  </a:lnTo>
                  <a:lnTo>
                    <a:pt x="20145" y="7878"/>
                  </a:lnTo>
                  <a:lnTo>
                    <a:pt x="19996" y="7617"/>
                  </a:lnTo>
                  <a:lnTo>
                    <a:pt x="19679" y="7685"/>
                  </a:lnTo>
                  <a:lnTo>
                    <a:pt x="19314" y="7377"/>
                  </a:lnTo>
                  <a:lnTo>
                    <a:pt x="19275" y="7900"/>
                  </a:lnTo>
                  <a:cubicBezTo>
                    <a:pt x="19190" y="7958"/>
                    <a:pt x="19090" y="7989"/>
                    <a:pt x="18989" y="7988"/>
                  </a:cubicBezTo>
                  <a:cubicBezTo>
                    <a:pt x="18859" y="7987"/>
                    <a:pt x="18735" y="7936"/>
                    <a:pt x="18639" y="7843"/>
                  </a:cubicBezTo>
                  <a:lnTo>
                    <a:pt x="18584" y="7632"/>
                  </a:lnTo>
                  <a:lnTo>
                    <a:pt x="18170" y="7718"/>
                  </a:lnTo>
                  <a:lnTo>
                    <a:pt x="17933" y="7603"/>
                  </a:lnTo>
                  <a:lnTo>
                    <a:pt x="18021" y="6795"/>
                  </a:lnTo>
                  <a:lnTo>
                    <a:pt x="17601" y="6690"/>
                  </a:lnTo>
                  <a:close/>
                </a:path>
              </a:pathLst>
            </a:custGeom>
            <a:solidFill>
              <a:srgbClr val="F2F3F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120000"/>
                </a:lnSpc>
              </a:pPr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3CCEA78B-4190-48F8-9A48-86791B774DCE}"/>
              </a:ext>
            </a:extLst>
          </p:cNvPr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26" name="文本框 66">
              <a:extLst>
                <a:ext uri="{FF2B5EF4-FFF2-40B4-BE49-F238E27FC236}">
                  <a16:creationId xmlns:a16="http://schemas.microsoft.com/office/drawing/2014/main" id="{23782FCD-4C94-41AF-A071-5C714C71D0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249AC8B2-954C-435E-8DFC-547A261088BC}"/>
                </a:ext>
              </a:extLst>
            </p:cNvPr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9913E088-3283-4C4C-B632-18D2212E6259}"/>
                </a:ext>
              </a:extLst>
            </p:cNvPr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AutoShape 19">
            <a:extLst>
              <a:ext uri="{FF2B5EF4-FFF2-40B4-BE49-F238E27FC236}">
                <a16:creationId xmlns:a16="http://schemas.microsoft.com/office/drawing/2014/main" id="{285E00AB-B92B-4F5E-9B6E-8E0826C71FCF}"/>
              </a:ext>
            </a:extLst>
          </p:cNvPr>
          <p:cNvSpPr/>
          <p:nvPr/>
        </p:nvSpPr>
        <p:spPr bwMode="auto">
          <a:xfrm>
            <a:off x="9032559" y="2418269"/>
            <a:ext cx="1852435" cy="101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687"/>
              </a:spcBef>
            </a:pPr>
            <a:r>
              <a:rPr lang="zh-CN" altLang="en-US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请替换文字内容，点击添加相关标题文字，修改文字内容，也可以直接复制你的内容到此。</a:t>
            </a:r>
            <a:endParaRPr lang="es-ES" altLang="zh-CN" sz="1400" b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" name="AutoShape 19">
            <a:extLst>
              <a:ext uri="{FF2B5EF4-FFF2-40B4-BE49-F238E27FC236}">
                <a16:creationId xmlns:a16="http://schemas.microsoft.com/office/drawing/2014/main" id="{0DED866A-C345-4C42-B55A-0F3D99CD24FE}"/>
              </a:ext>
            </a:extLst>
          </p:cNvPr>
          <p:cNvSpPr/>
          <p:nvPr/>
        </p:nvSpPr>
        <p:spPr bwMode="auto">
          <a:xfrm>
            <a:off x="2015297" y="4582954"/>
            <a:ext cx="1852435" cy="101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687"/>
              </a:spcBef>
            </a:pPr>
            <a:r>
              <a:rPr lang="zh-CN" altLang="en-US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请替换文字内容，点击添加相关标题文字，修改文字内容，也可以直接复制你的内容到此。</a:t>
            </a:r>
            <a:endParaRPr lang="es-ES" altLang="zh-CN" sz="1400" b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1" name="AutoShape 19">
            <a:extLst>
              <a:ext uri="{FF2B5EF4-FFF2-40B4-BE49-F238E27FC236}">
                <a16:creationId xmlns:a16="http://schemas.microsoft.com/office/drawing/2014/main" id="{ACC7777C-EF70-4F82-8B1C-CB6FA73ABDCE}"/>
              </a:ext>
            </a:extLst>
          </p:cNvPr>
          <p:cNvSpPr/>
          <p:nvPr/>
        </p:nvSpPr>
        <p:spPr bwMode="auto">
          <a:xfrm>
            <a:off x="9039360" y="4582840"/>
            <a:ext cx="1852435" cy="101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01663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01663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687"/>
              </a:spcBef>
            </a:pPr>
            <a:r>
              <a:rPr lang="zh-CN" altLang="en-US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请替换文字内容，点击添加相关标题文字，修改文字内容，也可以直接复制你的内容到此。</a:t>
            </a:r>
            <a:endParaRPr lang="es-ES" altLang="zh-CN" sz="1400" b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1554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4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78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4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6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/>
      <p:bldP spid="29702" grpId="0" animBg="1"/>
      <p:bldP spid="29705" grpId="0" animBg="1" autoUpdateAnimBg="0"/>
      <p:bldP spid="29706" grpId="0" autoUpdateAnimBg="0"/>
      <p:bldP spid="29707" grpId="0" animBg="1" autoUpdateAnimBg="0"/>
      <p:bldP spid="29708" grpId="0" autoUpdateAnimBg="0"/>
      <p:bldP spid="29710" grpId="0" autoUpdateAnimBg="0"/>
      <p:bldP spid="29711" grpId="0" animBg="1" autoUpdateAnimBg="0"/>
      <p:bldP spid="29712" grpId="0" autoUpdateAnimBg="0"/>
      <p:bldP spid="29715" grpId="0" autoUpdateAnimBg="0"/>
      <p:bldP spid="29" grpId="0" autoUpdateAnimBg="0"/>
      <p:bldP spid="30" grpId="0" autoUpdateAnimBg="0"/>
      <p:bldP spid="3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1"/>
          <p:cNvGrpSpPr/>
          <p:nvPr/>
        </p:nvGrpSpPr>
        <p:grpSpPr>
          <a:xfrm rot="16200000">
            <a:off x="3418805" y="4037438"/>
            <a:ext cx="769589" cy="513060"/>
            <a:chOff x="3200400" y="1234012"/>
            <a:chExt cx="1371600" cy="728138"/>
          </a:xfrm>
        </p:grpSpPr>
        <p:sp>
          <p:nvSpPr>
            <p:cNvPr id="59" name="Round Single Corner Rectangle 58"/>
            <p:cNvSpPr/>
            <p:nvPr/>
          </p:nvSpPr>
          <p:spPr>
            <a:xfrm>
              <a:off x="4114800" y="1234012"/>
              <a:ext cx="457200" cy="728138"/>
            </a:xfrm>
            <a:prstGeom prst="round1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3657600" y="1234012"/>
              <a:ext cx="457200" cy="7281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61" name="Round Single Corner Rectangle 60"/>
            <p:cNvSpPr/>
            <p:nvPr/>
          </p:nvSpPr>
          <p:spPr>
            <a:xfrm flipH="1">
              <a:off x="3200400" y="1234012"/>
              <a:ext cx="457200" cy="728138"/>
            </a:xfrm>
            <a:prstGeom prst="round1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3" name="Group 62"/>
          <p:cNvGrpSpPr/>
          <p:nvPr/>
        </p:nvGrpSpPr>
        <p:grpSpPr>
          <a:xfrm rot="16200000">
            <a:off x="4459452" y="4037438"/>
            <a:ext cx="769589" cy="513060"/>
            <a:chOff x="3200400" y="1234012"/>
            <a:chExt cx="1371600" cy="728138"/>
          </a:xfrm>
        </p:grpSpPr>
        <p:sp>
          <p:nvSpPr>
            <p:cNvPr id="64" name="Round Single Corner Rectangle 63"/>
            <p:cNvSpPr/>
            <p:nvPr/>
          </p:nvSpPr>
          <p:spPr>
            <a:xfrm>
              <a:off x="4114800" y="1234012"/>
              <a:ext cx="457200" cy="72813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3657600" y="1234012"/>
              <a:ext cx="457200" cy="7281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74" name="Round Single Corner Rectangle 73"/>
            <p:cNvSpPr/>
            <p:nvPr/>
          </p:nvSpPr>
          <p:spPr>
            <a:xfrm flipH="1">
              <a:off x="3200400" y="1234012"/>
              <a:ext cx="457200" cy="72813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4" name="Group 74"/>
          <p:cNvGrpSpPr/>
          <p:nvPr/>
        </p:nvGrpSpPr>
        <p:grpSpPr>
          <a:xfrm rot="16200000">
            <a:off x="5500098" y="4037437"/>
            <a:ext cx="769589" cy="513060"/>
            <a:chOff x="3200400" y="1234012"/>
            <a:chExt cx="1371600" cy="728138"/>
          </a:xfrm>
        </p:grpSpPr>
        <p:sp>
          <p:nvSpPr>
            <p:cNvPr id="76" name="Round Single Corner Rectangle 63"/>
            <p:cNvSpPr/>
            <p:nvPr/>
          </p:nvSpPr>
          <p:spPr>
            <a:xfrm>
              <a:off x="4114800" y="1234012"/>
              <a:ext cx="457200" cy="72813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3657600" y="1234012"/>
              <a:ext cx="457200" cy="72813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78" name="Round Single Corner Rectangle 73"/>
            <p:cNvSpPr/>
            <p:nvPr/>
          </p:nvSpPr>
          <p:spPr>
            <a:xfrm flipH="1">
              <a:off x="3200400" y="1234012"/>
              <a:ext cx="457200" cy="72813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" name="Group 100"/>
          <p:cNvGrpSpPr/>
          <p:nvPr/>
        </p:nvGrpSpPr>
        <p:grpSpPr>
          <a:xfrm rot="16200000">
            <a:off x="8945870" y="3715916"/>
            <a:ext cx="771977" cy="1158493"/>
            <a:chOff x="4257815" y="3604273"/>
            <a:chExt cx="632164" cy="948677"/>
          </a:xfrm>
        </p:grpSpPr>
        <p:grpSp>
          <p:nvGrpSpPr>
            <p:cNvPr id="6" name="Group 96"/>
            <p:cNvGrpSpPr/>
            <p:nvPr/>
          </p:nvGrpSpPr>
          <p:grpSpPr>
            <a:xfrm>
              <a:off x="4257815" y="3905805"/>
              <a:ext cx="632164" cy="647145"/>
              <a:chOff x="4107979" y="4055348"/>
              <a:chExt cx="966386" cy="788823"/>
            </a:xfrm>
          </p:grpSpPr>
          <p:sp>
            <p:nvSpPr>
              <p:cNvPr id="37" name="Isosceles Triangle 36"/>
              <p:cNvSpPr/>
              <p:nvPr/>
            </p:nvSpPr>
            <p:spPr bwMode="auto">
              <a:xfrm rot="10800000">
                <a:off x="4107979" y="4055348"/>
                <a:ext cx="966386" cy="785648"/>
              </a:xfrm>
              <a:prstGeom prst="triangle">
                <a:avLst/>
              </a:prstGeom>
              <a:gradFill>
                <a:gsLst>
                  <a:gs pos="0">
                    <a:schemeClr val="tx1">
                      <a:lumMod val="50000"/>
                      <a:lumOff val="50000"/>
                    </a:schemeClr>
                  </a:gs>
                  <a:gs pos="50000">
                    <a:schemeClr val="bg1">
                      <a:lumMod val="85000"/>
                    </a:schemeClr>
                  </a:gs>
                </a:gsLst>
                <a:lin ang="0" scaled="0"/>
              </a:gradFill>
              <a:ln w="9525">
                <a:noFill/>
                <a:round/>
              </a:ln>
            </p:spPr>
            <p:txBody>
              <a:bodyPr vert="horz" wrap="square" lIns="111664" tIns="55832" rIns="111664" bIns="55832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120000"/>
                  </a:lnSpc>
                </a:pPr>
                <a:endParaRPr lang="en-US" sz="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8" name="Isosceles Triangle 37"/>
              <p:cNvSpPr/>
              <p:nvPr/>
            </p:nvSpPr>
            <p:spPr bwMode="auto">
              <a:xfrm rot="10800000">
                <a:off x="4472566" y="4640971"/>
                <a:ext cx="237212" cy="203200"/>
              </a:xfrm>
              <a:prstGeom prst="triangle">
                <a:avLst/>
              </a:prstGeom>
              <a:solidFill>
                <a:schemeClr val="tx1">
                  <a:lumMod val="90000"/>
                  <a:lumOff val="10000"/>
                </a:schemeClr>
              </a:solidFill>
              <a:ln w="9525">
                <a:noFill/>
                <a:round/>
              </a:ln>
            </p:spPr>
            <p:txBody>
              <a:bodyPr vert="horz" wrap="square" lIns="111664" tIns="55832" rIns="111664" bIns="55832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120000"/>
                  </a:lnSpc>
                </a:pPr>
                <a:endParaRPr lang="en-US" sz="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</p:grpSp>
        <p:grpSp>
          <p:nvGrpSpPr>
            <p:cNvPr id="9" name="Group 96"/>
            <p:cNvGrpSpPr/>
            <p:nvPr/>
          </p:nvGrpSpPr>
          <p:grpSpPr>
            <a:xfrm>
              <a:off x="4259771" y="3604273"/>
              <a:ext cx="630208" cy="416793"/>
              <a:chOff x="2514600" y="3103313"/>
              <a:chExt cx="914400" cy="604745"/>
            </a:xfrm>
          </p:grpSpPr>
          <p:sp>
            <p:nvSpPr>
              <p:cNvPr id="94" name="Pentagon 93"/>
              <p:cNvSpPr/>
              <p:nvPr/>
            </p:nvSpPr>
            <p:spPr>
              <a:xfrm rot="5400000">
                <a:off x="2364628" y="3253285"/>
                <a:ext cx="604743" cy="304800"/>
              </a:xfrm>
              <a:prstGeom prst="homePlat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95" name="Pentagon 94"/>
              <p:cNvSpPr/>
              <p:nvPr/>
            </p:nvSpPr>
            <p:spPr>
              <a:xfrm rot="5400000">
                <a:off x="2669428" y="3253286"/>
                <a:ext cx="604743" cy="304800"/>
              </a:xfrm>
              <a:prstGeom prst="homePlat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96" name="Pentagon 95"/>
              <p:cNvSpPr/>
              <p:nvPr/>
            </p:nvSpPr>
            <p:spPr>
              <a:xfrm rot="5400000">
                <a:off x="2974228" y="3253287"/>
                <a:ext cx="604743" cy="304800"/>
              </a:xfrm>
              <a:prstGeom prst="homePlat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0" name="Group 120"/>
          <p:cNvGrpSpPr/>
          <p:nvPr/>
        </p:nvGrpSpPr>
        <p:grpSpPr>
          <a:xfrm rot="16200000" flipH="1">
            <a:off x="4486292" y="4535690"/>
            <a:ext cx="1773622" cy="510522"/>
            <a:chOff x="4889980" y="1620289"/>
            <a:chExt cx="1452400" cy="418060"/>
          </a:xfrm>
        </p:grpSpPr>
        <p:sp>
          <p:nvSpPr>
            <p:cNvPr id="122" name="Arc 121"/>
            <p:cNvSpPr/>
            <p:nvPr/>
          </p:nvSpPr>
          <p:spPr>
            <a:xfrm>
              <a:off x="5925370" y="1621338"/>
              <a:ext cx="417010" cy="417011"/>
            </a:xfrm>
            <a:prstGeom prst="arc">
              <a:avLst>
                <a:gd name="adj1" fmla="val 16003896"/>
                <a:gd name="adj2" fmla="val 5453928"/>
              </a:avLst>
            </a:prstGeom>
            <a:ln w="28575">
              <a:solidFill>
                <a:schemeClr val="accent2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cxnSp>
          <p:nvCxnSpPr>
            <p:cNvPr id="123" name="Straight Connector 122"/>
            <p:cNvCxnSpPr/>
            <p:nvPr/>
          </p:nvCxnSpPr>
          <p:spPr>
            <a:xfrm flipH="1" flipV="1">
              <a:off x="4889980" y="1620289"/>
              <a:ext cx="1236500" cy="1389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flipH="1">
              <a:off x="4889980" y="2038323"/>
              <a:ext cx="1236500" cy="26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74"/>
          <p:cNvGrpSpPr/>
          <p:nvPr/>
        </p:nvGrpSpPr>
        <p:grpSpPr>
          <a:xfrm rot="16200000">
            <a:off x="6512815" y="4037437"/>
            <a:ext cx="769589" cy="513060"/>
            <a:chOff x="3200400" y="1234012"/>
            <a:chExt cx="1371600" cy="728138"/>
          </a:xfrm>
        </p:grpSpPr>
        <p:sp>
          <p:nvSpPr>
            <p:cNvPr id="70" name="Round Single Corner Rectangle 63"/>
            <p:cNvSpPr/>
            <p:nvPr/>
          </p:nvSpPr>
          <p:spPr>
            <a:xfrm>
              <a:off x="4114800" y="1234012"/>
              <a:ext cx="457200" cy="72813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657600" y="1234012"/>
              <a:ext cx="457200" cy="72813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72" name="Round Single Corner Rectangle 73"/>
            <p:cNvSpPr/>
            <p:nvPr/>
          </p:nvSpPr>
          <p:spPr>
            <a:xfrm flipH="1">
              <a:off x="3200400" y="1234012"/>
              <a:ext cx="457200" cy="72813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2" name="Group 74"/>
          <p:cNvGrpSpPr/>
          <p:nvPr/>
        </p:nvGrpSpPr>
        <p:grpSpPr>
          <a:xfrm rot="16200000">
            <a:off x="7565081" y="4037438"/>
            <a:ext cx="769589" cy="513060"/>
            <a:chOff x="3200400" y="1234012"/>
            <a:chExt cx="1371600" cy="728138"/>
          </a:xfrm>
        </p:grpSpPr>
        <p:sp>
          <p:nvSpPr>
            <p:cNvPr id="75" name="Round Single Corner Rectangle 63"/>
            <p:cNvSpPr/>
            <p:nvPr/>
          </p:nvSpPr>
          <p:spPr>
            <a:xfrm>
              <a:off x="4114800" y="1234012"/>
              <a:ext cx="457200" cy="72813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3657600" y="1234012"/>
              <a:ext cx="457200" cy="72813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80" name="Round Single Corner Rectangle 73"/>
            <p:cNvSpPr/>
            <p:nvPr/>
          </p:nvSpPr>
          <p:spPr>
            <a:xfrm flipH="1">
              <a:off x="3200400" y="1234012"/>
              <a:ext cx="457200" cy="72813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3" name="Group 120"/>
          <p:cNvGrpSpPr/>
          <p:nvPr/>
        </p:nvGrpSpPr>
        <p:grpSpPr>
          <a:xfrm rot="5400000" flipH="1" flipV="1">
            <a:off x="5509872" y="3526795"/>
            <a:ext cx="1773622" cy="510522"/>
            <a:chOff x="4889980" y="1620289"/>
            <a:chExt cx="1452400" cy="418060"/>
          </a:xfrm>
        </p:grpSpPr>
        <p:sp>
          <p:nvSpPr>
            <p:cNvPr id="82" name="Arc 81"/>
            <p:cNvSpPr/>
            <p:nvPr/>
          </p:nvSpPr>
          <p:spPr>
            <a:xfrm>
              <a:off x="5925370" y="1621338"/>
              <a:ext cx="417010" cy="417011"/>
            </a:xfrm>
            <a:prstGeom prst="arc">
              <a:avLst>
                <a:gd name="adj1" fmla="val 16003896"/>
                <a:gd name="adj2" fmla="val 5453928"/>
              </a:avLst>
            </a:prstGeom>
            <a:ln w="28575">
              <a:solidFill>
                <a:schemeClr val="accent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cxnSp>
          <p:nvCxnSpPr>
            <p:cNvPr id="83" name="Straight Connector 82"/>
            <p:cNvCxnSpPr/>
            <p:nvPr/>
          </p:nvCxnSpPr>
          <p:spPr>
            <a:xfrm flipH="1" flipV="1">
              <a:off x="4889980" y="1620289"/>
              <a:ext cx="1236500" cy="1389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H="1">
              <a:off x="4889980" y="2038323"/>
              <a:ext cx="1236500" cy="26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20"/>
          <p:cNvGrpSpPr/>
          <p:nvPr/>
        </p:nvGrpSpPr>
        <p:grpSpPr>
          <a:xfrm rot="16200000" flipH="1">
            <a:off x="6538097" y="4535690"/>
            <a:ext cx="1773622" cy="510522"/>
            <a:chOff x="4889980" y="1620289"/>
            <a:chExt cx="1452400" cy="418060"/>
          </a:xfrm>
        </p:grpSpPr>
        <p:sp>
          <p:nvSpPr>
            <p:cNvPr id="86" name="Arc 85"/>
            <p:cNvSpPr/>
            <p:nvPr/>
          </p:nvSpPr>
          <p:spPr>
            <a:xfrm>
              <a:off x="5925370" y="1621338"/>
              <a:ext cx="417010" cy="417011"/>
            </a:xfrm>
            <a:prstGeom prst="arc">
              <a:avLst>
                <a:gd name="adj1" fmla="val 16003896"/>
                <a:gd name="adj2" fmla="val 5453928"/>
              </a:avLst>
            </a:prstGeom>
            <a:ln w="28575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cxnSp>
          <p:nvCxnSpPr>
            <p:cNvPr id="87" name="Straight Connector 86"/>
            <p:cNvCxnSpPr/>
            <p:nvPr/>
          </p:nvCxnSpPr>
          <p:spPr>
            <a:xfrm flipH="1" flipV="1">
              <a:off x="4889980" y="1620289"/>
              <a:ext cx="1236500" cy="1389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>
              <a:off x="4889980" y="2038323"/>
              <a:ext cx="1236500" cy="26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20"/>
          <p:cNvGrpSpPr/>
          <p:nvPr/>
        </p:nvGrpSpPr>
        <p:grpSpPr>
          <a:xfrm rot="5400000" flipH="1" flipV="1">
            <a:off x="7590364" y="3526795"/>
            <a:ext cx="1773622" cy="510522"/>
            <a:chOff x="4889980" y="1620289"/>
            <a:chExt cx="1452400" cy="418060"/>
          </a:xfrm>
        </p:grpSpPr>
        <p:sp>
          <p:nvSpPr>
            <p:cNvPr id="90" name="Arc 89"/>
            <p:cNvSpPr/>
            <p:nvPr/>
          </p:nvSpPr>
          <p:spPr>
            <a:xfrm>
              <a:off x="5925370" y="1621338"/>
              <a:ext cx="417010" cy="417011"/>
            </a:xfrm>
            <a:prstGeom prst="arc">
              <a:avLst>
                <a:gd name="adj1" fmla="val 16003896"/>
                <a:gd name="adj2" fmla="val 5453928"/>
              </a:avLst>
            </a:prstGeom>
            <a:ln w="28575">
              <a:solidFill>
                <a:schemeClr val="accent5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cxnSp>
          <p:nvCxnSpPr>
            <p:cNvPr id="91" name="Straight Connector 90"/>
            <p:cNvCxnSpPr/>
            <p:nvPr/>
          </p:nvCxnSpPr>
          <p:spPr>
            <a:xfrm flipH="1" flipV="1">
              <a:off x="4889980" y="1620289"/>
              <a:ext cx="1236500" cy="1389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H="1">
              <a:off x="4889980" y="2038323"/>
              <a:ext cx="1236500" cy="26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20"/>
          <p:cNvGrpSpPr/>
          <p:nvPr/>
        </p:nvGrpSpPr>
        <p:grpSpPr>
          <a:xfrm rot="5400000" flipH="1" flipV="1">
            <a:off x="3428578" y="3526795"/>
            <a:ext cx="1773622" cy="510522"/>
            <a:chOff x="4889980" y="1620289"/>
            <a:chExt cx="1452400" cy="418060"/>
          </a:xfrm>
        </p:grpSpPr>
        <p:sp>
          <p:nvSpPr>
            <p:cNvPr id="97" name="Arc 96"/>
            <p:cNvSpPr/>
            <p:nvPr/>
          </p:nvSpPr>
          <p:spPr>
            <a:xfrm>
              <a:off x="5925370" y="1621338"/>
              <a:ext cx="417010" cy="417011"/>
            </a:xfrm>
            <a:prstGeom prst="arc">
              <a:avLst>
                <a:gd name="adj1" fmla="val 16003896"/>
                <a:gd name="adj2" fmla="val 5453928"/>
              </a:avLst>
            </a:prstGeom>
            <a:ln w="28575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>
            <a:xfrm flipH="1" flipV="1">
              <a:off x="4889980" y="1620289"/>
              <a:ext cx="1236500" cy="1389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flipH="1">
              <a:off x="4889980" y="2038323"/>
              <a:ext cx="1236500" cy="26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08"/>
          <p:cNvGrpSpPr/>
          <p:nvPr/>
        </p:nvGrpSpPr>
        <p:grpSpPr>
          <a:xfrm>
            <a:off x="5960958" y="2703250"/>
            <a:ext cx="933684" cy="906954"/>
            <a:chOff x="6299532" y="3384456"/>
            <a:chExt cx="469021" cy="455593"/>
          </a:xfrm>
        </p:grpSpPr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6299532" y="3384456"/>
              <a:ext cx="469021" cy="45559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04" name="Freeform 36"/>
            <p:cNvSpPr>
              <a:spLocks noEditPoints="1"/>
            </p:cNvSpPr>
            <p:nvPr/>
          </p:nvSpPr>
          <p:spPr bwMode="auto">
            <a:xfrm>
              <a:off x="6435895" y="3505670"/>
              <a:ext cx="196295" cy="213164"/>
            </a:xfrm>
            <a:custGeom>
              <a:avLst/>
              <a:gdLst/>
              <a:ahLst/>
              <a:cxnLst>
                <a:cxn ang="0">
                  <a:pos x="55" y="64"/>
                </a:cxn>
                <a:cxn ang="0">
                  <a:pos x="0" y="59"/>
                </a:cxn>
                <a:cxn ang="0">
                  <a:pos x="4" y="9"/>
                </a:cxn>
                <a:cxn ang="0">
                  <a:pos x="9" y="5"/>
                </a:cxn>
                <a:cxn ang="0">
                  <a:pos x="17" y="0"/>
                </a:cxn>
                <a:cxn ang="0">
                  <a:pos x="23" y="9"/>
                </a:cxn>
                <a:cxn ang="0">
                  <a:pos x="36" y="5"/>
                </a:cxn>
                <a:cxn ang="0">
                  <a:pos x="44" y="0"/>
                </a:cxn>
                <a:cxn ang="0">
                  <a:pos x="50" y="9"/>
                </a:cxn>
                <a:cxn ang="0">
                  <a:pos x="59" y="13"/>
                </a:cxn>
                <a:cxn ang="0">
                  <a:pos x="15" y="33"/>
                </a:cxn>
                <a:cxn ang="0">
                  <a:pos x="4" y="23"/>
                </a:cxn>
                <a:cxn ang="0">
                  <a:pos x="15" y="33"/>
                </a:cxn>
                <a:cxn ang="0">
                  <a:pos x="15" y="35"/>
                </a:cxn>
                <a:cxn ang="0">
                  <a:pos x="4" y="47"/>
                </a:cxn>
                <a:cxn ang="0">
                  <a:pos x="15" y="59"/>
                </a:cxn>
                <a:cxn ang="0">
                  <a:pos x="4" y="49"/>
                </a:cxn>
                <a:cxn ang="0">
                  <a:pos x="15" y="59"/>
                </a:cxn>
                <a:cxn ang="0">
                  <a:pos x="17" y="4"/>
                </a:cxn>
                <a:cxn ang="0">
                  <a:pos x="13" y="5"/>
                </a:cxn>
                <a:cxn ang="0">
                  <a:pos x="15" y="17"/>
                </a:cxn>
                <a:cxn ang="0">
                  <a:pos x="18" y="16"/>
                </a:cxn>
                <a:cxn ang="0">
                  <a:pos x="28" y="33"/>
                </a:cxn>
                <a:cxn ang="0">
                  <a:pos x="17" y="23"/>
                </a:cxn>
                <a:cxn ang="0">
                  <a:pos x="28" y="33"/>
                </a:cxn>
                <a:cxn ang="0">
                  <a:pos x="28" y="35"/>
                </a:cxn>
                <a:cxn ang="0">
                  <a:pos x="17" y="47"/>
                </a:cxn>
                <a:cxn ang="0">
                  <a:pos x="28" y="59"/>
                </a:cxn>
                <a:cxn ang="0">
                  <a:pos x="17" y="49"/>
                </a:cxn>
                <a:cxn ang="0">
                  <a:pos x="28" y="59"/>
                </a:cxn>
                <a:cxn ang="0">
                  <a:pos x="42" y="23"/>
                </a:cxn>
                <a:cxn ang="0">
                  <a:pos x="31" y="33"/>
                </a:cxn>
                <a:cxn ang="0">
                  <a:pos x="42" y="47"/>
                </a:cxn>
                <a:cxn ang="0">
                  <a:pos x="31" y="35"/>
                </a:cxn>
                <a:cxn ang="0">
                  <a:pos x="42" y="47"/>
                </a:cxn>
                <a:cxn ang="0">
                  <a:pos x="42" y="49"/>
                </a:cxn>
                <a:cxn ang="0">
                  <a:pos x="31" y="59"/>
                </a:cxn>
                <a:cxn ang="0">
                  <a:pos x="45" y="5"/>
                </a:cxn>
                <a:cxn ang="0">
                  <a:pos x="42" y="4"/>
                </a:cxn>
                <a:cxn ang="0">
                  <a:pos x="41" y="16"/>
                </a:cxn>
                <a:cxn ang="0">
                  <a:pos x="44" y="17"/>
                </a:cxn>
                <a:cxn ang="0">
                  <a:pos x="45" y="5"/>
                </a:cxn>
                <a:cxn ang="0">
                  <a:pos x="55" y="23"/>
                </a:cxn>
                <a:cxn ang="0">
                  <a:pos x="44" y="33"/>
                </a:cxn>
                <a:cxn ang="0">
                  <a:pos x="55" y="47"/>
                </a:cxn>
                <a:cxn ang="0">
                  <a:pos x="44" y="35"/>
                </a:cxn>
                <a:cxn ang="0">
                  <a:pos x="55" y="47"/>
                </a:cxn>
                <a:cxn ang="0">
                  <a:pos x="55" y="49"/>
                </a:cxn>
                <a:cxn ang="0">
                  <a:pos x="44" y="59"/>
                </a:cxn>
              </a:cxnLst>
              <a:rect l="0" t="0" r="r" b="b"/>
              <a:pathLst>
                <a:path w="59" h="64">
                  <a:moveTo>
                    <a:pt x="59" y="59"/>
                  </a:moveTo>
                  <a:cubicBezTo>
                    <a:pt x="59" y="62"/>
                    <a:pt x="57" y="64"/>
                    <a:pt x="55" y="64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2" y="64"/>
                    <a:pt x="0" y="62"/>
                    <a:pt x="0" y="5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1"/>
                    <a:pt x="2" y="9"/>
                    <a:pt x="4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2"/>
                    <a:pt x="11" y="0"/>
                    <a:pt x="15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0" y="0"/>
                    <a:pt x="23" y="2"/>
                    <a:pt x="23" y="5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2"/>
                    <a:pt x="39" y="0"/>
                    <a:pt x="42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7" y="0"/>
                    <a:pt x="50" y="2"/>
                    <a:pt x="50" y="5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7" y="9"/>
                    <a:pt x="59" y="11"/>
                    <a:pt x="59" y="13"/>
                  </a:cubicBezTo>
                  <a:lnTo>
                    <a:pt x="59" y="59"/>
                  </a:lnTo>
                  <a:close/>
                  <a:moveTo>
                    <a:pt x="15" y="33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33"/>
                    <a:pt x="4" y="33"/>
                    <a:pt x="4" y="33"/>
                  </a:cubicBezTo>
                  <a:lnTo>
                    <a:pt x="15" y="33"/>
                  </a:lnTo>
                  <a:close/>
                  <a:moveTo>
                    <a:pt x="15" y="47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47"/>
                    <a:pt x="4" y="47"/>
                    <a:pt x="4" y="47"/>
                  </a:cubicBezTo>
                  <a:lnTo>
                    <a:pt x="15" y="47"/>
                  </a:lnTo>
                  <a:close/>
                  <a:moveTo>
                    <a:pt x="15" y="59"/>
                  </a:moveTo>
                  <a:cubicBezTo>
                    <a:pt x="15" y="49"/>
                    <a:pt x="15" y="49"/>
                    <a:pt x="15" y="49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59"/>
                    <a:pt x="4" y="59"/>
                    <a:pt x="4" y="59"/>
                  </a:cubicBezTo>
                  <a:lnTo>
                    <a:pt x="15" y="59"/>
                  </a:lnTo>
                  <a:close/>
                  <a:moveTo>
                    <a:pt x="18" y="5"/>
                  </a:moveTo>
                  <a:cubicBezTo>
                    <a:pt x="18" y="5"/>
                    <a:pt x="18" y="4"/>
                    <a:pt x="17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3" y="5"/>
                    <a:pt x="13" y="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4" y="17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8" y="16"/>
                    <a:pt x="18" y="16"/>
                  </a:cubicBezTo>
                  <a:lnTo>
                    <a:pt x="18" y="5"/>
                  </a:lnTo>
                  <a:close/>
                  <a:moveTo>
                    <a:pt x="28" y="33"/>
                  </a:moveTo>
                  <a:cubicBezTo>
                    <a:pt x="28" y="23"/>
                    <a:pt x="28" y="23"/>
                    <a:pt x="28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33"/>
                    <a:pt x="17" y="33"/>
                    <a:pt x="17" y="33"/>
                  </a:cubicBezTo>
                  <a:lnTo>
                    <a:pt x="28" y="33"/>
                  </a:lnTo>
                  <a:close/>
                  <a:moveTo>
                    <a:pt x="28" y="47"/>
                  </a:moveTo>
                  <a:cubicBezTo>
                    <a:pt x="28" y="35"/>
                    <a:pt x="28" y="35"/>
                    <a:pt x="28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47"/>
                    <a:pt x="17" y="47"/>
                    <a:pt x="17" y="47"/>
                  </a:cubicBezTo>
                  <a:lnTo>
                    <a:pt x="28" y="47"/>
                  </a:lnTo>
                  <a:close/>
                  <a:moveTo>
                    <a:pt x="28" y="59"/>
                  </a:moveTo>
                  <a:cubicBezTo>
                    <a:pt x="28" y="49"/>
                    <a:pt x="28" y="49"/>
                    <a:pt x="28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59"/>
                    <a:pt x="17" y="59"/>
                    <a:pt x="17" y="59"/>
                  </a:cubicBezTo>
                  <a:lnTo>
                    <a:pt x="28" y="59"/>
                  </a:lnTo>
                  <a:close/>
                  <a:moveTo>
                    <a:pt x="42" y="33"/>
                  </a:moveTo>
                  <a:cubicBezTo>
                    <a:pt x="42" y="23"/>
                    <a:pt x="42" y="23"/>
                    <a:pt x="42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33"/>
                    <a:pt x="31" y="33"/>
                    <a:pt x="31" y="33"/>
                  </a:cubicBezTo>
                  <a:lnTo>
                    <a:pt x="42" y="33"/>
                  </a:lnTo>
                  <a:close/>
                  <a:moveTo>
                    <a:pt x="42" y="47"/>
                  </a:moveTo>
                  <a:cubicBezTo>
                    <a:pt x="42" y="35"/>
                    <a:pt x="42" y="35"/>
                    <a:pt x="42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47"/>
                    <a:pt x="31" y="47"/>
                    <a:pt x="31" y="47"/>
                  </a:cubicBezTo>
                  <a:lnTo>
                    <a:pt x="42" y="47"/>
                  </a:lnTo>
                  <a:close/>
                  <a:moveTo>
                    <a:pt x="42" y="59"/>
                  </a:moveTo>
                  <a:cubicBezTo>
                    <a:pt x="42" y="49"/>
                    <a:pt x="42" y="49"/>
                    <a:pt x="42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59"/>
                    <a:pt x="31" y="59"/>
                    <a:pt x="31" y="59"/>
                  </a:cubicBezTo>
                  <a:lnTo>
                    <a:pt x="42" y="59"/>
                  </a:lnTo>
                  <a:close/>
                  <a:moveTo>
                    <a:pt x="45" y="5"/>
                  </a:moveTo>
                  <a:cubicBezTo>
                    <a:pt x="45" y="5"/>
                    <a:pt x="45" y="4"/>
                    <a:pt x="44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1" y="4"/>
                    <a:pt x="41" y="5"/>
                    <a:pt x="41" y="5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7"/>
                    <a:pt x="42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5" y="17"/>
                    <a:pt x="45" y="16"/>
                    <a:pt x="45" y="16"/>
                  </a:cubicBezTo>
                  <a:lnTo>
                    <a:pt x="45" y="5"/>
                  </a:lnTo>
                  <a:close/>
                  <a:moveTo>
                    <a:pt x="55" y="33"/>
                  </a:moveTo>
                  <a:cubicBezTo>
                    <a:pt x="55" y="23"/>
                    <a:pt x="55" y="23"/>
                    <a:pt x="55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33"/>
                    <a:pt x="44" y="33"/>
                    <a:pt x="44" y="33"/>
                  </a:cubicBezTo>
                  <a:lnTo>
                    <a:pt x="55" y="33"/>
                  </a:lnTo>
                  <a:close/>
                  <a:moveTo>
                    <a:pt x="55" y="47"/>
                  </a:moveTo>
                  <a:cubicBezTo>
                    <a:pt x="55" y="35"/>
                    <a:pt x="55" y="35"/>
                    <a:pt x="55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47"/>
                    <a:pt x="44" y="47"/>
                    <a:pt x="44" y="47"/>
                  </a:cubicBezTo>
                  <a:lnTo>
                    <a:pt x="55" y="47"/>
                  </a:lnTo>
                  <a:close/>
                  <a:moveTo>
                    <a:pt x="55" y="59"/>
                  </a:moveTo>
                  <a:cubicBezTo>
                    <a:pt x="55" y="49"/>
                    <a:pt x="55" y="49"/>
                    <a:pt x="55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59"/>
                    <a:pt x="44" y="59"/>
                    <a:pt x="44" y="59"/>
                  </a:cubicBezTo>
                  <a:lnTo>
                    <a:pt x="55" y="5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8" name="Group 111"/>
          <p:cNvGrpSpPr/>
          <p:nvPr/>
        </p:nvGrpSpPr>
        <p:grpSpPr>
          <a:xfrm>
            <a:off x="6973675" y="5035695"/>
            <a:ext cx="933684" cy="906954"/>
            <a:chOff x="630683" y="4190009"/>
            <a:chExt cx="469021" cy="455593"/>
          </a:xfrm>
        </p:grpSpPr>
        <p:sp>
          <p:nvSpPr>
            <p:cNvPr id="106" name="Oval 105"/>
            <p:cNvSpPr>
              <a:spLocks noChangeAspect="1"/>
            </p:cNvSpPr>
            <p:nvPr/>
          </p:nvSpPr>
          <p:spPr>
            <a:xfrm>
              <a:off x="630683" y="4190009"/>
              <a:ext cx="469021" cy="45559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07" name="Freeform 103"/>
            <p:cNvSpPr>
              <a:spLocks noEditPoints="1"/>
            </p:cNvSpPr>
            <p:nvPr/>
          </p:nvSpPr>
          <p:spPr bwMode="auto">
            <a:xfrm>
              <a:off x="765181" y="4270535"/>
              <a:ext cx="200025" cy="294541"/>
            </a:xfrm>
            <a:custGeom>
              <a:avLst/>
              <a:gdLst/>
              <a:ahLst/>
              <a:cxnLst>
                <a:cxn ang="0">
                  <a:pos x="37" y="29"/>
                </a:cxn>
                <a:cxn ang="0">
                  <a:pos x="31" y="41"/>
                </a:cxn>
                <a:cxn ang="0">
                  <a:pos x="33" y="44"/>
                </a:cxn>
                <a:cxn ang="0">
                  <a:pos x="32" y="47"/>
                </a:cxn>
                <a:cxn ang="0">
                  <a:pos x="33" y="49"/>
                </a:cxn>
                <a:cxn ang="0">
                  <a:pos x="31" y="53"/>
                </a:cxn>
                <a:cxn ang="0">
                  <a:pos x="31" y="54"/>
                </a:cxn>
                <a:cxn ang="0">
                  <a:pos x="27" y="58"/>
                </a:cxn>
                <a:cxn ang="0">
                  <a:pos x="21" y="62"/>
                </a:cxn>
                <a:cxn ang="0">
                  <a:pos x="15" y="58"/>
                </a:cxn>
                <a:cxn ang="0">
                  <a:pos x="11" y="54"/>
                </a:cxn>
                <a:cxn ang="0">
                  <a:pos x="11" y="53"/>
                </a:cxn>
                <a:cxn ang="0">
                  <a:pos x="9" y="49"/>
                </a:cxn>
                <a:cxn ang="0">
                  <a:pos x="10" y="47"/>
                </a:cxn>
                <a:cxn ang="0">
                  <a:pos x="9" y="44"/>
                </a:cxn>
                <a:cxn ang="0">
                  <a:pos x="11" y="41"/>
                </a:cxn>
                <a:cxn ang="0">
                  <a:pos x="5" y="29"/>
                </a:cxn>
                <a:cxn ang="0">
                  <a:pos x="0" y="18"/>
                </a:cxn>
                <a:cxn ang="0">
                  <a:pos x="21" y="0"/>
                </a:cxn>
                <a:cxn ang="0">
                  <a:pos x="42" y="18"/>
                </a:cxn>
                <a:cxn ang="0">
                  <a:pos x="37" y="29"/>
                </a:cxn>
                <a:cxn ang="0">
                  <a:pos x="21" y="6"/>
                </a:cxn>
                <a:cxn ang="0">
                  <a:pos x="6" y="18"/>
                </a:cxn>
                <a:cxn ang="0">
                  <a:pos x="8" y="26"/>
                </a:cxn>
                <a:cxn ang="0">
                  <a:pos x="11" y="28"/>
                </a:cxn>
                <a:cxn ang="0">
                  <a:pos x="16" y="40"/>
                </a:cxn>
                <a:cxn ang="0">
                  <a:pos x="26" y="40"/>
                </a:cxn>
                <a:cxn ang="0">
                  <a:pos x="31" y="28"/>
                </a:cxn>
                <a:cxn ang="0">
                  <a:pos x="34" y="26"/>
                </a:cxn>
                <a:cxn ang="0">
                  <a:pos x="36" y="18"/>
                </a:cxn>
                <a:cxn ang="0">
                  <a:pos x="21" y="6"/>
                </a:cxn>
                <a:cxn ang="0">
                  <a:pos x="29" y="20"/>
                </a:cxn>
                <a:cxn ang="0">
                  <a:pos x="27" y="18"/>
                </a:cxn>
                <a:cxn ang="0">
                  <a:pos x="21" y="15"/>
                </a:cxn>
                <a:cxn ang="0">
                  <a:pos x="20" y="13"/>
                </a:cxn>
                <a:cxn ang="0">
                  <a:pos x="21" y="12"/>
                </a:cxn>
                <a:cxn ang="0">
                  <a:pos x="30" y="18"/>
                </a:cxn>
                <a:cxn ang="0">
                  <a:pos x="29" y="20"/>
                </a:cxn>
              </a:cxnLst>
              <a:rect l="0" t="0" r="r" b="b"/>
              <a:pathLst>
                <a:path w="42" h="62">
                  <a:moveTo>
                    <a:pt x="37" y="29"/>
                  </a:moveTo>
                  <a:cubicBezTo>
                    <a:pt x="35" y="32"/>
                    <a:pt x="31" y="37"/>
                    <a:pt x="31" y="41"/>
                  </a:cubicBezTo>
                  <a:cubicBezTo>
                    <a:pt x="32" y="42"/>
                    <a:pt x="33" y="43"/>
                    <a:pt x="33" y="44"/>
                  </a:cubicBezTo>
                  <a:cubicBezTo>
                    <a:pt x="33" y="45"/>
                    <a:pt x="32" y="46"/>
                    <a:pt x="32" y="47"/>
                  </a:cubicBezTo>
                  <a:cubicBezTo>
                    <a:pt x="32" y="47"/>
                    <a:pt x="33" y="48"/>
                    <a:pt x="33" y="49"/>
                  </a:cubicBezTo>
                  <a:cubicBezTo>
                    <a:pt x="33" y="51"/>
                    <a:pt x="32" y="52"/>
                    <a:pt x="31" y="53"/>
                  </a:cubicBezTo>
                  <a:cubicBezTo>
                    <a:pt x="31" y="53"/>
                    <a:pt x="31" y="54"/>
                    <a:pt x="31" y="54"/>
                  </a:cubicBezTo>
                  <a:cubicBezTo>
                    <a:pt x="31" y="57"/>
                    <a:pt x="29" y="58"/>
                    <a:pt x="27" y="58"/>
                  </a:cubicBezTo>
                  <a:cubicBezTo>
                    <a:pt x="26" y="61"/>
                    <a:pt x="24" y="62"/>
                    <a:pt x="21" y="62"/>
                  </a:cubicBezTo>
                  <a:cubicBezTo>
                    <a:pt x="19" y="62"/>
                    <a:pt x="16" y="61"/>
                    <a:pt x="15" y="58"/>
                  </a:cubicBezTo>
                  <a:cubicBezTo>
                    <a:pt x="13" y="58"/>
                    <a:pt x="11" y="57"/>
                    <a:pt x="11" y="54"/>
                  </a:cubicBezTo>
                  <a:cubicBezTo>
                    <a:pt x="11" y="54"/>
                    <a:pt x="11" y="53"/>
                    <a:pt x="11" y="53"/>
                  </a:cubicBezTo>
                  <a:cubicBezTo>
                    <a:pt x="10" y="52"/>
                    <a:pt x="9" y="51"/>
                    <a:pt x="9" y="49"/>
                  </a:cubicBezTo>
                  <a:cubicBezTo>
                    <a:pt x="9" y="48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3"/>
                    <a:pt x="10" y="42"/>
                    <a:pt x="11" y="41"/>
                  </a:cubicBezTo>
                  <a:cubicBezTo>
                    <a:pt x="11" y="37"/>
                    <a:pt x="7" y="32"/>
                    <a:pt x="5" y="29"/>
                  </a:cubicBezTo>
                  <a:cubicBezTo>
                    <a:pt x="2" y="26"/>
                    <a:pt x="0" y="23"/>
                    <a:pt x="0" y="18"/>
                  </a:cubicBezTo>
                  <a:cubicBezTo>
                    <a:pt x="0" y="8"/>
                    <a:pt x="11" y="0"/>
                    <a:pt x="21" y="0"/>
                  </a:cubicBezTo>
                  <a:cubicBezTo>
                    <a:pt x="31" y="0"/>
                    <a:pt x="42" y="8"/>
                    <a:pt x="42" y="18"/>
                  </a:cubicBezTo>
                  <a:cubicBezTo>
                    <a:pt x="42" y="23"/>
                    <a:pt x="40" y="26"/>
                    <a:pt x="37" y="29"/>
                  </a:cubicBezTo>
                  <a:close/>
                  <a:moveTo>
                    <a:pt x="21" y="6"/>
                  </a:moveTo>
                  <a:cubicBezTo>
                    <a:pt x="14" y="6"/>
                    <a:pt x="6" y="10"/>
                    <a:pt x="6" y="18"/>
                  </a:cubicBezTo>
                  <a:cubicBezTo>
                    <a:pt x="6" y="21"/>
                    <a:pt x="7" y="24"/>
                    <a:pt x="8" y="26"/>
                  </a:cubicBezTo>
                  <a:cubicBezTo>
                    <a:pt x="9" y="27"/>
                    <a:pt x="10" y="27"/>
                    <a:pt x="11" y="28"/>
                  </a:cubicBezTo>
                  <a:cubicBezTo>
                    <a:pt x="14" y="32"/>
                    <a:pt x="16" y="36"/>
                    <a:pt x="16" y="40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36"/>
                    <a:pt x="28" y="32"/>
                    <a:pt x="31" y="28"/>
                  </a:cubicBezTo>
                  <a:cubicBezTo>
                    <a:pt x="32" y="27"/>
                    <a:pt x="33" y="27"/>
                    <a:pt x="34" y="26"/>
                  </a:cubicBezTo>
                  <a:cubicBezTo>
                    <a:pt x="35" y="24"/>
                    <a:pt x="36" y="21"/>
                    <a:pt x="36" y="18"/>
                  </a:cubicBezTo>
                  <a:cubicBezTo>
                    <a:pt x="36" y="10"/>
                    <a:pt x="28" y="6"/>
                    <a:pt x="21" y="6"/>
                  </a:cubicBezTo>
                  <a:close/>
                  <a:moveTo>
                    <a:pt x="29" y="20"/>
                  </a:moveTo>
                  <a:cubicBezTo>
                    <a:pt x="28" y="20"/>
                    <a:pt x="27" y="19"/>
                    <a:pt x="27" y="18"/>
                  </a:cubicBezTo>
                  <a:cubicBezTo>
                    <a:pt x="27" y="16"/>
                    <a:pt x="23" y="15"/>
                    <a:pt x="21" y="15"/>
                  </a:cubicBezTo>
                  <a:cubicBezTo>
                    <a:pt x="20" y="15"/>
                    <a:pt x="20" y="14"/>
                    <a:pt x="20" y="13"/>
                  </a:cubicBezTo>
                  <a:cubicBezTo>
                    <a:pt x="20" y="13"/>
                    <a:pt x="20" y="12"/>
                    <a:pt x="21" y="12"/>
                  </a:cubicBezTo>
                  <a:cubicBezTo>
                    <a:pt x="25" y="12"/>
                    <a:pt x="30" y="14"/>
                    <a:pt x="30" y="18"/>
                  </a:cubicBezTo>
                  <a:cubicBezTo>
                    <a:pt x="30" y="19"/>
                    <a:pt x="29" y="20"/>
                    <a:pt x="29" y="2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9" name="Group 114"/>
          <p:cNvGrpSpPr/>
          <p:nvPr/>
        </p:nvGrpSpPr>
        <p:grpSpPr>
          <a:xfrm>
            <a:off x="4920310" y="5035695"/>
            <a:ext cx="933684" cy="906954"/>
            <a:chOff x="3425803" y="3384456"/>
            <a:chExt cx="469021" cy="455593"/>
          </a:xfrm>
        </p:grpSpPr>
        <p:sp>
          <p:nvSpPr>
            <p:cNvPr id="109" name="Oval 108"/>
            <p:cNvSpPr>
              <a:spLocks noChangeAspect="1"/>
            </p:cNvSpPr>
            <p:nvPr/>
          </p:nvSpPr>
          <p:spPr>
            <a:xfrm>
              <a:off x="3425803" y="3384456"/>
              <a:ext cx="469021" cy="45559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10" name="Freeform 5"/>
            <p:cNvSpPr>
              <a:spLocks noEditPoints="1"/>
            </p:cNvSpPr>
            <p:nvPr/>
          </p:nvSpPr>
          <p:spPr bwMode="auto">
            <a:xfrm>
              <a:off x="3520613" y="3471340"/>
              <a:ext cx="279400" cy="279400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255" y="135"/>
                </a:cxn>
                <a:cxn ang="0">
                  <a:pos x="277" y="122"/>
                </a:cxn>
                <a:cxn ang="0">
                  <a:pos x="303" y="116"/>
                </a:cxn>
                <a:cxn ang="0">
                  <a:pos x="296" y="105"/>
                </a:cxn>
                <a:cxn ang="0">
                  <a:pos x="278" y="89"/>
                </a:cxn>
                <a:cxn ang="0">
                  <a:pos x="265" y="90"/>
                </a:cxn>
                <a:cxn ang="0">
                  <a:pos x="256" y="82"/>
                </a:cxn>
                <a:cxn ang="0">
                  <a:pos x="231" y="73"/>
                </a:cxn>
                <a:cxn ang="0">
                  <a:pos x="234" y="98"/>
                </a:cxn>
                <a:cxn ang="0">
                  <a:pos x="224" y="118"/>
                </a:cxn>
                <a:cxn ang="0">
                  <a:pos x="205" y="103"/>
                </a:cxn>
                <a:cxn ang="0">
                  <a:pos x="175" y="89"/>
                </a:cxn>
                <a:cxn ang="0">
                  <a:pos x="183" y="68"/>
                </a:cxn>
                <a:cxn ang="0">
                  <a:pos x="212" y="58"/>
                </a:cxn>
                <a:cxn ang="0">
                  <a:pos x="207" y="47"/>
                </a:cxn>
                <a:cxn ang="0">
                  <a:pos x="188" y="50"/>
                </a:cxn>
                <a:cxn ang="0">
                  <a:pos x="168" y="37"/>
                </a:cxn>
                <a:cxn ang="0">
                  <a:pos x="171" y="52"/>
                </a:cxn>
                <a:cxn ang="0">
                  <a:pos x="157" y="52"/>
                </a:cxn>
                <a:cxn ang="0">
                  <a:pos x="141" y="40"/>
                </a:cxn>
                <a:cxn ang="0">
                  <a:pos x="126" y="47"/>
                </a:cxn>
                <a:cxn ang="0">
                  <a:pos x="143" y="51"/>
                </a:cxn>
                <a:cxn ang="0">
                  <a:pos x="131" y="58"/>
                </a:cxn>
                <a:cxn ang="0">
                  <a:pos x="56" y="107"/>
                </a:cxn>
                <a:cxn ang="0">
                  <a:pos x="65" y="118"/>
                </a:cxn>
                <a:cxn ang="0">
                  <a:pos x="79" y="135"/>
                </a:cxn>
                <a:cxn ang="0">
                  <a:pos x="74" y="158"/>
                </a:cxn>
                <a:cxn ang="0">
                  <a:pos x="88" y="185"/>
                </a:cxn>
                <a:cxn ang="0">
                  <a:pos x="108" y="214"/>
                </a:cxn>
                <a:cxn ang="0">
                  <a:pos x="118" y="227"/>
                </a:cxn>
                <a:cxn ang="0">
                  <a:pos x="105" y="197"/>
                </a:cxn>
                <a:cxn ang="0">
                  <a:pos x="125" y="225"/>
                </a:cxn>
                <a:cxn ang="0">
                  <a:pos x="150" y="255"/>
                </a:cxn>
                <a:cxn ang="0">
                  <a:pos x="184" y="269"/>
                </a:cxn>
                <a:cxn ang="0">
                  <a:pos x="213" y="290"/>
                </a:cxn>
                <a:cxn ang="0">
                  <a:pos x="224" y="288"/>
                </a:cxn>
                <a:cxn ang="0">
                  <a:pos x="212" y="268"/>
                </a:cxn>
                <a:cxn ang="0">
                  <a:pos x="197" y="262"/>
                </a:cxn>
                <a:cxn ang="0">
                  <a:pos x="194" y="239"/>
                </a:cxn>
                <a:cxn ang="0">
                  <a:pos x="171" y="250"/>
                </a:cxn>
                <a:cxn ang="0">
                  <a:pos x="168" y="210"/>
                </a:cxn>
                <a:cxn ang="0">
                  <a:pos x="184" y="206"/>
                </a:cxn>
                <a:cxn ang="0">
                  <a:pos x="196" y="202"/>
                </a:cxn>
                <a:cxn ang="0">
                  <a:pos x="214" y="211"/>
                </a:cxn>
                <a:cxn ang="0">
                  <a:pos x="221" y="205"/>
                </a:cxn>
                <a:cxn ang="0">
                  <a:pos x="234" y="179"/>
                </a:cxn>
                <a:cxn ang="0">
                  <a:pos x="233" y="171"/>
                </a:cxn>
                <a:cxn ang="0">
                  <a:pos x="252" y="157"/>
                </a:cxn>
                <a:cxn ang="0">
                  <a:pos x="266" y="143"/>
                </a:cxn>
                <a:cxn ang="0">
                  <a:pos x="273" y="131"/>
                </a:cxn>
                <a:cxn ang="0">
                  <a:pos x="255" y="135"/>
                </a:cxn>
                <a:cxn ang="0">
                  <a:pos x="295" y="298"/>
                </a:cxn>
                <a:cxn ang="0">
                  <a:pos x="272" y="288"/>
                </a:cxn>
                <a:cxn ang="0">
                  <a:pos x="251" y="288"/>
                </a:cxn>
                <a:cxn ang="0">
                  <a:pos x="236" y="286"/>
                </a:cxn>
                <a:cxn ang="0">
                  <a:pos x="230" y="307"/>
                </a:cxn>
                <a:cxn ang="0">
                  <a:pos x="223" y="335"/>
                </a:cxn>
                <a:cxn ang="0">
                  <a:pos x="308" y="302"/>
                </a:cxn>
              </a:cxnLst>
              <a:rect l="0" t="0" r="r" b="b"/>
              <a:pathLst>
                <a:path w="384" h="384">
                  <a:moveTo>
                    <a:pt x="384" y="192"/>
                  </a:moveTo>
                  <a:cubicBezTo>
                    <a:pt x="384" y="298"/>
                    <a:pt x="298" y="384"/>
                    <a:pt x="192" y="384"/>
                  </a:cubicBezTo>
                  <a:cubicBezTo>
                    <a:pt x="86" y="384"/>
                    <a:pt x="0" y="298"/>
                    <a:pt x="0" y="192"/>
                  </a:cubicBezTo>
                  <a:cubicBezTo>
                    <a:pt x="0" y="86"/>
                    <a:pt x="86" y="0"/>
                    <a:pt x="192" y="0"/>
                  </a:cubicBezTo>
                  <a:cubicBezTo>
                    <a:pt x="298" y="0"/>
                    <a:pt x="384" y="86"/>
                    <a:pt x="384" y="192"/>
                  </a:cubicBezTo>
                  <a:close/>
                  <a:moveTo>
                    <a:pt x="255" y="135"/>
                  </a:moveTo>
                  <a:cubicBezTo>
                    <a:pt x="256" y="135"/>
                    <a:pt x="257" y="130"/>
                    <a:pt x="258" y="129"/>
                  </a:cubicBezTo>
                  <a:cubicBezTo>
                    <a:pt x="260" y="127"/>
                    <a:pt x="262" y="126"/>
                    <a:pt x="264" y="125"/>
                  </a:cubicBezTo>
                  <a:cubicBezTo>
                    <a:pt x="268" y="124"/>
                    <a:pt x="272" y="123"/>
                    <a:pt x="277" y="122"/>
                  </a:cubicBezTo>
                  <a:cubicBezTo>
                    <a:pt x="281" y="121"/>
                    <a:pt x="286" y="121"/>
                    <a:pt x="289" y="125"/>
                  </a:cubicBezTo>
                  <a:cubicBezTo>
                    <a:pt x="289" y="124"/>
                    <a:pt x="295" y="119"/>
                    <a:pt x="295" y="119"/>
                  </a:cubicBezTo>
                  <a:cubicBezTo>
                    <a:pt x="298" y="118"/>
                    <a:pt x="301" y="118"/>
                    <a:pt x="303" y="116"/>
                  </a:cubicBezTo>
                  <a:cubicBezTo>
                    <a:pt x="303" y="115"/>
                    <a:pt x="303" y="110"/>
                    <a:pt x="303" y="110"/>
                  </a:cubicBezTo>
                  <a:cubicBezTo>
                    <a:pt x="299" y="111"/>
                    <a:pt x="298" y="107"/>
                    <a:pt x="297" y="103"/>
                  </a:cubicBezTo>
                  <a:cubicBezTo>
                    <a:pt x="297" y="104"/>
                    <a:pt x="297" y="104"/>
                    <a:pt x="296" y="105"/>
                  </a:cubicBezTo>
                  <a:cubicBezTo>
                    <a:pt x="296" y="102"/>
                    <a:pt x="291" y="104"/>
                    <a:pt x="290" y="104"/>
                  </a:cubicBezTo>
                  <a:cubicBezTo>
                    <a:pt x="284" y="102"/>
                    <a:pt x="285" y="98"/>
                    <a:pt x="283" y="94"/>
                  </a:cubicBezTo>
                  <a:cubicBezTo>
                    <a:pt x="282" y="92"/>
                    <a:pt x="279" y="91"/>
                    <a:pt x="278" y="89"/>
                  </a:cubicBezTo>
                  <a:cubicBezTo>
                    <a:pt x="277" y="87"/>
                    <a:pt x="277" y="84"/>
                    <a:pt x="274" y="84"/>
                  </a:cubicBezTo>
                  <a:cubicBezTo>
                    <a:pt x="273" y="84"/>
                    <a:pt x="270" y="89"/>
                    <a:pt x="270" y="89"/>
                  </a:cubicBezTo>
                  <a:cubicBezTo>
                    <a:pt x="267" y="88"/>
                    <a:pt x="266" y="89"/>
                    <a:pt x="265" y="90"/>
                  </a:cubicBezTo>
                  <a:cubicBezTo>
                    <a:pt x="263" y="91"/>
                    <a:pt x="262" y="91"/>
                    <a:pt x="260" y="92"/>
                  </a:cubicBezTo>
                  <a:cubicBezTo>
                    <a:pt x="265" y="90"/>
                    <a:pt x="258" y="88"/>
                    <a:pt x="256" y="88"/>
                  </a:cubicBezTo>
                  <a:cubicBezTo>
                    <a:pt x="260" y="87"/>
                    <a:pt x="258" y="83"/>
                    <a:pt x="256" y="82"/>
                  </a:cubicBezTo>
                  <a:cubicBezTo>
                    <a:pt x="256" y="82"/>
                    <a:pt x="257" y="82"/>
                    <a:pt x="257" y="82"/>
                  </a:cubicBezTo>
                  <a:cubicBezTo>
                    <a:pt x="257" y="79"/>
                    <a:pt x="250" y="77"/>
                    <a:pt x="247" y="76"/>
                  </a:cubicBezTo>
                  <a:cubicBezTo>
                    <a:pt x="245" y="74"/>
                    <a:pt x="233" y="72"/>
                    <a:pt x="231" y="73"/>
                  </a:cubicBezTo>
                  <a:cubicBezTo>
                    <a:pt x="228" y="75"/>
                    <a:pt x="231" y="80"/>
                    <a:pt x="231" y="83"/>
                  </a:cubicBezTo>
                  <a:cubicBezTo>
                    <a:pt x="232" y="86"/>
                    <a:pt x="228" y="86"/>
                    <a:pt x="228" y="89"/>
                  </a:cubicBezTo>
                  <a:cubicBezTo>
                    <a:pt x="228" y="93"/>
                    <a:pt x="236" y="92"/>
                    <a:pt x="234" y="98"/>
                  </a:cubicBezTo>
                  <a:cubicBezTo>
                    <a:pt x="233" y="102"/>
                    <a:pt x="228" y="102"/>
                    <a:pt x="226" y="105"/>
                  </a:cubicBezTo>
                  <a:cubicBezTo>
                    <a:pt x="224" y="108"/>
                    <a:pt x="227" y="112"/>
                    <a:pt x="229" y="114"/>
                  </a:cubicBezTo>
                  <a:cubicBezTo>
                    <a:pt x="231" y="115"/>
                    <a:pt x="225" y="118"/>
                    <a:pt x="224" y="118"/>
                  </a:cubicBezTo>
                  <a:cubicBezTo>
                    <a:pt x="220" y="120"/>
                    <a:pt x="217" y="114"/>
                    <a:pt x="216" y="110"/>
                  </a:cubicBezTo>
                  <a:cubicBezTo>
                    <a:pt x="215" y="108"/>
                    <a:pt x="215" y="104"/>
                    <a:pt x="212" y="103"/>
                  </a:cubicBezTo>
                  <a:cubicBezTo>
                    <a:pt x="210" y="102"/>
                    <a:pt x="206" y="102"/>
                    <a:pt x="205" y="103"/>
                  </a:cubicBezTo>
                  <a:cubicBezTo>
                    <a:pt x="203" y="99"/>
                    <a:pt x="198" y="98"/>
                    <a:pt x="194" y="97"/>
                  </a:cubicBezTo>
                  <a:cubicBezTo>
                    <a:pt x="189" y="95"/>
                    <a:pt x="185" y="95"/>
                    <a:pt x="180" y="96"/>
                  </a:cubicBezTo>
                  <a:cubicBezTo>
                    <a:pt x="181" y="95"/>
                    <a:pt x="179" y="88"/>
                    <a:pt x="175" y="89"/>
                  </a:cubicBezTo>
                  <a:cubicBezTo>
                    <a:pt x="176" y="86"/>
                    <a:pt x="176" y="84"/>
                    <a:pt x="176" y="81"/>
                  </a:cubicBezTo>
                  <a:cubicBezTo>
                    <a:pt x="177" y="79"/>
                    <a:pt x="178" y="77"/>
                    <a:pt x="179" y="75"/>
                  </a:cubicBezTo>
                  <a:cubicBezTo>
                    <a:pt x="180" y="74"/>
                    <a:pt x="185" y="69"/>
                    <a:pt x="183" y="68"/>
                  </a:cubicBezTo>
                  <a:cubicBezTo>
                    <a:pt x="188" y="69"/>
                    <a:pt x="193" y="69"/>
                    <a:pt x="196" y="66"/>
                  </a:cubicBezTo>
                  <a:cubicBezTo>
                    <a:pt x="198" y="63"/>
                    <a:pt x="199" y="60"/>
                    <a:pt x="202" y="57"/>
                  </a:cubicBezTo>
                  <a:cubicBezTo>
                    <a:pt x="205" y="53"/>
                    <a:pt x="209" y="58"/>
                    <a:pt x="212" y="58"/>
                  </a:cubicBezTo>
                  <a:cubicBezTo>
                    <a:pt x="217" y="59"/>
                    <a:pt x="217" y="53"/>
                    <a:pt x="214" y="51"/>
                  </a:cubicBezTo>
                  <a:cubicBezTo>
                    <a:pt x="218" y="51"/>
                    <a:pt x="215" y="45"/>
                    <a:pt x="213" y="44"/>
                  </a:cubicBezTo>
                  <a:cubicBezTo>
                    <a:pt x="211" y="43"/>
                    <a:pt x="202" y="46"/>
                    <a:pt x="207" y="47"/>
                  </a:cubicBezTo>
                  <a:cubicBezTo>
                    <a:pt x="206" y="47"/>
                    <a:pt x="200" y="59"/>
                    <a:pt x="196" y="53"/>
                  </a:cubicBezTo>
                  <a:cubicBezTo>
                    <a:pt x="195" y="52"/>
                    <a:pt x="195" y="47"/>
                    <a:pt x="193" y="46"/>
                  </a:cubicBezTo>
                  <a:cubicBezTo>
                    <a:pt x="190" y="46"/>
                    <a:pt x="189" y="49"/>
                    <a:pt x="188" y="50"/>
                  </a:cubicBezTo>
                  <a:cubicBezTo>
                    <a:pt x="190" y="47"/>
                    <a:pt x="181" y="45"/>
                    <a:pt x="180" y="44"/>
                  </a:cubicBezTo>
                  <a:cubicBezTo>
                    <a:pt x="183" y="42"/>
                    <a:pt x="180" y="39"/>
                    <a:pt x="178" y="38"/>
                  </a:cubicBezTo>
                  <a:cubicBezTo>
                    <a:pt x="176" y="36"/>
                    <a:pt x="169" y="35"/>
                    <a:pt x="168" y="37"/>
                  </a:cubicBezTo>
                  <a:cubicBezTo>
                    <a:pt x="163" y="43"/>
                    <a:pt x="173" y="44"/>
                    <a:pt x="175" y="45"/>
                  </a:cubicBezTo>
                  <a:cubicBezTo>
                    <a:pt x="176" y="46"/>
                    <a:pt x="179" y="48"/>
                    <a:pt x="177" y="49"/>
                  </a:cubicBezTo>
                  <a:cubicBezTo>
                    <a:pt x="176" y="50"/>
                    <a:pt x="171" y="51"/>
                    <a:pt x="171" y="52"/>
                  </a:cubicBezTo>
                  <a:cubicBezTo>
                    <a:pt x="169" y="54"/>
                    <a:pt x="172" y="57"/>
                    <a:pt x="170" y="59"/>
                  </a:cubicBezTo>
                  <a:cubicBezTo>
                    <a:pt x="168" y="57"/>
                    <a:pt x="168" y="53"/>
                    <a:pt x="166" y="50"/>
                  </a:cubicBezTo>
                  <a:cubicBezTo>
                    <a:pt x="168" y="53"/>
                    <a:pt x="157" y="52"/>
                    <a:pt x="157" y="52"/>
                  </a:cubicBezTo>
                  <a:cubicBezTo>
                    <a:pt x="154" y="52"/>
                    <a:pt x="148" y="54"/>
                    <a:pt x="145" y="50"/>
                  </a:cubicBezTo>
                  <a:cubicBezTo>
                    <a:pt x="144" y="49"/>
                    <a:pt x="144" y="44"/>
                    <a:pt x="146" y="45"/>
                  </a:cubicBezTo>
                  <a:cubicBezTo>
                    <a:pt x="144" y="43"/>
                    <a:pt x="142" y="41"/>
                    <a:pt x="141" y="40"/>
                  </a:cubicBezTo>
                  <a:cubicBezTo>
                    <a:pt x="132" y="43"/>
                    <a:pt x="125" y="47"/>
                    <a:pt x="117" y="51"/>
                  </a:cubicBezTo>
                  <a:cubicBezTo>
                    <a:pt x="118" y="51"/>
                    <a:pt x="119" y="51"/>
                    <a:pt x="120" y="50"/>
                  </a:cubicBezTo>
                  <a:cubicBezTo>
                    <a:pt x="122" y="50"/>
                    <a:pt x="124" y="48"/>
                    <a:pt x="126" y="47"/>
                  </a:cubicBezTo>
                  <a:cubicBezTo>
                    <a:pt x="128" y="46"/>
                    <a:pt x="134" y="43"/>
                    <a:pt x="136" y="46"/>
                  </a:cubicBezTo>
                  <a:cubicBezTo>
                    <a:pt x="137" y="45"/>
                    <a:pt x="137" y="45"/>
                    <a:pt x="138" y="44"/>
                  </a:cubicBezTo>
                  <a:cubicBezTo>
                    <a:pt x="139" y="46"/>
                    <a:pt x="141" y="48"/>
                    <a:pt x="143" y="51"/>
                  </a:cubicBezTo>
                  <a:cubicBezTo>
                    <a:pt x="141" y="50"/>
                    <a:pt x="137" y="50"/>
                    <a:pt x="135" y="50"/>
                  </a:cubicBezTo>
                  <a:cubicBezTo>
                    <a:pt x="133" y="51"/>
                    <a:pt x="130" y="51"/>
                    <a:pt x="130" y="53"/>
                  </a:cubicBezTo>
                  <a:cubicBezTo>
                    <a:pt x="130" y="55"/>
                    <a:pt x="131" y="57"/>
                    <a:pt x="131" y="58"/>
                  </a:cubicBezTo>
                  <a:cubicBezTo>
                    <a:pt x="128" y="56"/>
                    <a:pt x="125" y="52"/>
                    <a:pt x="121" y="51"/>
                  </a:cubicBezTo>
                  <a:cubicBezTo>
                    <a:pt x="119" y="51"/>
                    <a:pt x="117" y="51"/>
                    <a:pt x="115" y="52"/>
                  </a:cubicBezTo>
                  <a:cubicBezTo>
                    <a:pt x="91" y="65"/>
                    <a:pt x="71" y="84"/>
                    <a:pt x="56" y="107"/>
                  </a:cubicBezTo>
                  <a:cubicBezTo>
                    <a:pt x="57" y="108"/>
                    <a:pt x="58" y="109"/>
                    <a:pt x="59" y="109"/>
                  </a:cubicBezTo>
                  <a:cubicBezTo>
                    <a:pt x="62" y="110"/>
                    <a:pt x="59" y="117"/>
                    <a:pt x="64" y="113"/>
                  </a:cubicBezTo>
                  <a:cubicBezTo>
                    <a:pt x="66" y="115"/>
                    <a:pt x="66" y="116"/>
                    <a:pt x="65" y="118"/>
                  </a:cubicBezTo>
                  <a:cubicBezTo>
                    <a:pt x="65" y="118"/>
                    <a:pt x="75" y="124"/>
                    <a:pt x="76" y="125"/>
                  </a:cubicBezTo>
                  <a:cubicBezTo>
                    <a:pt x="78" y="126"/>
                    <a:pt x="80" y="128"/>
                    <a:pt x="81" y="130"/>
                  </a:cubicBezTo>
                  <a:cubicBezTo>
                    <a:pt x="82" y="132"/>
                    <a:pt x="80" y="134"/>
                    <a:pt x="79" y="135"/>
                  </a:cubicBezTo>
                  <a:cubicBezTo>
                    <a:pt x="78" y="134"/>
                    <a:pt x="75" y="130"/>
                    <a:pt x="74" y="131"/>
                  </a:cubicBezTo>
                  <a:cubicBezTo>
                    <a:pt x="73" y="133"/>
                    <a:pt x="74" y="139"/>
                    <a:pt x="77" y="139"/>
                  </a:cubicBezTo>
                  <a:cubicBezTo>
                    <a:pt x="73" y="139"/>
                    <a:pt x="75" y="155"/>
                    <a:pt x="74" y="158"/>
                  </a:cubicBezTo>
                  <a:cubicBezTo>
                    <a:pt x="74" y="158"/>
                    <a:pt x="74" y="158"/>
                    <a:pt x="74" y="158"/>
                  </a:cubicBezTo>
                  <a:cubicBezTo>
                    <a:pt x="73" y="161"/>
                    <a:pt x="76" y="173"/>
                    <a:pt x="81" y="172"/>
                  </a:cubicBezTo>
                  <a:cubicBezTo>
                    <a:pt x="78" y="172"/>
                    <a:pt x="87" y="184"/>
                    <a:pt x="88" y="185"/>
                  </a:cubicBezTo>
                  <a:cubicBezTo>
                    <a:pt x="91" y="187"/>
                    <a:pt x="95" y="188"/>
                    <a:pt x="97" y="192"/>
                  </a:cubicBezTo>
                  <a:cubicBezTo>
                    <a:pt x="100" y="195"/>
                    <a:pt x="100" y="201"/>
                    <a:pt x="103" y="203"/>
                  </a:cubicBezTo>
                  <a:cubicBezTo>
                    <a:pt x="102" y="206"/>
                    <a:pt x="108" y="210"/>
                    <a:pt x="108" y="214"/>
                  </a:cubicBezTo>
                  <a:cubicBezTo>
                    <a:pt x="108" y="214"/>
                    <a:pt x="107" y="214"/>
                    <a:pt x="107" y="215"/>
                  </a:cubicBezTo>
                  <a:cubicBezTo>
                    <a:pt x="108" y="218"/>
                    <a:pt x="113" y="218"/>
                    <a:pt x="115" y="221"/>
                  </a:cubicBezTo>
                  <a:cubicBezTo>
                    <a:pt x="116" y="223"/>
                    <a:pt x="115" y="228"/>
                    <a:pt x="118" y="227"/>
                  </a:cubicBezTo>
                  <a:cubicBezTo>
                    <a:pt x="118" y="222"/>
                    <a:pt x="115" y="216"/>
                    <a:pt x="112" y="212"/>
                  </a:cubicBezTo>
                  <a:cubicBezTo>
                    <a:pt x="110" y="209"/>
                    <a:pt x="109" y="207"/>
                    <a:pt x="108" y="204"/>
                  </a:cubicBezTo>
                  <a:cubicBezTo>
                    <a:pt x="106" y="202"/>
                    <a:pt x="106" y="199"/>
                    <a:pt x="105" y="197"/>
                  </a:cubicBezTo>
                  <a:cubicBezTo>
                    <a:pt x="106" y="197"/>
                    <a:pt x="112" y="199"/>
                    <a:pt x="111" y="200"/>
                  </a:cubicBezTo>
                  <a:cubicBezTo>
                    <a:pt x="109" y="205"/>
                    <a:pt x="119" y="214"/>
                    <a:pt x="122" y="217"/>
                  </a:cubicBezTo>
                  <a:cubicBezTo>
                    <a:pt x="123" y="218"/>
                    <a:pt x="128" y="225"/>
                    <a:pt x="125" y="225"/>
                  </a:cubicBezTo>
                  <a:cubicBezTo>
                    <a:pt x="129" y="225"/>
                    <a:pt x="133" y="230"/>
                    <a:pt x="135" y="233"/>
                  </a:cubicBezTo>
                  <a:cubicBezTo>
                    <a:pt x="137" y="236"/>
                    <a:pt x="136" y="241"/>
                    <a:pt x="138" y="245"/>
                  </a:cubicBezTo>
                  <a:cubicBezTo>
                    <a:pt x="139" y="250"/>
                    <a:pt x="146" y="252"/>
                    <a:pt x="150" y="255"/>
                  </a:cubicBezTo>
                  <a:cubicBezTo>
                    <a:pt x="154" y="256"/>
                    <a:pt x="157" y="259"/>
                    <a:pt x="160" y="260"/>
                  </a:cubicBezTo>
                  <a:cubicBezTo>
                    <a:pt x="166" y="262"/>
                    <a:pt x="167" y="260"/>
                    <a:pt x="171" y="260"/>
                  </a:cubicBezTo>
                  <a:cubicBezTo>
                    <a:pt x="178" y="259"/>
                    <a:pt x="179" y="266"/>
                    <a:pt x="184" y="269"/>
                  </a:cubicBezTo>
                  <a:cubicBezTo>
                    <a:pt x="187" y="270"/>
                    <a:pt x="194" y="273"/>
                    <a:pt x="198" y="271"/>
                  </a:cubicBezTo>
                  <a:cubicBezTo>
                    <a:pt x="196" y="272"/>
                    <a:pt x="203" y="282"/>
                    <a:pt x="204" y="283"/>
                  </a:cubicBezTo>
                  <a:cubicBezTo>
                    <a:pt x="206" y="286"/>
                    <a:pt x="210" y="287"/>
                    <a:pt x="213" y="290"/>
                  </a:cubicBezTo>
                  <a:cubicBezTo>
                    <a:pt x="213" y="290"/>
                    <a:pt x="214" y="289"/>
                    <a:pt x="214" y="288"/>
                  </a:cubicBezTo>
                  <a:cubicBezTo>
                    <a:pt x="213" y="291"/>
                    <a:pt x="218" y="296"/>
                    <a:pt x="221" y="296"/>
                  </a:cubicBezTo>
                  <a:cubicBezTo>
                    <a:pt x="223" y="295"/>
                    <a:pt x="224" y="290"/>
                    <a:pt x="224" y="288"/>
                  </a:cubicBezTo>
                  <a:cubicBezTo>
                    <a:pt x="219" y="290"/>
                    <a:pt x="215" y="288"/>
                    <a:pt x="212" y="283"/>
                  </a:cubicBezTo>
                  <a:cubicBezTo>
                    <a:pt x="211" y="282"/>
                    <a:pt x="207" y="275"/>
                    <a:pt x="211" y="275"/>
                  </a:cubicBezTo>
                  <a:cubicBezTo>
                    <a:pt x="216" y="275"/>
                    <a:pt x="212" y="271"/>
                    <a:pt x="212" y="268"/>
                  </a:cubicBezTo>
                  <a:cubicBezTo>
                    <a:pt x="211" y="264"/>
                    <a:pt x="208" y="262"/>
                    <a:pt x="206" y="259"/>
                  </a:cubicBezTo>
                  <a:cubicBezTo>
                    <a:pt x="205" y="262"/>
                    <a:pt x="200" y="261"/>
                    <a:pt x="198" y="259"/>
                  </a:cubicBezTo>
                  <a:cubicBezTo>
                    <a:pt x="198" y="259"/>
                    <a:pt x="197" y="261"/>
                    <a:pt x="197" y="262"/>
                  </a:cubicBezTo>
                  <a:cubicBezTo>
                    <a:pt x="196" y="262"/>
                    <a:pt x="195" y="262"/>
                    <a:pt x="194" y="261"/>
                  </a:cubicBezTo>
                  <a:cubicBezTo>
                    <a:pt x="194" y="258"/>
                    <a:pt x="194" y="255"/>
                    <a:pt x="195" y="251"/>
                  </a:cubicBezTo>
                  <a:cubicBezTo>
                    <a:pt x="196" y="247"/>
                    <a:pt x="205" y="238"/>
                    <a:pt x="194" y="239"/>
                  </a:cubicBezTo>
                  <a:cubicBezTo>
                    <a:pt x="190" y="239"/>
                    <a:pt x="188" y="240"/>
                    <a:pt x="187" y="244"/>
                  </a:cubicBezTo>
                  <a:cubicBezTo>
                    <a:pt x="186" y="247"/>
                    <a:pt x="186" y="249"/>
                    <a:pt x="183" y="251"/>
                  </a:cubicBezTo>
                  <a:cubicBezTo>
                    <a:pt x="181" y="252"/>
                    <a:pt x="173" y="251"/>
                    <a:pt x="171" y="250"/>
                  </a:cubicBezTo>
                  <a:cubicBezTo>
                    <a:pt x="166" y="247"/>
                    <a:pt x="163" y="239"/>
                    <a:pt x="163" y="234"/>
                  </a:cubicBezTo>
                  <a:cubicBezTo>
                    <a:pt x="163" y="227"/>
                    <a:pt x="166" y="221"/>
                    <a:pt x="163" y="215"/>
                  </a:cubicBezTo>
                  <a:cubicBezTo>
                    <a:pt x="164" y="213"/>
                    <a:pt x="166" y="211"/>
                    <a:pt x="168" y="210"/>
                  </a:cubicBezTo>
                  <a:cubicBezTo>
                    <a:pt x="169" y="209"/>
                    <a:pt x="171" y="210"/>
                    <a:pt x="172" y="207"/>
                  </a:cubicBezTo>
                  <a:cubicBezTo>
                    <a:pt x="171" y="207"/>
                    <a:pt x="170" y="206"/>
                    <a:pt x="170" y="206"/>
                  </a:cubicBezTo>
                  <a:cubicBezTo>
                    <a:pt x="173" y="208"/>
                    <a:pt x="180" y="203"/>
                    <a:pt x="184" y="206"/>
                  </a:cubicBezTo>
                  <a:cubicBezTo>
                    <a:pt x="186" y="207"/>
                    <a:pt x="188" y="208"/>
                    <a:pt x="189" y="205"/>
                  </a:cubicBezTo>
                  <a:cubicBezTo>
                    <a:pt x="189" y="205"/>
                    <a:pt x="187" y="202"/>
                    <a:pt x="188" y="200"/>
                  </a:cubicBezTo>
                  <a:cubicBezTo>
                    <a:pt x="189" y="204"/>
                    <a:pt x="192" y="205"/>
                    <a:pt x="196" y="202"/>
                  </a:cubicBezTo>
                  <a:cubicBezTo>
                    <a:pt x="197" y="203"/>
                    <a:pt x="201" y="203"/>
                    <a:pt x="204" y="204"/>
                  </a:cubicBezTo>
                  <a:cubicBezTo>
                    <a:pt x="207" y="206"/>
                    <a:pt x="207" y="209"/>
                    <a:pt x="211" y="205"/>
                  </a:cubicBezTo>
                  <a:cubicBezTo>
                    <a:pt x="213" y="208"/>
                    <a:pt x="213" y="208"/>
                    <a:pt x="214" y="211"/>
                  </a:cubicBezTo>
                  <a:cubicBezTo>
                    <a:pt x="214" y="214"/>
                    <a:pt x="216" y="221"/>
                    <a:pt x="218" y="222"/>
                  </a:cubicBezTo>
                  <a:cubicBezTo>
                    <a:pt x="224" y="225"/>
                    <a:pt x="222" y="217"/>
                    <a:pt x="222" y="214"/>
                  </a:cubicBezTo>
                  <a:cubicBezTo>
                    <a:pt x="222" y="213"/>
                    <a:pt x="222" y="205"/>
                    <a:pt x="221" y="205"/>
                  </a:cubicBezTo>
                  <a:cubicBezTo>
                    <a:pt x="213" y="203"/>
                    <a:pt x="216" y="197"/>
                    <a:pt x="221" y="193"/>
                  </a:cubicBezTo>
                  <a:cubicBezTo>
                    <a:pt x="222" y="192"/>
                    <a:pt x="227" y="190"/>
                    <a:pt x="230" y="188"/>
                  </a:cubicBezTo>
                  <a:cubicBezTo>
                    <a:pt x="232" y="186"/>
                    <a:pt x="235" y="183"/>
                    <a:pt x="234" y="179"/>
                  </a:cubicBezTo>
                  <a:cubicBezTo>
                    <a:pt x="235" y="179"/>
                    <a:pt x="236" y="178"/>
                    <a:pt x="236" y="177"/>
                  </a:cubicBezTo>
                  <a:cubicBezTo>
                    <a:pt x="236" y="177"/>
                    <a:pt x="233" y="174"/>
                    <a:pt x="232" y="175"/>
                  </a:cubicBezTo>
                  <a:cubicBezTo>
                    <a:pt x="234" y="174"/>
                    <a:pt x="234" y="172"/>
                    <a:pt x="233" y="171"/>
                  </a:cubicBezTo>
                  <a:cubicBezTo>
                    <a:pt x="235" y="169"/>
                    <a:pt x="234" y="166"/>
                    <a:pt x="236" y="165"/>
                  </a:cubicBezTo>
                  <a:cubicBezTo>
                    <a:pt x="239" y="169"/>
                    <a:pt x="245" y="165"/>
                    <a:pt x="242" y="162"/>
                  </a:cubicBezTo>
                  <a:cubicBezTo>
                    <a:pt x="244" y="158"/>
                    <a:pt x="250" y="160"/>
                    <a:pt x="252" y="157"/>
                  </a:cubicBezTo>
                  <a:cubicBezTo>
                    <a:pt x="255" y="158"/>
                    <a:pt x="253" y="153"/>
                    <a:pt x="255" y="150"/>
                  </a:cubicBezTo>
                  <a:cubicBezTo>
                    <a:pt x="256" y="148"/>
                    <a:pt x="259" y="148"/>
                    <a:pt x="262" y="147"/>
                  </a:cubicBezTo>
                  <a:cubicBezTo>
                    <a:pt x="262" y="147"/>
                    <a:pt x="268" y="143"/>
                    <a:pt x="266" y="143"/>
                  </a:cubicBezTo>
                  <a:cubicBezTo>
                    <a:pt x="270" y="144"/>
                    <a:pt x="279" y="139"/>
                    <a:pt x="272" y="135"/>
                  </a:cubicBezTo>
                  <a:cubicBezTo>
                    <a:pt x="273" y="133"/>
                    <a:pt x="270" y="132"/>
                    <a:pt x="268" y="132"/>
                  </a:cubicBezTo>
                  <a:cubicBezTo>
                    <a:pt x="269" y="131"/>
                    <a:pt x="272" y="132"/>
                    <a:pt x="273" y="131"/>
                  </a:cubicBezTo>
                  <a:cubicBezTo>
                    <a:pt x="276" y="129"/>
                    <a:pt x="274" y="128"/>
                    <a:pt x="271" y="127"/>
                  </a:cubicBezTo>
                  <a:cubicBezTo>
                    <a:pt x="268" y="126"/>
                    <a:pt x="263" y="128"/>
                    <a:pt x="261" y="130"/>
                  </a:cubicBezTo>
                  <a:cubicBezTo>
                    <a:pt x="259" y="132"/>
                    <a:pt x="257" y="134"/>
                    <a:pt x="255" y="135"/>
                  </a:cubicBezTo>
                  <a:close/>
                  <a:moveTo>
                    <a:pt x="308" y="302"/>
                  </a:moveTo>
                  <a:cubicBezTo>
                    <a:pt x="306" y="301"/>
                    <a:pt x="303" y="301"/>
                    <a:pt x="301" y="300"/>
                  </a:cubicBezTo>
                  <a:cubicBezTo>
                    <a:pt x="299" y="300"/>
                    <a:pt x="298" y="299"/>
                    <a:pt x="295" y="298"/>
                  </a:cubicBezTo>
                  <a:cubicBezTo>
                    <a:pt x="296" y="293"/>
                    <a:pt x="290" y="292"/>
                    <a:pt x="287" y="289"/>
                  </a:cubicBezTo>
                  <a:cubicBezTo>
                    <a:pt x="284" y="287"/>
                    <a:pt x="282" y="284"/>
                    <a:pt x="277" y="285"/>
                  </a:cubicBezTo>
                  <a:cubicBezTo>
                    <a:pt x="276" y="285"/>
                    <a:pt x="271" y="287"/>
                    <a:pt x="272" y="288"/>
                  </a:cubicBezTo>
                  <a:cubicBezTo>
                    <a:pt x="269" y="285"/>
                    <a:pt x="268" y="284"/>
                    <a:pt x="263" y="282"/>
                  </a:cubicBezTo>
                  <a:cubicBezTo>
                    <a:pt x="259" y="281"/>
                    <a:pt x="257" y="276"/>
                    <a:pt x="253" y="281"/>
                  </a:cubicBezTo>
                  <a:cubicBezTo>
                    <a:pt x="251" y="283"/>
                    <a:pt x="252" y="286"/>
                    <a:pt x="251" y="288"/>
                  </a:cubicBezTo>
                  <a:cubicBezTo>
                    <a:pt x="247" y="285"/>
                    <a:pt x="254" y="282"/>
                    <a:pt x="251" y="279"/>
                  </a:cubicBezTo>
                  <a:cubicBezTo>
                    <a:pt x="248" y="275"/>
                    <a:pt x="243" y="281"/>
                    <a:pt x="240" y="282"/>
                  </a:cubicBezTo>
                  <a:cubicBezTo>
                    <a:pt x="239" y="284"/>
                    <a:pt x="237" y="284"/>
                    <a:pt x="236" y="286"/>
                  </a:cubicBezTo>
                  <a:cubicBezTo>
                    <a:pt x="235" y="287"/>
                    <a:pt x="234" y="290"/>
                    <a:pt x="233" y="291"/>
                  </a:cubicBezTo>
                  <a:cubicBezTo>
                    <a:pt x="233" y="289"/>
                    <a:pt x="228" y="290"/>
                    <a:pt x="228" y="288"/>
                  </a:cubicBezTo>
                  <a:cubicBezTo>
                    <a:pt x="229" y="294"/>
                    <a:pt x="229" y="301"/>
                    <a:pt x="230" y="307"/>
                  </a:cubicBezTo>
                  <a:cubicBezTo>
                    <a:pt x="231" y="310"/>
                    <a:pt x="230" y="316"/>
                    <a:pt x="227" y="319"/>
                  </a:cubicBezTo>
                  <a:cubicBezTo>
                    <a:pt x="224" y="321"/>
                    <a:pt x="221" y="324"/>
                    <a:pt x="220" y="329"/>
                  </a:cubicBezTo>
                  <a:cubicBezTo>
                    <a:pt x="220" y="332"/>
                    <a:pt x="220" y="334"/>
                    <a:pt x="223" y="335"/>
                  </a:cubicBezTo>
                  <a:cubicBezTo>
                    <a:pt x="223" y="339"/>
                    <a:pt x="219" y="342"/>
                    <a:pt x="219" y="346"/>
                  </a:cubicBezTo>
                  <a:cubicBezTo>
                    <a:pt x="219" y="346"/>
                    <a:pt x="220" y="348"/>
                    <a:pt x="220" y="350"/>
                  </a:cubicBezTo>
                  <a:cubicBezTo>
                    <a:pt x="254" y="344"/>
                    <a:pt x="285" y="327"/>
                    <a:pt x="308" y="30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0" name="Group 117"/>
          <p:cNvGrpSpPr/>
          <p:nvPr/>
        </p:nvGrpSpPr>
        <p:grpSpPr>
          <a:xfrm>
            <a:off x="3879663" y="2703250"/>
            <a:ext cx="933684" cy="906954"/>
            <a:chOff x="630683" y="3383511"/>
            <a:chExt cx="469021" cy="455593"/>
          </a:xfrm>
        </p:grpSpPr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630683" y="3383511"/>
              <a:ext cx="469021" cy="45559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14" name="Freeform 117"/>
            <p:cNvSpPr/>
            <p:nvPr/>
          </p:nvSpPr>
          <p:spPr bwMode="auto">
            <a:xfrm>
              <a:off x="730012" y="3476126"/>
              <a:ext cx="270363" cy="270363"/>
            </a:xfrm>
            <a:custGeom>
              <a:avLst/>
              <a:gdLst/>
              <a:ahLst/>
              <a:cxnLst>
                <a:cxn ang="0">
                  <a:pos x="56" y="51"/>
                </a:cxn>
                <a:cxn ang="0">
                  <a:pos x="51" y="55"/>
                </a:cxn>
                <a:cxn ang="0">
                  <a:pos x="43" y="57"/>
                </a:cxn>
                <a:cxn ang="0">
                  <a:pos x="33" y="54"/>
                </a:cxn>
                <a:cxn ang="0">
                  <a:pos x="26" y="51"/>
                </a:cxn>
                <a:cxn ang="0">
                  <a:pos x="7" y="32"/>
                </a:cxn>
                <a:cxn ang="0">
                  <a:pos x="3" y="25"/>
                </a:cxn>
                <a:cxn ang="0">
                  <a:pos x="0" y="14"/>
                </a:cxn>
                <a:cxn ang="0">
                  <a:pos x="3" y="7"/>
                </a:cxn>
                <a:cxn ang="0">
                  <a:pos x="7" y="2"/>
                </a:cxn>
                <a:cxn ang="0">
                  <a:pos x="12" y="0"/>
                </a:cxn>
                <a:cxn ang="0">
                  <a:pos x="13" y="1"/>
                </a:cxn>
                <a:cxn ang="0">
                  <a:pos x="15" y="4"/>
                </a:cxn>
                <a:cxn ang="0">
                  <a:pos x="19" y="10"/>
                </a:cxn>
                <a:cxn ang="0">
                  <a:pos x="21" y="14"/>
                </a:cxn>
                <a:cxn ang="0">
                  <a:pos x="14" y="22"/>
                </a:cxn>
                <a:cxn ang="0">
                  <a:pos x="15" y="26"/>
                </a:cxn>
                <a:cxn ang="0">
                  <a:pos x="32" y="42"/>
                </a:cxn>
                <a:cxn ang="0">
                  <a:pos x="35" y="44"/>
                </a:cxn>
                <a:cxn ang="0">
                  <a:pos x="43" y="36"/>
                </a:cxn>
                <a:cxn ang="0">
                  <a:pos x="47" y="38"/>
                </a:cxn>
                <a:cxn ang="0">
                  <a:pos x="54" y="42"/>
                </a:cxn>
                <a:cxn ang="0">
                  <a:pos x="57" y="44"/>
                </a:cxn>
                <a:cxn ang="0">
                  <a:pos x="57" y="45"/>
                </a:cxn>
                <a:cxn ang="0">
                  <a:pos x="56" y="51"/>
                </a:cxn>
              </a:cxnLst>
              <a:rect l="0" t="0" r="r" b="b"/>
              <a:pathLst>
                <a:path w="57" h="57">
                  <a:moveTo>
                    <a:pt x="56" y="51"/>
                  </a:moveTo>
                  <a:cubicBezTo>
                    <a:pt x="55" y="53"/>
                    <a:pt x="53" y="54"/>
                    <a:pt x="51" y="55"/>
                  </a:cubicBezTo>
                  <a:cubicBezTo>
                    <a:pt x="49" y="56"/>
                    <a:pt x="46" y="57"/>
                    <a:pt x="43" y="57"/>
                  </a:cubicBezTo>
                  <a:cubicBezTo>
                    <a:pt x="40" y="57"/>
                    <a:pt x="36" y="55"/>
                    <a:pt x="33" y="54"/>
                  </a:cubicBezTo>
                  <a:cubicBezTo>
                    <a:pt x="30" y="53"/>
                    <a:pt x="28" y="52"/>
                    <a:pt x="26" y="51"/>
                  </a:cubicBezTo>
                  <a:cubicBezTo>
                    <a:pt x="19" y="47"/>
                    <a:pt x="11" y="38"/>
                    <a:pt x="7" y="32"/>
                  </a:cubicBezTo>
                  <a:cubicBezTo>
                    <a:pt x="5" y="29"/>
                    <a:pt x="4" y="27"/>
                    <a:pt x="3" y="25"/>
                  </a:cubicBezTo>
                  <a:cubicBezTo>
                    <a:pt x="2" y="21"/>
                    <a:pt x="0" y="18"/>
                    <a:pt x="0" y="14"/>
                  </a:cubicBezTo>
                  <a:cubicBezTo>
                    <a:pt x="0" y="11"/>
                    <a:pt x="1" y="9"/>
                    <a:pt x="3" y="7"/>
                  </a:cubicBezTo>
                  <a:cubicBezTo>
                    <a:pt x="4" y="5"/>
                    <a:pt x="5" y="3"/>
                    <a:pt x="7" y="2"/>
                  </a:cubicBezTo>
                  <a:cubicBezTo>
                    <a:pt x="8" y="1"/>
                    <a:pt x="11" y="0"/>
                    <a:pt x="12" y="0"/>
                  </a:cubicBezTo>
                  <a:cubicBezTo>
                    <a:pt x="13" y="0"/>
                    <a:pt x="13" y="0"/>
                    <a:pt x="13" y="1"/>
                  </a:cubicBezTo>
                  <a:cubicBezTo>
                    <a:pt x="14" y="1"/>
                    <a:pt x="15" y="3"/>
                    <a:pt x="15" y="4"/>
                  </a:cubicBezTo>
                  <a:cubicBezTo>
                    <a:pt x="17" y="6"/>
                    <a:pt x="18" y="8"/>
                    <a:pt x="19" y="10"/>
                  </a:cubicBezTo>
                  <a:cubicBezTo>
                    <a:pt x="20" y="12"/>
                    <a:pt x="21" y="13"/>
                    <a:pt x="21" y="14"/>
                  </a:cubicBezTo>
                  <a:cubicBezTo>
                    <a:pt x="21" y="17"/>
                    <a:pt x="14" y="20"/>
                    <a:pt x="14" y="22"/>
                  </a:cubicBezTo>
                  <a:cubicBezTo>
                    <a:pt x="14" y="23"/>
                    <a:pt x="15" y="25"/>
                    <a:pt x="15" y="26"/>
                  </a:cubicBezTo>
                  <a:cubicBezTo>
                    <a:pt x="19" y="33"/>
                    <a:pt x="24" y="38"/>
                    <a:pt x="32" y="42"/>
                  </a:cubicBezTo>
                  <a:cubicBezTo>
                    <a:pt x="33" y="43"/>
                    <a:pt x="34" y="44"/>
                    <a:pt x="35" y="44"/>
                  </a:cubicBezTo>
                  <a:cubicBezTo>
                    <a:pt x="37" y="44"/>
                    <a:pt x="41" y="36"/>
                    <a:pt x="43" y="36"/>
                  </a:cubicBezTo>
                  <a:cubicBezTo>
                    <a:pt x="45" y="36"/>
                    <a:pt x="46" y="38"/>
                    <a:pt x="47" y="38"/>
                  </a:cubicBezTo>
                  <a:cubicBezTo>
                    <a:pt x="49" y="40"/>
                    <a:pt x="52" y="41"/>
                    <a:pt x="54" y="42"/>
                  </a:cubicBezTo>
                  <a:cubicBezTo>
                    <a:pt x="55" y="43"/>
                    <a:pt x="57" y="43"/>
                    <a:pt x="57" y="44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7"/>
                    <a:pt x="56" y="49"/>
                    <a:pt x="56" y="5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1" name="Group 120"/>
          <p:cNvGrpSpPr/>
          <p:nvPr/>
        </p:nvGrpSpPr>
        <p:grpSpPr>
          <a:xfrm>
            <a:off x="8016917" y="2703250"/>
            <a:ext cx="933684" cy="906954"/>
            <a:chOff x="3428938" y="4190009"/>
            <a:chExt cx="469021" cy="455593"/>
          </a:xfrm>
        </p:grpSpPr>
        <p:sp>
          <p:nvSpPr>
            <p:cNvPr id="117" name="Oval 116"/>
            <p:cNvSpPr>
              <a:spLocks noChangeAspect="1"/>
            </p:cNvSpPr>
            <p:nvPr/>
          </p:nvSpPr>
          <p:spPr>
            <a:xfrm>
              <a:off x="3428938" y="4190009"/>
              <a:ext cx="469021" cy="45559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21" name="Freeform 83"/>
            <p:cNvSpPr>
              <a:spLocks noEditPoints="1"/>
            </p:cNvSpPr>
            <p:nvPr/>
          </p:nvSpPr>
          <p:spPr bwMode="auto">
            <a:xfrm>
              <a:off x="3571129" y="4279327"/>
              <a:ext cx="184638" cy="276957"/>
            </a:xfrm>
            <a:custGeom>
              <a:avLst/>
              <a:gdLst/>
              <a:ahLst/>
              <a:cxnLst>
                <a:cxn ang="0">
                  <a:pos x="38" y="26"/>
                </a:cxn>
                <a:cxn ang="0">
                  <a:pos x="24" y="55"/>
                </a:cxn>
                <a:cxn ang="0">
                  <a:pos x="20" y="58"/>
                </a:cxn>
                <a:cxn ang="0">
                  <a:pos x="16" y="55"/>
                </a:cxn>
                <a:cxn ang="0">
                  <a:pos x="2" y="26"/>
                </a:cxn>
                <a:cxn ang="0">
                  <a:pos x="0" y="19"/>
                </a:cxn>
                <a:cxn ang="0">
                  <a:pos x="20" y="0"/>
                </a:cxn>
                <a:cxn ang="0">
                  <a:pos x="39" y="19"/>
                </a:cxn>
                <a:cxn ang="0">
                  <a:pos x="38" y="26"/>
                </a:cxn>
                <a:cxn ang="0">
                  <a:pos x="20" y="9"/>
                </a:cxn>
                <a:cxn ang="0">
                  <a:pos x="10" y="19"/>
                </a:cxn>
                <a:cxn ang="0">
                  <a:pos x="20" y="29"/>
                </a:cxn>
                <a:cxn ang="0">
                  <a:pos x="30" y="19"/>
                </a:cxn>
                <a:cxn ang="0">
                  <a:pos x="20" y="9"/>
                </a:cxn>
              </a:cxnLst>
              <a:rect l="0" t="0" r="r" b="b"/>
              <a:pathLst>
                <a:path w="39" h="57">
                  <a:moveTo>
                    <a:pt x="38" y="26"/>
                  </a:moveTo>
                  <a:cubicBezTo>
                    <a:pt x="24" y="55"/>
                    <a:pt x="24" y="55"/>
                    <a:pt x="24" y="55"/>
                  </a:cubicBezTo>
                  <a:cubicBezTo>
                    <a:pt x="23" y="57"/>
                    <a:pt x="22" y="58"/>
                    <a:pt x="20" y="58"/>
                  </a:cubicBezTo>
                  <a:cubicBezTo>
                    <a:pt x="18" y="58"/>
                    <a:pt x="16" y="57"/>
                    <a:pt x="16" y="5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0" y="8"/>
                    <a:pt x="9" y="0"/>
                    <a:pt x="20" y="0"/>
                  </a:cubicBezTo>
                  <a:cubicBezTo>
                    <a:pt x="31" y="0"/>
                    <a:pt x="39" y="8"/>
                    <a:pt x="39" y="19"/>
                  </a:cubicBezTo>
                  <a:cubicBezTo>
                    <a:pt x="39" y="21"/>
                    <a:pt x="39" y="24"/>
                    <a:pt x="38" y="26"/>
                  </a:cubicBezTo>
                  <a:close/>
                  <a:moveTo>
                    <a:pt x="20" y="9"/>
                  </a:moveTo>
                  <a:cubicBezTo>
                    <a:pt x="15" y="9"/>
                    <a:pt x="10" y="14"/>
                    <a:pt x="10" y="19"/>
                  </a:cubicBezTo>
                  <a:cubicBezTo>
                    <a:pt x="10" y="24"/>
                    <a:pt x="15" y="29"/>
                    <a:pt x="20" y="29"/>
                  </a:cubicBezTo>
                  <a:cubicBezTo>
                    <a:pt x="25" y="29"/>
                    <a:pt x="30" y="24"/>
                    <a:pt x="30" y="19"/>
                  </a:cubicBezTo>
                  <a:cubicBezTo>
                    <a:pt x="30" y="14"/>
                    <a:pt x="25" y="9"/>
                    <a:pt x="20" y="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sp>
        <p:nvSpPr>
          <p:cNvPr id="134" name="Text Placeholder 3"/>
          <p:cNvSpPr txBox="1"/>
          <p:nvPr/>
        </p:nvSpPr>
        <p:spPr>
          <a:xfrm>
            <a:off x="1848212" y="2658895"/>
            <a:ext cx="1906628" cy="75366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686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FABD1F23-053D-434B-AF71-5F96578B0367}"/>
              </a:ext>
            </a:extLst>
          </p:cNvPr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100" name="文本框 66">
              <a:extLst>
                <a:ext uri="{FF2B5EF4-FFF2-40B4-BE49-F238E27FC236}">
                  <a16:creationId xmlns:a16="http://schemas.microsoft.com/office/drawing/2014/main" id="{F3E8F4C2-B799-4985-95A2-27E372B962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101" name="直接连接符 100">
              <a:extLst>
                <a:ext uri="{FF2B5EF4-FFF2-40B4-BE49-F238E27FC236}">
                  <a16:creationId xmlns:a16="http://schemas.microsoft.com/office/drawing/2014/main" id="{1E4A311F-1EEB-452D-8161-737668FBA198}"/>
                </a:ext>
              </a:extLst>
            </p:cNvPr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>
              <a:extLst>
                <a:ext uri="{FF2B5EF4-FFF2-40B4-BE49-F238E27FC236}">
                  <a16:creationId xmlns:a16="http://schemas.microsoft.com/office/drawing/2014/main" id="{7D0DE4EA-CE14-4943-8BC7-8A3F06204FF4}"/>
                </a:ext>
              </a:extLst>
            </p:cNvPr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 Placeholder 3">
            <a:extLst>
              <a:ext uri="{FF2B5EF4-FFF2-40B4-BE49-F238E27FC236}">
                <a16:creationId xmlns:a16="http://schemas.microsoft.com/office/drawing/2014/main" id="{6824839A-E583-4763-B474-C5990281EA35}"/>
              </a:ext>
            </a:extLst>
          </p:cNvPr>
          <p:cNvSpPr txBox="1"/>
          <p:nvPr/>
        </p:nvSpPr>
        <p:spPr>
          <a:xfrm>
            <a:off x="5474486" y="1784644"/>
            <a:ext cx="1906628" cy="75366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686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85" name="Text Placeholder 3">
            <a:extLst>
              <a:ext uri="{FF2B5EF4-FFF2-40B4-BE49-F238E27FC236}">
                <a16:creationId xmlns:a16="http://schemas.microsoft.com/office/drawing/2014/main" id="{D2D361D6-98D6-4322-B55C-BCE8EEFE8FE4}"/>
              </a:ext>
            </a:extLst>
          </p:cNvPr>
          <p:cNvSpPr txBox="1"/>
          <p:nvPr/>
        </p:nvSpPr>
        <p:spPr>
          <a:xfrm>
            <a:off x="9232622" y="2655451"/>
            <a:ext cx="1906628" cy="75366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686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89" name="Text Placeholder 3">
            <a:extLst>
              <a:ext uri="{FF2B5EF4-FFF2-40B4-BE49-F238E27FC236}">
                <a16:creationId xmlns:a16="http://schemas.microsoft.com/office/drawing/2014/main" id="{7F53F1BC-4915-4763-8768-4C9074E05ABD}"/>
              </a:ext>
            </a:extLst>
          </p:cNvPr>
          <p:cNvSpPr txBox="1"/>
          <p:nvPr/>
        </p:nvSpPr>
        <p:spPr>
          <a:xfrm>
            <a:off x="8175105" y="5104062"/>
            <a:ext cx="1906628" cy="75366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686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05" name="Text Placeholder 3">
            <a:extLst>
              <a:ext uri="{FF2B5EF4-FFF2-40B4-BE49-F238E27FC236}">
                <a16:creationId xmlns:a16="http://schemas.microsoft.com/office/drawing/2014/main" id="{59E2440E-0E15-4C70-AC7E-2803565E48F8}"/>
              </a:ext>
            </a:extLst>
          </p:cNvPr>
          <p:cNvSpPr txBox="1"/>
          <p:nvPr/>
        </p:nvSpPr>
        <p:spPr>
          <a:xfrm>
            <a:off x="2973125" y="5104062"/>
            <a:ext cx="1906628" cy="75366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686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请替换文字内容，修改文字内容，也可以直接复制你的内容到此。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71141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500"/>
                            </p:stCondLst>
                            <p:childTnLst>
                              <p:par>
                                <p:cTn id="8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0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5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81" grpId="0"/>
      <p:bldP spid="85" grpId="0"/>
      <p:bldP spid="89" grpId="0"/>
      <p:bldP spid="10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/>
          <p:nvPr/>
        </p:nvSpPr>
        <p:spPr>
          <a:xfrm>
            <a:off x="1908775" y="4913538"/>
            <a:ext cx="9032510" cy="1550333"/>
          </a:xfrm>
          <a:prstGeom prst="rect">
            <a:avLst/>
          </a:prstGeom>
        </p:spPr>
        <p:txBody>
          <a:bodyPr vert="horz" lIns="128533" tIns="64266" rIns="128533" bIns="64266" rtlCol="0" anchor="ctr">
            <a:norm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7500" kern="1200">
                <a:solidFill>
                  <a:schemeClr val="bg2"/>
                </a:solidFill>
                <a:latin typeface="Raleway ExtraBold"/>
                <a:ea typeface="+mj-ea"/>
                <a:cs typeface="Raleway ExtraBold"/>
              </a:defRPr>
            </a:lvl1pPr>
          </a:lstStyle>
          <a:p>
            <a:r>
              <a:rPr lang="zh-CN" altLang="en-US" sz="4640" b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此处添加标题</a:t>
            </a:r>
            <a:endParaRPr lang="en-US" sz="4640" b="1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732714" y="6504193"/>
            <a:ext cx="1101566" cy="246281"/>
            <a:chOff x="6221638" y="2403583"/>
            <a:chExt cx="1194366" cy="267029"/>
          </a:xfrm>
        </p:grpSpPr>
        <p:sp>
          <p:nvSpPr>
            <p:cNvPr id="16" name="Oval 15"/>
            <p:cNvSpPr/>
            <p:nvPr/>
          </p:nvSpPr>
          <p:spPr>
            <a:xfrm>
              <a:off x="7142388" y="2403583"/>
              <a:ext cx="273616" cy="2670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6835471" y="2403583"/>
              <a:ext cx="273616" cy="26702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6528555" y="2403583"/>
              <a:ext cx="273616" cy="26702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221638" y="2403583"/>
              <a:ext cx="273616" cy="26702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22" name="Shape 15654"/>
          <p:cNvSpPr/>
          <p:nvPr/>
        </p:nvSpPr>
        <p:spPr>
          <a:xfrm>
            <a:off x="5423976" y="3306281"/>
            <a:ext cx="2002110" cy="2002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accent1"/>
          </a:solidFill>
          <a:ln w="57150" cap="flat">
            <a:solidFill>
              <a:schemeClr val="bg1">
                <a:lumMod val="95000"/>
              </a:schemeClr>
            </a:solidFill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/>
            <a:endParaRPr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3" name="Shape 15655"/>
          <p:cNvSpPr/>
          <p:nvPr/>
        </p:nvSpPr>
        <p:spPr>
          <a:xfrm>
            <a:off x="4908082" y="3499174"/>
            <a:ext cx="3033896" cy="1671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4098" tIns="24098" rIns="24098" bIns="24098" numCol="1" anchor="t">
            <a:spAutoFit/>
          </a:bodyPr>
          <a:lstStyle>
            <a:lvl1pPr algn="ctr">
              <a:defRPr sz="1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Bebas Neue"/>
              </a:defRPr>
            </a:lvl1pPr>
          </a:lstStyle>
          <a:p>
            <a:pPr defTabSz="0">
              <a:tabLst>
                <a:tab pos="752895" algn="l"/>
              </a:tabLst>
              <a:defRPr sz="1800">
                <a:solidFill>
                  <a:srgbClr val="000000"/>
                </a:solidFill>
                <a:uFillTx/>
              </a:defRPr>
            </a:pPr>
            <a:r>
              <a:rPr lang="en-US" sz="10546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</a:t>
            </a:r>
            <a:endParaRPr sz="10546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03049" y="6123073"/>
            <a:ext cx="9599939" cy="340734"/>
          </a:xfrm>
          <a:prstGeom prst="rect">
            <a:avLst/>
          </a:prstGeom>
        </p:spPr>
        <p:txBody>
          <a:bodyPr wrap="none" lIns="48198" tIns="24098" rIns="48198" bIns="24098">
            <a:sp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lang="zh-CN" altLang="en-US" sz="1898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此处添加详细文本描述，建议与标题相关并符合整体语言风格，语言描述尽量简洁生动。</a:t>
            </a:r>
          </a:p>
        </p:txBody>
      </p:sp>
    </p:spTree>
    <p:extLst>
      <p:ext uri="{BB962C8B-B14F-4D97-AF65-F5344CB8AC3E}">
        <p14:creationId xmlns:p14="http://schemas.microsoft.com/office/powerpoint/2010/main" val="2498776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 animBg="1"/>
      <p:bldP spid="23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2014899" y="2221341"/>
            <a:ext cx="8801996" cy="1324080"/>
            <a:chOff x="1212082" y="2089253"/>
            <a:chExt cx="5401827" cy="812594"/>
          </a:xfrm>
        </p:grpSpPr>
        <p:sp>
          <p:nvSpPr>
            <p:cNvPr id="16" name="Freeform 15"/>
            <p:cNvSpPr>
              <a:spLocks noChangeAspect="1"/>
            </p:cNvSpPr>
            <p:nvPr/>
          </p:nvSpPr>
          <p:spPr>
            <a:xfrm>
              <a:off x="5166109" y="2089253"/>
              <a:ext cx="1447800" cy="812594"/>
            </a:xfrm>
            <a:custGeom>
              <a:avLst/>
              <a:gdLst>
                <a:gd name="connsiteX0" fmla="*/ 723900 w 1447800"/>
                <a:gd name="connsiteY0" fmla="*/ 0 h 812594"/>
                <a:gd name="connsiteX1" fmla="*/ 782950 w 1447800"/>
                <a:gd name="connsiteY1" fmla="*/ 2982 h 812594"/>
                <a:gd name="connsiteX2" fmla="*/ 1447800 w 1447800"/>
                <a:gd name="connsiteY2" fmla="*/ 739727 h 812594"/>
                <a:gd name="connsiteX3" fmla="*/ 1446025 w 1447800"/>
                <a:gd name="connsiteY3" fmla="*/ 739727 h 812594"/>
                <a:gd name="connsiteX4" fmla="*/ 1447800 w 1447800"/>
                <a:gd name="connsiteY4" fmla="*/ 744013 h 812594"/>
                <a:gd name="connsiteX5" fmla="*/ 1379220 w 1447800"/>
                <a:gd name="connsiteY5" fmla="*/ 812593 h 812594"/>
                <a:gd name="connsiteX6" fmla="*/ 1310640 w 1447800"/>
                <a:gd name="connsiteY6" fmla="*/ 744013 h 812594"/>
                <a:gd name="connsiteX7" fmla="*/ 1312415 w 1447800"/>
                <a:gd name="connsiteY7" fmla="*/ 739727 h 812594"/>
                <a:gd name="connsiteX8" fmla="*/ 1309234 w 1447800"/>
                <a:gd name="connsiteY8" fmla="*/ 739727 h 812594"/>
                <a:gd name="connsiteX9" fmla="*/ 1309430 w 1447800"/>
                <a:gd name="connsiteY9" fmla="*/ 737778 h 812594"/>
                <a:gd name="connsiteX10" fmla="*/ 827039 w 1447800"/>
                <a:gd name="connsiteY10" fmla="*/ 145904 h 812594"/>
                <a:gd name="connsiteX11" fmla="*/ 723900 w 1447800"/>
                <a:gd name="connsiteY11" fmla="*/ 135507 h 812594"/>
                <a:gd name="connsiteX12" fmla="*/ 723900 w 1447800"/>
                <a:gd name="connsiteY12" fmla="*/ 135508 h 812594"/>
                <a:gd name="connsiteX13" fmla="*/ 620761 w 1447800"/>
                <a:gd name="connsiteY13" fmla="*/ 145905 h 812594"/>
                <a:gd name="connsiteX14" fmla="*/ 138370 w 1447800"/>
                <a:gd name="connsiteY14" fmla="*/ 737779 h 812594"/>
                <a:gd name="connsiteX15" fmla="*/ 138566 w 1447800"/>
                <a:gd name="connsiteY15" fmla="*/ 739728 h 812594"/>
                <a:gd name="connsiteX16" fmla="*/ 135385 w 1447800"/>
                <a:gd name="connsiteY16" fmla="*/ 739728 h 812594"/>
                <a:gd name="connsiteX17" fmla="*/ 137160 w 1447800"/>
                <a:gd name="connsiteY17" fmla="*/ 744014 h 812594"/>
                <a:gd name="connsiteX18" fmla="*/ 68580 w 1447800"/>
                <a:gd name="connsiteY18" fmla="*/ 812594 h 812594"/>
                <a:gd name="connsiteX19" fmla="*/ 0 w 1447800"/>
                <a:gd name="connsiteY19" fmla="*/ 744014 h 812594"/>
                <a:gd name="connsiteX20" fmla="*/ 1775 w 1447800"/>
                <a:gd name="connsiteY20" fmla="*/ 739728 h 812594"/>
                <a:gd name="connsiteX21" fmla="*/ 0 w 1447800"/>
                <a:gd name="connsiteY21" fmla="*/ 739728 h 812594"/>
                <a:gd name="connsiteX22" fmla="*/ 664850 w 1447800"/>
                <a:gd name="connsiteY22" fmla="*/ 2983 h 812594"/>
                <a:gd name="connsiteX23" fmla="*/ 723900 w 1447800"/>
                <a:gd name="connsiteY23" fmla="*/ 1 h 81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47800" h="812594">
                  <a:moveTo>
                    <a:pt x="723900" y="0"/>
                  </a:moveTo>
                  <a:lnTo>
                    <a:pt x="782950" y="2982"/>
                  </a:lnTo>
                  <a:cubicBezTo>
                    <a:pt x="1156386" y="40906"/>
                    <a:pt x="1447800" y="356285"/>
                    <a:pt x="1447800" y="739727"/>
                  </a:cubicBezTo>
                  <a:lnTo>
                    <a:pt x="1446025" y="739727"/>
                  </a:lnTo>
                  <a:lnTo>
                    <a:pt x="1447800" y="744013"/>
                  </a:lnTo>
                  <a:cubicBezTo>
                    <a:pt x="1447800" y="781889"/>
                    <a:pt x="1417096" y="812593"/>
                    <a:pt x="1379220" y="812593"/>
                  </a:cubicBezTo>
                  <a:cubicBezTo>
                    <a:pt x="1341344" y="812593"/>
                    <a:pt x="1310640" y="781889"/>
                    <a:pt x="1310640" y="744013"/>
                  </a:cubicBezTo>
                  <a:lnTo>
                    <a:pt x="1312415" y="739727"/>
                  </a:lnTo>
                  <a:lnTo>
                    <a:pt x="1309234" y="739727"/>
                  </a:lnTo>
                  <a:lnTo>
                    <a:pt x="1309430" y="737778"/>
                  </a:lnTo>
                  <a:cubicBezTo>
                    <a:pt x="1309430" y="445824"/>
                    <a:pt x="1102339" y="202239"/>
                    <a:pt x="827039" y="145904"/>
                  </a:cubicBezTo>
                  <a:lnTo>
                    <a:pt x="723900" y="135507"/>
                  </a:lnTo>
                  <a:lnTo>
                    <a:pt x="723900" y="135508"/>
                  </a:lnTo>
                  <a:lnTo>
                    <a:pt x="620761" y="145905"/>
                  </a:lnTo>
                  <a:cubicBezTo>
                    <a:pt x="345461" y="202240"/>
                    <a:pt x="138370" y="445825"/>
                    <a:pt x="138370" y="737779"/>
                  </a:cubicBezTo>
                  <a:lnTo>
                    <a:pt x="138566" y="739728"/>
                  </a:lnTo>
                  <a:lnTo>
                    <a:pt x="135385" y="739728"/>
                  </a:lnTo>
                  <a:lnTo>
                    <a:pt x="137160" y="744014"/>
                  </a:lnTo>
                  <a:cubicBezTo>
                    <a:pt x="137160" y="781890"/>
                    <a:pt x="106456" y="812594"/>
                    <a:pt x="68580" y="812594"/>
                  </a:cubicBezTo>
                  <a:cubicBezTo>
                    <a:pt x="30704" y="812594"/>
                    <a:pt x="0" y="781890"/>
                    <a:pt x="0" y="744014"/>
                  </a:cubicBezTo>
                  <a:lnTo>
                    <a:pt x="1775" y="739728"/>
                  </a:lnTo>
                  <a:lnTo>
                    <a:pt x="0" y="739728"/>
                  </a:lnTo>
                  <a:cubicBezTo>
                    <a:pt x="0" y="356286"/>
                    <a:pt x="291414" y="40907"/>
                    <a:pt x="664850" y="2983"/>
                  </a:cubicBezTo>
                  <a:lnTo>
                    <a:pt x="72390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582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7" name="Freeform 16"/>
            <p:cNvSpPr>
              <a:spLocks noChangeAspect="1"/>
            </p:cNvSpPr>
            <p:nvPr/>
          </p:nvSpPr>
          <p:spPr>
            <a:xfrm>
              <a:off x="3848100" y="2089253"/>
              <a:ext cx="1447800" cy="812594"/>
            </a:xfrm>
            <a:custGeom>
              <a:avLst/>
              <a:gdLst>
                <a:gd name="connsiteX0" fmla="*/ 723900 w 1447800"/>
                <a:gd name="connsiteY0" fmla="*/ 0 h 812594"/>
                <a:gd name="connsiteX1" fmla="*/ 782950 w 1447800"/>
                <a:gd name="connsiteY1" fmla="*/ 2982 h 812594"/>
                <a:gd name="connsiteX2" fmla="*/ 1447800 w 1447800"/>
                <a:gd name="connsiteY2" fmla="*/ 739727 h 812594"/>
                <a:gd name="connsiteX3" fmla="*/ 1446025 w 1447800"/>
                <a:gd name="connsiteY3" fmla="*/ 739727 h 812594"/>
                <a:gd name="connsiteX4" fmla="*/ 1447800 w 1447800"/>
                <a:gd name="connsiteY4" fmla="*/ 744013 h 812594"/>
                <a:gd name="connsiteX5" fmla="*/ 1379220 w 1447800"/>
                <a:gd name="connsiteY5" fmla="*/ 812593 h 812594"/>
                <a:gd name="connsiteX6" fmla="*/ 1310640 w 1447800"/>
                <a:gd name="connsiteY6" fmla="*/ 744013 h 812594"/>
                <a:gd name="connsiteX7" fmla="*/ 1312415 w 1447800"/>
                <a:gd name="connsiteY7" fmla="*/ 739727 h 812594"/>
                <a:gd name="connsiteX8" fmla="*/ 1309234 w 1447800"/>
                <a:gd name="connsiteY8" fmla="*/ 739727 h 812594"/>
                <a:gd name="connsiteX9" fmla="*/ 1309430 w 1447800"/>
                <a:gd name="connsiteY9" fmla="*/ 737778 h 812594"/>
                <a:gd name="connsiteX10" fmla="*/ 827039 w 1447800"/>
                <a:gd name="connsiteY10" fmla="*/ 145904 h 812594"/>
                <a:gd name="connsiteX11" fmla="*/ 723900 w 1447800"/>
                <a:gd name="connsiteY11" fmla="*/ 135507 h 812594"/>
                <a:gd name="connsiteX12" fmla="*/ 723900 w 1447800"/>
                <a:gd name="connsiteY12" fmla="*/ 135508 h 812594"/>
                <a:gd name="connsiteX13" fmla="*/ 620761 w 1447800"/>
                <a:gd name="connsiteY13" fmla="*/ 145905 h 812594"/>
                <a:gd name="connsiteX14" fmla="*/ 138370 w 1447800"/>
                <a:gd name="connsiteY14" fmla="*/ 737779 h 812594"/>
                <a:gd name="connsiteX15" fmla="*/ 138566 w 1447800"/>
                <a:gd name="connsiteY15" fmla="*/ 739728 h 812594"/>
                <a:gd name="connsiteX16" fmla="*/ 135385 w 1447800"/>
                <a:gd name="connsiteY16" fmla="*/ 739728 h 812594"/>
                <a:gd name="connsiteX17" fmla="*/ 137160 w 1447800"/>
                <a:gd name="connsiteY17" fmla="*/ 744014 h 812594"/>
                <a:gd name="connsiteX18" fmla="*/ 68580 w 1447800"/>
                <a:gd name="connsiteY18" fmla="*/ 812594 h 812594"/>
                <a:gd name="connsiteX19" fmla="*/ 0 w 1447800"/>
                <a:gd name="connsiteY19" fmla="*/ 744014 h 812594"/>
                <a:gd name="connsiteX20" fmla="*/ 1775 w 1447800"/>
                <a:gd name="connsiteY20" fmla="*/ 739728 h 812594"/>
                <a:gd name="connsiteX21" fmla="*/ 0 w 1447800"/>
                <a:gd name="connsiteY21" fmla="*/ 739728 h 812594"/>
                <a:gd name="connsiteX22" fmla="*/ 664850 w 1447800"/>
                <a:gd name="connsiteY22" fmla="*/ 2983 h 812594"/>
                <a:gd name="connsiteX23" fmla="*/ 723900 w 1447800"/>
                <a:gd name="connsiteY23" fmla="*/ 1 h 81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47800" h="812594">
                  <a:moveTo>
                    <a:pt x="723900" y="0"/>
                  </a:moveTo>
                  <a:lnTo>
                    <a:pt x="782950" y="2982"/>
                  </a:lnTo>
                  <a:cubicBezTo>
                    <a:pt x="1156386" y="40906"/>
                    <a:pt x="1447800" y="356285"/>
                    <a:pt x="1447800" y="739727"/>
                  </a:cubicBezTo>
                  <a:lnTo>
                    <a:pt x="1446025" y="739727"/>
                  </a:lnTo>
                  <a:lnTo>
                    <a:pt x="1447800" y="744013"/>
                  </a:lnTo>
                  <a:cubicBezTo>
                    <a:pt x="1447800" y="781889"/>
                    <a:pt x="1417096" y="812593"/>
                    <a:pt x="1379220" y="812593"/>
                  </a:cubicBezTo>
                  <a:cubicBezTo>
                    <a:pt x="1341344" y="812593"/>
                    <a:pt x="1310640" y="781889"/>
                    <a:pt x="1310640" y="744013"/>
                  </a:cubicBezTo>
                  <a:lnTo>
                    <a:pt x="1312415" y="739727"/>
                  </a:lnTo>
                  <a:lnTo>
                    <a:pt x="1309234" y="739727"/>
                  </a:lnTo>
                  <a:lnTo>
                    <a:pt x="1309430" y="737778"/>
                  </a:lnTo>
                  <a:cubicBezTo>
                    <a:pt x="1309430" y="445824"/>
                    <a:pt x="1102339" y="202239"/>
                    <a:pt x="827039" y="145904"/>
                  </a:cubicBezTo>
                  <a:lnTo>
                    <a:pt x="723900" y="135507"/>
                  </a:lnTo>
                  <a:lnTo>
                    <a:pt x="723900" y="135508"/>
                  </a:lnTo>
                  <a:lnTo>
                    <a:pt x="620761" y="145905"/>
                  </a:lnTo>
                  <a:cubicBezTo>
                    <a:pt x="345461" y="202240"/>
                    <a:pt x="138370" y="445825"/>
                    <a:pt x="138370" y="737779"/>
                  </a:cubicBezTo>
                  <a:lnTo>
                    <a:pt x="138566" y="739728"/>
                  </a:lnTo>
                  <a:lnTo>
                    <a:pt x="135385" y="739728"/>
                  </a:lnTo>
                  <a:lnTo>
                    <a:pt x="137160" y="744014"/>
                  </a:lnTo>
                  <a:cubicBezTo>
                    <a:pt x="137160" y="781890"/>
                    <a:pt x="106456" y="812594"/>
                    <a:pt x="68580" y="812594"/>
                  </a:cubicBezTo>
                  <a:cubicBezTo>
                    <a:pt x="30704" y="812594"/>
                    <a:pt x="0" y="781890"/>
                    <a:pt x="0" y="744014"/>
                  </a:cubicBezTo>
                  <a:lnTo>
                    <a:pt x="1775" y="739728"/>
                  </a:lnTo>
                  <a:lnTo>
                    <a:pt x="0" y="739728"/>
                  </a:lnTo>
                  <a:cubicBezTo>
                    <a:pt x="0" y="356286"/>
                    <a:pt x="291414" y="40907"/>
                    <a:pt x="664850" y="2983"/>
                  </a:cubicBezTo>
                  <a:lnTo>
                    <a:pt x="7239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582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8" name="Freeform 17"/>
            <p:cNvSpPr>
              <a:spLocks noChangeAspect="1"/>
            </p:cNvSpPr>
            <p:nvPr/>
          </p:nvSpPr>
          <p:spPr>
            <a:xfrm>
              <a:off x="2530091" y="2089253"/>
              <a:ext cx="1447800" cy="812594"/>
            </a:xfrm>
            <a:custGeom>
              <a:avLst/>
              <a:gdLst>
                <a:gd name="connsiteX0" fmla="*/ 723900 w 1447800"/>
                <a:gd name="connsiteY0" fmla="*/ 0 h 812594"/>
                <a:gd name="connsiteX1" fmla="*/ 782950 w 1447800"/>
                <a:gd name="connsiteY1" fmla="*/ 2982 h 812594"/>
                <a:gd name="connsiteX2" fmla="*/ 1447800 w 1447800"/>
                <a:gd name="connsiteY2" fmla="*/ 739727 h 812594"/>
                <a:gd name="connsiteX3" fmla="*/ 1446025 w 1447800"/>
                <a:gd name="connsiteY3" fmla="*/ 739727 h 812594"/>
                <a:gd name="connsiteX4" fmla="*/ 1447800 w 1447800"/>
                <a:gd name="connsiteY4" fmla="*/ 744013 h 812594"/>
                <a:gd name="connsiteX5" fmla="*/ 1379220 w 1447800"/>
                <a:gd name="connsiteY5" fmla="*/ 812593 h 812594"/>
                <a:gd name="connsiteX6" fmla="*/ 1310640 w 1447800"/>
                <a:gd name="connsiteY6" fmla="*/ 744013 h 812594"/>
                <a:gd name="connsiteX7" fmla="*/ 1312415 w 1447800"/>
                <a:gd name="connsiteY7" fmla="*/ 739727 h 812594"/>
                <a:gd name="connsiteX8" fmla="*/ 1309234 w 1447800"/>
                <a:gd name="connsiteY8" fmla="*/ 739727 h 812594"/>
                <a:gd name="connsiteX9" fmla="*/ 1309430 w 1447800"/>
                <a:gd name="connsiteY9" fmla="*/ 737778 h 812594"/>
                <a:gd name="connsiteX10" fmla="*/ 827039 w 1447800"/>
                <a:gd name="connsiteY10" fmla="*/ 145904 h 812594"/>
                <a:gd name="connsiteX11" fmla="*/ 723900 w 1447800"/>
                <a:gd name="connsiteY11" fmla="*/ 135507 h 812594"/>
                <a:gd name="connsiteX12" fmla="*/ 723900 w 1447800"/>
                <a:gd name="connsiteY12" fmla="*/ 135508 h 812594"/>
                <a:gd name="connsiteX13" fmla="*/ 620761 w 1447800"/>
                <a:gd name="connsiteY13" fmla="*/ 145905 h 812594"/>
                <a:gd name="connsiteX14" fmla="*/ 138370 w 1447800"/>
                <a:gd name="connsiteY14" fmla="*/ 737779 h 812594"/>
                <a:gd name="connsiteX15" fmla="*/ 138566 w 1447800"/>
                <a:gd name="connsiteY15" fmla="*/ 739728 h 812594"/>
                <a:gd name="connsiteX16" fmla="*/ 135385 w 1447800"/>
                <a:gd name="connsiteY16" fmla="*/ 739728 h 812594"/>
                <a:gd name="connsiteX17" fmla="*/ 137160 w 1447800"/>
                <a:gd name="connsiteY17" fmla="*/ 744014 h 812594"/>
                <a:gd name="connsiteX18" fmla="*/ 68580 w 1447800"/>
                <a:gd name="connsiteY18" fmla="*/ 812594 h 812594"/>
                <a:gd name="connsiteX19" fmla="*/ 0 w 1447800"/>
                <a:gd name="connsiteY19" fmla="*/ 744014 h 812594"/>
                <a:gd name="connsiteX20" fmla="*/ 1775 w 1447800"/>
                <a:gd name="connsiteY20" fmla="*/ 739728 h 812594"/>
                <a:gd name="connsiteX21" fmla="*/ 0 w 1447800"/>
                <a:gd name="connsiteY21" fmla="*/ 739728 h 812594"/>
                <a:gd name="connsiteX22" fmla="*/ 664850 w 1447800"/>
                <a:gd name="connsiteY22" fmla="*/ 2983 h 812594"/>
                <a:gd name="connsiteX23" fmla="*/ 723900 w 1447800"/>
                <a:gd name="connsiteY23" fmla="*/ 1 h 81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47800" h="812594">
                  <a:moveTo>
                    <a:pt x="723900" y="0"/>
                  </a:moveTo>
                  <a:lnTo>
                    <a:pt x="782950" y="2982"/>
                  </a:lnTo>
                  <a:cubicBezTo>
                    <a:pt x="1156386" y="40906"/>
                    <a:pt x="1447800" y="356285"/>
                    <a:pt x="1447800" y="739727"/>
                  </a:cubicBezTo>
                  <a:lnTo>
                    <a:pt x="1446025" y="739727"/>
                  </a:lnTo>
                  <a:lnTo>
                    <a:pt x="1447800" y="744013"/>
                  </a:lnTo>
                  <a:cubicBezTo>
                    <a:pt x="1447800" y="781889"/>
                    <a:pt x="1417096" y="812593"/>
                    <a:pt x="1379220" y="812593"/>
                  </a:cubicBezTo>
                  <a:cubicBezTo>
                    <a:pt x="1341344" y="812593"/>
                    <a:pt x="1310640" y="781889"/>
                    <a:pt x="1310640" y="744013"/>
                  </a:cubicBezTo>
                  <a:lnTo>
                    <a:pt x="1312415" y="739727"/>
                  </a:lnTo>
                  <a:lnTo>
                    <a:pt x="1309234" y="739727"/>
                  </a:lnTo>
                  <a:lnTo>
                    <a:pt x="1309430" y="737778"/>
                  </a:lnTo>
                  <a:cubicBezTo>
                    <a:pt x="1309430" y="445824"/>
                    <a:pt x="1102339" y="202239"/>
                    <a:pt x="827039" y="145904"/>
                  </a:cubicBezTo>
                  <a:lnTo>
                    <a:pt x="723900" y="135507"/>
                  </a:lnTo>
                  <a:lnTo>
                    <a:pt x="723900" y="135508"/>
                  </a:lnTo>
                  <a:lnTo>
                    <a:pt x="620761" y="145905"/>
                  </a:lnTo>
                  <a:cubicBezTo>
                    <a:pt x="345461" y="202240"/>
                    <a:pt x="138370" y="445825"/>
                    <a:pt x="138370" y="737779"/>
                  </a:cubicBezTo>
                  <a:lnTo>
                    <a:pt x="138566" y="739728"/>
                  </a:lnTo>
                  <a:lnTo>
                    <a:pt x="135385" y="739728"/>
                  </a:lnTo>
                  <a:lnTo>
                    <a:pt x="137160" y="744014"/>
                  </a:lnTo>
                  <a:cubicBezTo>
                    <a:pt x="137160" y="781890"/>
                    <a:pt x="106456" y="812594"/>
                    <a:pt x="68580" y="812594"/>
                  </a:cubicBezTo>
                  <a:cubicBezTo>
                    <a:pt x="30704" y="812594"/>
                    <a:pt x="0" y="781890"/>
                    <a:pt x="0" y="744014"/>
                  </a:cubicBezTo>
                  <a:lnTo>
                    <a:pt x="1775" y="739728"/>
                  </a:lnTo>
                  <a:lnTo>
                    <a:pt x="0" y="739728"/>
                  </a:lnTo>
                  <a:cubicBezTo>
                    <a:pt x="0" y="356286"/>
                    <a:pt x="291414" y="40907"/>
                    <a:pt x="664850" y="2983"/>
                  </a:cubicBezTo>
                  <a:lnTo>
                    <a:pt x="7239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582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9" name="Freeform 18"/>
            <p:cNvSpPr>
              <a:spLocks noChangeAspect="1"/>
            </p:cNvSpPr>
            <p:nvPr/>
          </p:nvSpPr>
          <p:spPr>
            <a:xfrm>
              <a:off x="1212082" y="2089253"/>
              <a:ext cx="1447800" cy="812594"/>
            </a:xfrm>
            <a:custGeom>
              <a:avLst/>
              <a:gdLst>
                <a:gd name="connsiteX0" fmla="*/ 723900 w 1447800"/>
                <a:gd name="connsiteY0" fmla="*/ 0 h 812594"/>
                <a:gd name="connsiteX1" fmla="*/ 782950 w 1447800"/>
                <a:gd name="connsiteY1" fmla="*/ 2982 h 812594"/>
                <a:gd name="connsiteX2" fmla="*/ 1447800 w 1447800"/>
                <a:gd name="connsiteY2" fmla="*/ 739727 h 812594"/>
                <a:gd name="connsiteX3" fmla="*/ 1446025 w 1447800"/>
                <a:gd name="connsiteY3" fmla="*/ 739727 h 812594"/>
                <a:gd name="connsiteX4" fmla="*/ 1447800 w 1447800"/>
                <a:gd name="connsiteY4" fmla="*/ 744013 h 812594"/>
                <a:gd name="connsiteX5" fmla="*/ 1379220 w 1447800"/>
                <a:gd name="connsiteY5" fmla="*/ 812593 h 812594"/>
                <a:gd name="connsiteX6" fmla="*/ 1310640 w 1447800"/>
                <a:gd name="connsiteY6" fmla="*/ 744013 h 812594"/>
                <a:gd name="connsiteX7" fmla="*/ 1312415 w 1447800"/>
                <a:gd name="connsiteY7" fmla="*/ 739727 h 812594"/>
                <a:gd name="connsiteX8" fmla="*/ 1309234 w 1447800"/>
                <a:gd name="connsiteY8" fmla="*/ 739727 h 812594"/>
                <a:gd name="connsiteX9" fmla="*/ 1309430 w 1447800"/>
                <a:gd name="connsiteY9" fmla="*/ 737778 h 812594"/>
                <a:gd name="connsiteX10" fmla="*/ 827039 w 1447800"/>
                <a:gd name="connsiteY10" fmla="*/ 145904 h 812594"/>
                <a:gd name="connsiteX11" fmla="*/ 723900 w 1447800"/>
                <a:gd name="connsiteY11" fmla="*/ 135507 h 812594"/>
                <a:gd name="connsiteX12" fmla="*/ 723900 w 1447800"/>
                <a:gd name="connsiteY12" fmla="*/ 135508 h 812594"/>
                <a:gd name="connsiteX13" fmla="*/ 620761 w 1447800"/>
                <a:gd name="connsiteY13" fmla="*/ 145905 h 812594"/>
                <a:gd name="connsiteX14" fmla="*/ 138370 w 1447800"/>
                <a:gd name="connsiteY14" fmla="*/ 737779 h 812594"/>
                <a:gd name="connsiteX15" fmla="*/ 138566 w 1447800"/>
                <a:gd name="connsiteY15" fmla="*/ 739728 h 812594"/>
                <a:gd name="connsiteX16" fmla="*/ 135385 w 1447800"/>
                <a:gd name="connsiteY16" fmla="*/ 739728 h 812594"/>
                <a:gd name="connsiteX17" fmla="*/ 137160 w 1447800"/>
                <a:gd name="connsiteY17" fmla="*/ 744014 h 812594"/>
                <a:gd name="connsiteX18" fmla="*/ 68580 w 1447800"/>
                <a:gd name="connsiteY18" fmla="*/ 812594 h 812594"/>
                <a:gd name="connsiteX19" fmla="*/ 0 w 1447800"/>
                <a:gd name="connsiteY19" fmla="*/ 744014 h 812594"/>
                <a:gd name="connsiteX20" fmla="*/ 1775 w 1447800"/>
                <a:gd name="connsiteY20" fmla="*/ 739728 h 812594"/>
                <a:gd name="connsiteX21" fmla="*/ 0 w 1447800"/>
                <a:gd name="connsiteY21" fmla="*/ 739728 h 812594"/>
                <a:gd name="connsiteX22" fmla="*/ 664850 w 1447800"/>
                <a:gd name="connsiteY22" fmla="*/ 2983 h 812594"/>
                <a:gd name="connsiteX23" fmla="*/ 723900 w 1447800"/>
                <a:gd name="connsiteY23" fmla="*/ 1 h 81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47800" h="812594">
                  <a:moveTo>
                    <a:pt x="723900" y="0"/>
                  </a:moveTo>
                  <a:lnTo>
                    <a:pt x="782950" y="2982"/>
                  </a:lnTo>
                  <a:cubicBezTo>
                    <a:pt x="1156386" y="40906"/>
                    <a:pt x="1447800" y="356285"/>
                    <a:pt x="1447800" y="739727"/>
                  </a:cubicBezTo>
                  <a:lnTo>
                    <a:pt x="1446025" y="739727"/>
                  </a:lnTo>
                  <a:lnTo>
                    <a:pt x="1447800" y="744013"/>
                  </a:lnTo>
                  <a:cubicBezTo>
                    <a:pt x="1447800" y="781889"/>
                    <a:pt x="1417096" y="812593"/>
                    <a:pt x="1379220" y="812593"/>
                  </a:cubicBezTo>
                  <a:cubicBezTo>
                    <a:pt x="1341344" y="812593"/>
                    <a:pt x="1310640" y="781889"/>
                    <a:pt x="1310640" y="744013"/>
                  </a:cubicBezTo>
                  <a:lnTo>
                    <a:pt x="1312415" y="739727"/>
                  </a:lnTo>
                  <a:lnTo>
                    <a:pt x="1309234" y="739727"/>
                  </a:lnTo>
                  <a:lnTo>
                    <a:pt x="1309430" y="737778"/>
                  </a:lnTo>
                  <a:cubicBezTo>
                    <a:pt x="1309430" y="445824"/>
                    <a:pt x="1102339" y="202239"/>
                    <a:pt x="827039" y="145904"/>
                  </a:cubicBezTo>
                  <a:lnTo>
                    <a:pt x="723900" y="135507"/>
                  </a:lnTo>
                  <a:lnTo>
                    <a:pt x="723900" y="135508"/>
                  </a:lnTo>
                  <a:lnTo>
                    <a:pt x="620761" y="145905"/>
                  </a:lnTo>
                  <a:cubicBezTo>
                    <a:pt x="345461" y="202240"/>
                    <a:pt x="138370" y="445825"/>
                    <a:pt x="138370" y="737779"/>
                  </a:cubicBezTo>
                  <a:lnTo>
                    <a:pt x="138566" y="739728"/>
                  </a:lnTo>
                  <a:lnTo>
                    <a:pt x="135385" y="739728"/>
                  </a:lnTo>
                  <a:lnTo>
                    <a:pt x="137160" y="744014"/>
                  </a:lnTo>
                  <a:cubicBezTo>
                    <a:pt x="137160" y="781890"/>
                    <a:pt x="106456" y="812594"/>
                    <a:pt x="68580" y="812594"/>
                  </a:cubicBezTo>
                  <a:cubicBezTo>
                    <a:pt x="30704" y="812594"/>
                    <a:pt x="0" y="781890"/>
                    <a:pt x="0" y="744014"/>
                  </a:cubicBezTo>
                  <a:lnTo>
                    <a:pt x="1775" y="739728"/>
                  </a:lnTo>
                  <a:lnTo>
                    <a:pt x="0" y="739728"/>
                  </a:lnTo>
                  <a:cubicBezTo>
                    <a:pt x="0" y="356286"/>
                    <a:pt x="291414" y="40907"/>
                    <a:pt x="664850" y="2983"/>
                  </a:cubicBezTo>
                  <a:lnTo>
                    <a:pt x="7239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582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21" name="Oval 20"/>
          <p:cNvSpPr>
            <a:spLocks noChangeAspect="1"/>
          </p:cNvSpPr>
          <p:nvPr/>
        </p:nvSpPr>
        <p:spPr>
          <a:xfrm>
            <a:off x="2799338" y="1936529"/>
            <a:ext cx="862343" cy="832702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76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  <a:sym typeface="微软雅黑" panose="020B0503020204020204" pitchFamily="34" charset="-122"/>
              </a:rPr>
              <a:t>01</a:t>
            </a:r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4914866" y="1936529"/>
            <a:ext cx="894442" cy="832702"/>
          </a:xfrm>
          <a:prstGeom prst="ellipse">
            <a:avLst/>
          </a:prstGeom>
          <a:solidFill>
            <a:schemeClr val="accent2">
              <a:lumMod val="50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76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  <a:sym typeface="微软雅黑" panose="020B0503020204020204" pitchFamily="34" charset="-122"/>
              </a:rPr>
              <a:t>02</a:t>
            </a:r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7138608" y="1936529"/>
            <a:ext cx="874943" cy="832702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76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  <a:sym typeface="微软雅黑" panose="020B0503020204020204" pitchFamily="34" charset="-122"/>
              </a:rPr>
              <a:t>0</a:t>
            </a:r>
            <a:r>
              <a:rPr lang="en-US" altLang="zh-CN" sz="276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  <a:sym typeface="微软雅黑" panose="020B0503020204020204" pitchFamily="34" charset="-122"/>
              </a:rPr>
              <a:t>3</a:t>
            </a:r>
            <a:endParaRPr lang="en-US" sz="276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Regular"/>
              <a:sym typeface="微软雅黑" panose="020B0503020204020204" pitchFamily="34" charset="-122"/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9223699" y="1936529"/>
            <a:ext cx="878084" cy="832702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76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  <a:sym typeface="微软雅黑" panose="020B0503020204020204" pitchFamily="34" charset="-122"/>
              </a:rPr>
              <a:t>0</a:t>
            </a:r>
            <a:r>
              <a:rPr lang="en-US" altLang="zh-CN" sz="276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  <a:sym typeface="微软雅黑" panose="020B0503020204020204" pitchFamily="34" charset="-122"/>
              </a:rPr>
              <a:t>4</a:t>
            </a:r>
            <a:endParaRPr lang="en-US" sz="276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Regular"/>
              <a:sym typeface="微软雅黑" panose="020B0503020204020204" pitchFamily="34" charset="-122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03812" y="2875768"/>
            <a:ext cx="11994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/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文字内容</a:t>
            </a:r>
            <a:endParaRPr lang="es-ES_tradnl" altLang="zh-CN" sz="1600" b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34559" y="2875768"/>
            <a:ext cx="11994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/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文字内容</a:t>
            </a:r>
            <a:endParaRPr lang="es-ES_tradnl" altLang="zh-CN" sz="1600" b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76332" y="2875768"/>
            <a:ext cx="11994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/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文字内容</a:t>
            </a:r>
            <a:endParaRPr lang="es-ES_tradnl" altLang="zh-CN" sz="1600" b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043390" y="2875768"/>
            <a:ext cx="11994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/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文字内容</a:t>
            </a:r>
            <a:endParaRPr lang="es-ES_tradnl" altLang="zh-CN" sz="1600" b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7D4E1F3A-5445-417A-A283-19A23454731A}"/>
              </a:ext>
            </a:extLst>
          </p:cNvPr>
          <p:cNvGrpSpPr/>
          <p:nvPr/>
        </p:nvGrpSpPr>
        <p:grpSpPr>
          <a:xfrm>
            <a:off x="2799339" y="3779922"/>
            <a:ext cx="3189406" cy="762970"/>
            <a:chOff x="2871347" y="4239156"/>
            <a:chExt cx="3189406" cy="762970"/>
          </a:xfrm>
        </p:grpSpPr>
        <p:sp>
          <p:nvSpPr>
            <p:cNvPr id="29" name="Text Placeholder 7"/>
            <p:cNvSpPr txBox="1"/>
            <p:nvPr/>
          </p:nvSpPr>
          <p:spPr>
            <a:xfrm>
              <a:off x="2871347" y="4239156"/>
              <a:ext cx="1751640" cy="399277"/>
            </a:xfrm>
            <a:prstGeom prst="rect">
              <a:avLst/>
            </a:prstGeom>
          </p:spPr>
          <p:txBody>
            <a:bodyPr vert="horz" lIns="0" tIns="103884" rIns="0" bIns="103884" anchor="t"/>
            <a:lstStyle>
              <a:lvl1pPr marL="0" indent="0" algn="l" defTabSz="914476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384" b="1" kern="1200" baseline="0">
                  <a:solidFill>
                    <a:schemeClr val="accent1"/>
                  </a:solidFill>
                  <a:latin typeface="Lato Regular"/>
                  <a:ea typeface="+mn-ea"/>
                  <a:cs typeface="Lato Regular"/>
                </a:defRPr>
              </a:lvl1pPr>
              <a:lvl2pPr marL="68585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9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333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571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809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04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286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52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/>
              <a:r>
                <a:rPr lang="zh-CN" alt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</a:t>
              </a:r>
              <a:endParaRPr lang="es-ES_tradnl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30" name="Text Placeholder 2"/>
            <p:cNvSpPr txBox="1"/>
            <p:nvPr/>
          </p:nvSpPr>
          <p:spPr>
            <a:xfrm>
              <a:off x="2871347" y="4606374"/>
              <a:ext cx="3189406" cy="395752"/>
            </a:xfrm>
            <a:prstGeom prst="rect">
              <a:avLst/>
            </a:prstGeom>
          </p:spPr>
          <p:txBody>
            <a:bodyPr vert="horz" lIns="0" tIns="0" rIns="0" bIns="0"/>
            <a:lstStyle>
              <a:lvl1pPr marL="0" indent="0" algn="l" defTabSz="914476" rtl="0" eaLnBrk="1" latinLnBrk="0" hangingPunct="1">
                <a:lnSpc>
                  <a:spcPct val="12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1186" b="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68585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9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333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571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809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04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286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52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CN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</a:t>
              </a:r>
              <a:endPara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31" name="Rounded Rectangle 11"/>
          <p:cNvSpPr>
            <a:spLocks noChangeAspect="1"/>
          </p:cNvSpPr>
          <p:nvPr/>
        </p:nvSpPr>
        <p:spPr>
          <a:xfrm>
            <a:off x="1891729" y="3795011"/>
            <a:ext cx="759275" cy="76001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949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" name="Text Placeholder 7"/>
          <p:cNvSpPr txBox="1"/>
          <p:nvPr/>
        </p:nvSpPr>
        <p:spPr>
          <a:xfrm>
            <a:off x="1952610" y="3891281"/>
            <a:ext cx="614632" cy="50722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 defTabSz="914476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sz="1582" b="1" kern="1200">
                <a:solidFill>
                  <a:schemeClr val="bg1"/>
                </a:solidFill>
                <a:latin typeface="FontAwesome"/>
                <a:ea typeface="+mn-ea"/>
                <a:cs typeface="FontAwesome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Aft>
                <a:spcPct val="0"/>
              </a:spcAft>
            </a:pPr>
            <a:r>
              <a:rPr lang="es-ES_tradnl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</a:p>
        </p:txBody>
      </p:sp>
      <p:sp>
        <p:nvSpPr>
          <p:cNvPr id="35" name="Rounded Rectangle 23"/>
          <p:cNvSpPr>
            <a:spLocks noChangeAspect="1"/>
          </p:cNvSpPr>
          <p:nvPr/>
        </p:nvSpPr>
        <p:spPr>
          <a:xfrm>
            <a:off x="6901272" y="3810100"/>
            <a:ext cx="759275" cy="76001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949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6" name="Text Placeholder 7"/>
          <p:cNvSpPr txBox="1"/>
          <p:nvPr/>
        </p:nvSpPr>
        <p:spPr>
          <a:xfrm>
            <a:off x="6962153" y="3906370"/>
            <a:ext cx="614632" cy="50722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 defTabSz="914476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sz="1582" b="1" kern="1200">
                <a:solidFill>
                  <a:schemeClr val="bg1"/>
                </a:solidFill>
                <a:latin typeface="FontAwesome"/>
                <a:ea typeface="+mn-ea"/>
                <a:cs typeface="FontAwesome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Aft>
                <a:spcPct val="0"/>
              </a:spcAft>
            </a:pPr>
            <a:r>
              <a:rPr lang="es-ES_tradnl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</a:p>
        </p:txBody>
      </p:sp>
      <p:sp>
        <p:nvSpPr>
          <p:cNvPr id="39" name="Rounded Rectangle 27"/>
          <p:cNvSpPr>
            <a:spLocks noChangeAspect="1"/>
          </p:cNvSpPr>
          <p:nvPr/>
        </p:nvSpPr>
        <p:spPr>
          <a:xfrm>
            <a:off x="1952611" y="5114188"/>
            <a:ext cx="759275" cy="76001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949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0" name="Text Placeholder 7"/>
          <p:cNvSpPr txBox="1"/>
          <p:nvPr/>
        </p:nvSpPr>
        <p:spPr>
          <a:xfrm>
            <a:off x="2013491" y="5210457"/>
            <a:ext cx="614632" cy="50722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 defTabSz="914476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sz="1582" b="1" kern="1200">
                <a:solidFill>
                  <a:schemeClr val="bg1"/>
                </a:solidFill>
                <a:latin typeface="FontAwesome"/>
                <a:ea typeface="+mn-ea"/>
                <a:cs typeface="FontAwesome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Aft>
                <a:spcPct val="0"/>
              </a:spcAft>
            </a:pPr>
            <a:r>
              <a:rPr lang="es-ES_tradnl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</a:p>
        </p:txBody>
      </p:sp>
      <p:sp>
        <p:nvSpPr>
          <p:cNvPr id="43" name="Rounded Rectangle 16"/>
          <p:cNvSpPr>
            <a:spLocks noChangeAspect="1"/>
          </p:cNvSpPr>
          <p:nvPr/>
        </p:nvSpPr>
        <p:spPr>
          <a:xfrm>
            <a:off x="6906756" y="5129277"/>
            <a:ext cx="759275" cy="76001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949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4" name="Text Placeholder 7"/>
          <p:cNvSpPr txBox="1"/>
          <p:nvPr/>
        </p:nvSpPr>
        <p:spPr>
          <a:xfrm>
            <a:off x="6967637" y="5225546"/>
            <a:ext cx="614632" cy="50722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 defTabSz="914476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sz="1582" b="1" kern="1200">
                <a:solidFill>
                  <a:schemeClr val="bg1"/>
                </a:solidFill>
                <a:latin typeface="FontAwesome"/>
                <a:ea typeface="+mn-ea"/>
                <a:cs typeface="FontAwesome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Aft>
                <a:spcPct val="0"/>
              </a:spcAft>
            </a:pPr>
            <a:r>
              <a:rPr lang="es-ES_tradnl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</a:p>
        </p:txBody>
      </p: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E184CF99-E55F-43A5-AC1F-9DC0F032C9B3}"/>
              </a:ext>
            </a:extLst>
          </p:cNvPr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50" name="文本框 66">
              <a:extLst>
                <a:ext uri="{FF2B5EF4-FFF2-40B4-BE49-F238E27FC236}">
                  <a16:creationId xmlns:a16="http://schemas.microsoft.com/office/drawing/2014/main" id="{5C72709D-1169-49BB-819A-B22F0BF77B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D6460FDF-EAC5-45B6-86A7-0A08939DCCD8}"/>
                </a:ext>
              </a:extLst>
            </p:cNvPr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id="{D9142663-CACF-4C54-8FA8-433A19BD9116}"/>
                </a:ext>
              </a:extLst>
            </p:cNvPr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0558C014-83AE-4937-9267-09D562C40260}"/>
              </a:ext>
            </a:extLst>
          </p:cNvPr>
          <p:cNvGrpSpPr/>
          <p:nvPr/>
        </p:nvGrpSpPr>
        <p:grpSpPr>
          <a:xfrm>
            <a:off x="7869535" y="3760341"/>
            <a:ext cx="3189406" cy="762970"/>
            <a:chOff x="2871347" y="4239156"/>
            <a:chExt cx="3189406" cy="762970"/>
          </a:xfrm>
        </p:grpSpPr>
        <p:sp>
          <p:nvSpPr>
            <p:cNvPr id="46" name="Text Placeholder 7">
              <a:extLst>
                <a:ext uri="{FF2B5EF4-FFF2-40B4-BE49-F238E27FC236}">
                  <a16:creationId xmlns:a16="http://schemas.microsoft.com/office/drawing/2014/main" id="{7A6F4E38-8F07-4058-AD0F-4C4714434FCD}"/>
                </a:ext>
              </a:extLst>
            </p:cNvPr>
            <p:cNvSpPr txBox="1"/>
            <p:nvPr/>
          </p:nvSpPr>
          <p:spPr>
            <a:xfrm>
              <a:off x="2871347" y="4239156"/>
              <a:ext cx="1751640" cy="399277"/>
            </a:xfrm>
            <a:prstGeom prst="rect">
              <a:avLst/>
            </a:prstGeom>
          </p:spPr>
          <p:txBody>
            <a:bodyPr vert="horz" lIns="0" tIns="103884" rIns="0" bIns="103884" anchor="t"/>
            <a:lstStyle>
              <a:lvl1pPr marL="0" indent="0" algn="l" defTabSz="914476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384" b="1" kern="1200" baseline="0">
                  <a:solidFill>
                    <a:schemeClr val="accent1"/>
                  </a:solidFill>
                  <a:latin typeface="Lato Regular"/>
                  <a:ea typeface="+mn-ea"/>
                  <a:cs typeface="Lato Regular"/>
                </a:defRPr>
              </a:lvl1pPr>
              <a:lvl2pPr marL="68585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9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333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571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809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04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286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52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/>
              <a:r>
                <a:rPr lang="zh-CN" alt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</a:t>
              </a:r>
              <a:endParaRPr lang="es-ES_tradnl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7" name="Text Placeholder 2">
              <a:extLst>
                <a:ext uri="{FF2B5EF4-FFF2-40B4-BE49-F238E27FC236}">
                  <a16:creationId xmlns:a16="http://schemas.microsoft.com/office/drawing/2014/main" id="{1FEB19C7-B2D7-4C26-B580-61F6683021BE}"/>
                </a:ext>
              </a:extLst>
            </p:cNvPr>
            <p:cNvSpPr txBox="1"/>
            <p:nvPr/>
          </p:nvSpPr>
          <p:spPr>
            <a:xfrm>
              <a:off x="2871347" y="4606374"/>
              <a:ext cx="3189406" cy="395752"/>
            </a:xfrm>
            <a:prstGeom prst="rect">
              <a:avLst/>
            </a:prstGeom>
          </p:spPr>
          <p:txBody>
            <a:bodyPr vert="horz" lIns="0" tIns="0" rIns="0" bIns="0"/>
            <a:lstStyle>
              <a:lvl1pPr marL="0" indent="0" algn="l" defTabSz="914476" rtl="0" eaLnBrk="1" latinLnBrk="0" hangingPunct="1">
                <a:lnSpc>
                  <a:spcPct val="12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1186" b="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68585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9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333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571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809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04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286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52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CN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</a:t>
              </a:r>
              <a:endPara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A7C8C90D-BD7D-407A-93C1-B188D1136EF4}"/>
              </a:ext>
            </a:extLst>
          </p:cNvPr>
          <p:cNvGrpSpPr/>
          <p:nvPr/>
        </p:nvGrpSpPr>
        <p:grpSpPr>
          <a:xfrm>
            <a:off x="2799339" y="5082586"/>
            <a:ext cx="3189406" cy="762970"/>
            <a:chOff x="2871347" y="4239156"/>
            <a:chExt cx="3189406" cy="762970"/>
          </a:xfrm>
        </p:grpSpPr>
        <p:sp>
          <p:nvSpPr>
            <p:cNvPr id="53" name="Text Placeholder 7">
              <a:extLst>
                <a:ext uri="{FF2B5EF4-FFF2-40B4-BE49-F238E27FC236}">
                  <a16:creationId xmlns:a16="http://schemas.microsoft.com/office/drawing/2014/main" id="{67BECB24-8A17-4AFC-BD55-38747ED36AB6}"/>
                </a:ext>
              </a:extLst>
            </p:cNvPr>
            <p:cNvSpPr txBox="1"/>
            <p:nvPr/>
          </p:nvSpPr>
          <p:spPr>
            <a:xfrm>
              <a:off x="2871347" y="4239156"/>
              <a:ext cx="1751640" cy="399277"/>
            </a:xfrm>
            <a:prstGeom prst="rect">
              <a:avLst/>
            </a:prstGeom>
          </p:spPr>
          <p:txBody>
            <a:bodyPr vert="horz" lIns="0" tIns="103884" rIns="0" bIns="103884" anchor="t"/>
            <a:lstStyle>
              <a:lvl1pPr marL="0" indent="0" algn="l" defTabSz="914476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384" b="1" kern="1200" baseline="0">
                  <a:solidFill>
                    <a:schemeClr val="accent1"/>
                  </a:solidFill>
                  <a:latin typeface="Lato Regular"/>
                  <a:ea typeface="+mn-ea"/>
                  <a:cs typeface="Lato Regular"/>
                </a:defRPr>
              </a:lvl1pPr>
              <a:lvl2pPr marL="68585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9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333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571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809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04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286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52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/>
              <a:r>
                <a:rPr lang="zh-CN" alt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</a:t>
              </a:r>
              <a:endParaRPr lang="es-ES_tradnl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54" name="Text Placeholder 2">
              <a:extLst>
                <a:ext uri="{FF2B5EF4-FFF2-40B4-BE49-F238E27FC236}">
                  <a16:creationId xmlns:a16="http://schemas.microsoft.com/office/drawing/2014/main" id="{89D23B34-1086-454E-9223-A09768A45D34}"/>
                </a:ext>
              </a:extLst>
            </p:cNvPr>
            <p:cNvSpPr txBox="1"/>
            <p:nvPr/>
          </p:nvSpPr>
          <p:spPr>
            <a:xfrm>
              <a:off x="2871347" y="4606374"/>
              <a:ext cx="3189406" cy="395752"/>
            </a:xfrm>
            <a:prstGeom prst="rect">
              <a:avLst/>
            </a:prstGeom>
          </p:spPr>
          <p:txBody>
            <a:bodyPr vert="horz" lIns="0" tIns="0" rIns="0" bIns="0"/>
            <a:lstStyle>
              <a:lvl1pPr marL="0" indent="0" algn="l" defTabSz="914476" rtl="0" eaLnBrk="1" latinLnBrk="0" hangingPunct="1">
                <a:lnSpc>
                  <a:spcPct val="12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1186" b="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68585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9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333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571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809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04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286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52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CN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</a:t>
              </a:r>
              <a:endPara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FB6827D8-4694-430B-8142-DDE2E69A8705}"/>
              </a:ext>
            </a:extLst>
          </p:cNvPr>
          <p:cNvGrpSpPr/>
          <p:nvPr/>
        </p:nvGrpSpPr>
        <p:grpSpPr>
          <a:xfrm>
            <a:off x="7851520" y="5068319"/>
            <a:ext cx="3189406" cy="762970"/>
            <a:chOff x="2871347" y="4239156"/>
            <a:chExt cx="3189406" cy="762970"/>
          </a:xfrm>
        </p:grpSpPr>
        <p:sp>
          <p:nvSpPr>
            <p:cNvPr id="56" name="Text Placeholder 7">
              <a:extLst>
                <a:ext uri="{FF2B5EF4-FFF2-40B4-BE49-F238E27FC236}">
                  <a16:creationId xmlns:a16="http://schemas.microsoft.com/office/drawing/2014/main" id="{02D7273F-2CDB-4729-BCEC-31245C85C4E4}"/>
                </a:ext>
              </a:extLst>
            </p:cNvPr>
            <p:cNvSpPr txBox="1"/>
            <p:nvPr/>
          </p:nvSpPr>
          <p:spPr>
            <a:xfrm>
              <a:off x="2871347" y="4239156"/>
              <a:ext cx="1751640" cy="399277"/>
            </a:xfrm>
            <a:prstGeom prst="rect">
              <a:avLst/>
            </a:prstGeom>
          </p:spPr>
          <p:txBody>
            <a:bodyPr vert="horz" lIns="0" tIns="103884" rIns="0" bIns="103884" anchor="t"/>
            <a:lstStyle>
              <a:lvl1pPr marL="0" indent="0" algn="l" defTabSz="914476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384" b="1" kern="1200" baseline="0">
                  <a:solidFill>
                    <a:schemeClr val="accent1"/>
                  </a:solidFill>
                  <a:latin typeface="Lato Regular"/>
                  <a:ea typeface="+mn-ea"/>
                  <a:cs typeface="Lato Regular"/>
                </a:defRPr>
              </a:lvl1pPr>
              <a:lvl2pPr marL="68585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9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333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571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809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04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286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52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/>
              <a:r>
                <a:rPr lang="zh-CN" alt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</a:t>
              </a:r>
              <a:endParaRPr lang="es-ES_tradnl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57" name="Text Placeholder 2">
              <a:extLst>
                <a:ext uri="{FF2B5EF4-FFF2-40B4-BE49-F238E27FC236}">
                  <a16:creationId xmlns:a16="http://schemas.microsoft.com/office/drawing/2014/main" id="{CEC264CE-05BA-4423-9C1B-8A2EDB9DC6F9}"/>
                </a:ext>
              </a:extLst>
            </p:cNvPr>
            <p:cNvSpPr txBox="1"/>
            <p:nvPr/>
          </p:nvSpPr>
          <p:spPr>
            <a:xfrm>
              <a:off x="2871347" y="4606374"/>
              <a:ext cx="3189406" cy="395752"/>
            </a:xfrm>
            <a:prstGeom prst="rect">
              <a:avLst/>
            </a:prstGeom>
          </p:spPr>
          <p:txBody>
            <a:bodyPr vert="horz" lIns="0" tIns="0" rIns="0" bIns="0"/>
            <a:lstStyle>
              <a:lvl1pPr marL="0" indent="0" algn="l" defTabSz="914476" rtl="0" eaLnBrk="1" latinLnBrk="0" hangingPunct="1">
                <a:lnSpc>
                  <a:spcPct val="12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1186" b="0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68585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9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333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571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809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2048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286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524" indent="-228620" algn="l" defTabSz="914476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CN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</a:t>
              </a:r>
              <a:endPara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2128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31" grpId="0" animBg="1"/>
      <p:bldP spid="32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/>
      <p:bldP spid="36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/>
      <p:bldP spid="40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4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7866" y="1240061"/>
            <a:ext cx="11552149" cy="4977390"/>
          </a:xfrm>
          <a:prstGeom prst="rect">
            <a:avLst/>
          </a:prstGeom>
          <a:solidFill>
            <a:srgbClr val="D5581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2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8810815" y="2023753"/>
            <a:ext cx="2617146" cy="1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 txBox="1"/>
          <p:nvPr/>
        </p:nvSpPr>
        <p:spPr>
          <a:xfrm>
            <a:off x="8717258" y="1666010"/>
            <a:ext cx="2180339" cy="357744"/>
          </a:xfrm>
          <a:prstGeom prst="rect">
            <a:avLst/>
          </a:prstGeom>
        </p:spPr>
        <p:txBody>
          <a:bodyPr vert="horz" lIns="96435" tIns="48218" rIns="96435" bIns="48218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请替换文字内容</a:t>
            </a:r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9" name="Content Placeholder 2"/>
          <p:cNvSpPr txBox="1"/>
          <p:nvPr/>
        </p:nvSpPr>
        <p:spPr>
          <a:xfrm>
            <a:off x="8717258" y="2023753"/>
            <a:ext cx="2804260" cy="962013"/>
          </a:xfrm>
          <a:prstGeom prst="rect">
            <a:avLst/>
          </a:prstGeom>
        </p:spPr>
        <p:txBody>
          <a:bodyPr vert="horz" lIns="96435" tIns="48218" rIns="96435" bIns="48218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请替换文字内容，点击添加相关标题文字，修改文字内容，也可以直接复制你的内容到此。</a:t>
            </a:r>
            <a:endParaRPr lang="en-US" altLang="zh-C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8810815" y="3472307"/>
            <a:ext cx="2617146" cy="1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/>
          <p:cNvSpPr txBox="1"/>
          <p:nvPr/>
        </p:nvSpPr>
        <p:spPr>
          <a:xfrm>
            <a:off x="8717258" y="3114564"/>
            <a:ext cx="2180339" cy="357744"/>
          </a:xfrm>
          <a:prstGeom prst="rect">
            <a:avLst/>
          </a:prstGeom>
        </p:spPr>
        <p:txBody>
          <a:bodyPr vert="horz" lIns="96435" tIns="48218" rIns="96435" bIns="48218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请替换文字内容</a:t>
            </a:r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2" name="Content Placeholder 2"/>
          <p:cNvSpPr txBox="1"/>
          <p:nvPr/>
        </p:nvSpPr>
        <p:spPr>
          <a:xfrm>
            <a:off x="8717258" y="3472307"/>
            <a:ext cx="2804260" cy="962013"/>
          </a:xfrm>
          <a:prstGeom prst="rect">
            <a:avLst/>
          </a:prstGeom>
        </p:spPr>
        <p:txBody>
          <a:bodyPr vert="horz" lIns="96435" tIns="48218" rIns="96435" bIns="48218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请替换文字内容，点击添加相关标题文字，修改文字内容，也可以直接复制你的内容到此。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8810815" y="4902755"/>
            <a:ext cx="2617146" cy="1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 txBox="1"/>
          <p:nvPr/>
        </p:nvSpPr>
        <p:spPr>
          <a:xfrm>
            <a:off x="8717258" y="4545012"/>
            <a:ext cx="2180339" cy="357744"/>
          </a:xfrm>
          <a:prstGeom prst="rect">
            <a:avLst/>
          </a:prstGeom>
        </p:spPr>
        <p:txBody>
          <a:bodyPr vert="horz" lIns="96435" tIns="48218" rIns="96435" bIns="48218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请替换文字内容</a:t>
            </a:r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5" name="Content Placeholder 2"/>
          <p:cNvSpPr txBox="1"/>
          <p:nvPr/>
        </p:nvSpPr>
        <p:spPr>
          <a:xfrm>
            <a:off x="8717258" y="4902755"/>
            <a:ext cx="2804260" cy="962013"/>
          </a:xfrm>
          <a:prstGeom prst="rect">
            <a:avLst/>
          </a:prstGeom>
        </p:spPr>
        <p:txBody>
          <a:bodyPr vert="horz" lIns="96435" tIns="48218" rIns="96435" bIns="48218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请替换文字内容，点击添加相关标题文字，修改文字内容，也可以直接复制你的内容到此。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" r="3832" b="3117"/>
          <a:stretch/>
        </p:blipFill>
        <p:spPr>
          <a:xfrm>
            <a:off x="1186801" y="1602561"/>
            <a:ext cx="6800367" cy="4252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52400" stA="58000" endPos="8000" dist="5000" dir="5400000" sy="-100000" algn="bl" rotWithShape="0"/>
          </a:effectLst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3FC84DE4-94AE-42F7-BE2D-158BB1EF3BEF}"/>
              </a:ext>
            </a:extLst>
          </p:cNvPr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22" name="文本框 66">
              <a:extLst>
                <a:ext uri="{FF2B5EF4-FFF2-40B4-BE49-F238E27FC236}">
                  <a16:creationId xmlns:a16="http://schemas.microsoft.com/office/drawing/2014/main" id="{A596827B-256C-4A03-933E-3691123F25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BDFC6835-33AF-4854-A2CA-D63D4659B58D}"/>
                </a:ext>
              </a:extLst>
            </p:cNvPr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0F99EF61-84D8-4DF6-8DE8-86AE088AA552}"/>
                </a:ext>
              </a:extLst>
            </p:cNvPr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46336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243923" y="5540871"/>
            <a:ext cx="8757368" cy="452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6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en-US" sz="80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25828" y="5729738"/>
            <a:ext cx="636193" cy="2347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2012</a:t>
            </a:r>
            <a:endParaRPr lang="en-AU" sz="1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925914" y="3870877"/>
            <a:ext cx="636020" cy="1755353"/>
            <a:chOff x="1178887" y="3706932"/>
            <a:chExt cx="694440" cy="1916585"/>
          </a:xfrm>
        </p:grpSpPr>
        <p:cxnSp>
          <p:nvCxnSpPr>
            <p:cNvPr id="32" name="Straight Connector 31"/>
            <p:cNvCxnSpPr/>
            <p:nvPr/>
          </p:nvCxnSpPr>
          <p:spPr>
            <a:xfrm flipH="1">
              <a:off x="1526107" y="4231183"/>
              <a:ext cx="0" cy="1245882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/>
            <p:cNvGrpSpPr>
              <a:grpSpLocks noChangeAspect="1"/>
            </p:cNvGrpSpPr>
            <p:nvPr/>
          </p:nvGrpSpPr>
          <p:grpSpPr>
            <a:xfrm>
              <a:off x="1178887" y="3706932"/>
              <a:ext cx="694440" cy="694438"/>
              <a:chOff x="5737686" y="1481235"/>
              <a:chExt cx="375488" cy="375488"/>
            </a:xfrm>
            <a:solidFill>
              <a:schemeClr val="accent1"/>
            </a:solidFill>
          </p:grpSpPr>
          <p:sp>
            <p:nvSpPr>
              <p:cNvPr id="33" name="Teardrop 32"/>
              <p:cNvSpPr/>
              <p:nvPr/>
            </p:nvSpPr>
            <p:spPr>
              <a:xfrm rot="8100000">
                <a:off x="5737686" y="1481235"/>
                <a:ext cx="375488" cy="375488"/>
              </a:xfrm>
              <a:prstGeom prst="teardrop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US" sz="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804294" y="1586887"/>
                <a:ext cx="242270" cy="1596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itchFamily="34" charset="-122"/>
                    <a:cs typeface="+mn-ea"/>
                    <a:sym typeface="微软雅黑" panose="020B0503020204020204" pitchFamily="34" charset="-122"/>
                  </a:rPr>
                  <a:t>文字</a:t>
                </a:r>
                <a:endParaRPr 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1450542" y="5472387"/>
              <a:ext cx="151130" cy="151130"/>
            </a:xfrm>
            <a:prstGeom prst="ellipse">
              <a:avLst/>
            </a:pr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US" sz="800">
                <a:solidFill>
                  <a:srgbClr val="26A6C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3EF9B836-4D35-4202-8676-8D1DF011C72D}"/>
              </a:ext>
            </a:extLst>
          </p:cNvPr>
          <p:cNvGrpSpPr/>
          <p:nvPr/>
        </p:nvGrpSpPr>
        <p:grpSpPr>
          <a:xfrm>
            <a:off x="2343515" y="4593932"/>
            <a:ext cx="1443661" cy="638334"/>
            <a:chOff x="2435573" y="4650792"/>
            <a:chExt cx="1603301" cy="638334"/>
          </a:xfrm>
        </p:grpSpPr>
        <p:sp>
          <p:nvSpPr>
            <p:cNvPr id="35" name="Text Placeholder 33"/>
            <p:cNvSpPr txBox="1"/>
            <p:nvPr/>
          </p:nvSpPr>
          <p:spPr>
            <a:xfrm>
              <a:off x="2435573" y="4650792"/>
              <a:ext cx="1532315" cy="2403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endPara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36" name="Text Placeholder 32"/>
            <p:cNvSpPr txBox="1"/>
            <p:nvPr/>
          </p:nvSpPr>
          <p:spPr>
            <a:xfrm>
              <a:off x="2435573" y="4917742"/>
              <a:ext cx="1603301" cy="37138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请替换文字内容，点击添加相关标题文字。</a:t>
              </a:r>
              <a:endPara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674267" y="5729738"/>
            <a:ext cx="636193" cy="2347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en-US" dirty="0">
                <a:sym typeface="微软雅黑" panose="020B0503020204020204" pitchFamily="34" charset="-122"/>
              </a:rPr>
              <a:t>2014</a:t>
            </a:r>
            <a:endParaRPr lang="en-AU" dirty="0">
              <a:sym typeface="微软雅黑" panose="020B0503020204020204" pitchFamily="34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674354" y="2533485"/>
            <a:ext cx="636020" cy="3092744"/>
            <a:chOff x="3087924" y="2246699"/>
            <a:chExt cx="694440" cy="3376818"/>
          </a:xfrm>
        </p:grpSpPr>
        <p:cxnSp>
          <p:nvCxnSpPr>
            <p:cNvPr id="47" name="Straight Connector 46"/>
            <p:cNvCxnSpPr>
              <a:stCxn id="45" idx="2"/>
              <a:endCxn id="46" idx="0"/>
            </p:cNvCxnSpPr>
            <p:nvPr/>
          </p:nvCxnSpPr>
          <p:spPr>
            <a:xfrm>
              <a:off x="3435143" y="2785101"/>
              <a:ext cx="1" cy="268728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/>
            <p:cNvGrpSpPr>
              <a:grpSpLocks noChangeAspect="1"/>
            </p:cNvGrpSpPr>
            <p:nvPr/>
          </p:nvGrpSpPr>
          <p:grpSpPr>
            <a:xfrm>
              <a:off x="3087924" y="2246699"/>
              <a:ext cx="694440" cy="694438"/>
              <a:chOff x="5737686" y="1481235"/>
              <a:chExt cx="375488" cy="375488"/>
            </a:xfrm>
            <a:solidFill>
              <a:schemeClr val="accent2"/>
            </a:solidFill>
          </p:grpSpPr>
          <p:sp>
            <p:nvSpPr>
              <p:cNvPr id="39" name="Teardrop 38"/>
              <p:cNvSpPr/>
              <p:nvPr/>
            </p:nvSpPr>
            <p:spPr>
              <a:xfrm rot="8100000">
                <a:off x="5737686" y="1481235"/>
                <a:ext cx="375488" cy="375488"/>
              </a:xfrm>
              <a:prstGeom prst="teardrop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US" sz="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5804294" y="1612681"/>
                <a:ext cx="242270" cy="1596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zh-CN"/>
                </a:defPPr>
                <a:lvl1pPr algn="just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bg1"/>
                    </a:solidFill>
                    <a:latin typeface="Arial" panose="020B0604020202020204" pitchFamily="34" charset="0"/>
                    <a:ea typeface="微软雅黑" pitchFamily="34" charset="-122"/>
                    <a:cs typeface="+mn-ea"/>
                  </a:defRPr>
                </a:lvl1pPr>
              </a:lstStyle>
              <a:p>
                <a:r>
                  <a:rPr lang="zh-CN" altLang="en-US" sz="1600" b="1" dirty="0">
                    <a:latin typeface="微软雅黑" panose="020B0503020204020204" pitchFamily="34" charset="-122"/>
                    <a:sym typeface="微软雅黑" panose="020B0503020204020204" pitchFamily="34" charset="-122"/>
                  </a:rPr>
                  <a:t>文字</a:t>
                </a:r>
                <a:endParaRPr lang="en-US" sz="1600" b="1" dirty="0">
                  <a:latin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3359579" y="5472387"/>
              <a:ext cx="151130" cy="151130"/>
            </a:xfrm>
            <a:prstGeom prst="ellipse">
              <a:avLst/>
            </a:pr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US" sz="800">
                <a:solidFill>
                  <a:srgbClr val="26A6C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475444" y="1802494"/>
            <a:ext cx="636020" cy="3823735"/>
            <a:chOff x="5054449" y="1448565"/>
            <a:chExt cx="694440" cy="4174952"/>
          </a:xfrm>
        </p:grpSpPr>
        <p:cxnSp>
          <p:nvCxnSpPr>
            <p:cNvPr id="54" name="Straight Connector 53"/>
            <p:cNvCxnSpPr/>
            <p:nvPr/>
          </p:nvCxnSpPr>
          <p:spPr>
            <a:xfrm flipH="1">
              <a:off x="5401671" y="2111697"/>
              <a:ext cx="0" cy="3449680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/>
            <p:cNvGrpSpPr>
              <a:grpSpLocks noChangeAspect="1"/>
            </p:cNvGrpSpPr>
            <p:nvPr/>
          </p:nvGrpSpPr>
          <p:grpSpPr>
            <a:xfrm>
              <a:off x="5054449" y="1448565"/>
              <a:ext cx="694440" cy="694438"/>
              <a:chOff x="5737686" y="1481235"/>
              <a:chExt cx="375488" cy="375488"/>
            </a:xfrm>
            <a:solidFill>
              <a:schemeClr val="accent6"/>
            </a:solidFill>
          </p:grpSpPr>
          <p:sp>
            <p:nvSpPr>
              <p:cNvPr id="51" name="Teardrop 50"/>
              <p:cNvSpPr/>
              <p:nvPr/>
            </p:nvSpPr>
            <p:spPr>
              <a:xfrm rot="8100000">
                <a:off x="5737686" y="1481235"/>
                <a:ext cx="375488" cy="375488"/>
              </a:xfrm>
              <a:prstGeom prst="teardrop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US" sz="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5804294" y="1594987"/>
                <a:ext cx="242270" cy="1596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zh-CN"/>
                </a:defPPr>
                <a:lvl1pPr algn="just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bg1"/>
                    </a:solidFill>
                    <a:latin typeface="Arial" panose="020B0604020202020204" pitchFamily="34" charset="0"/>
                    <a:ea typeface="微软雅黑" pitchFamily="34" charset="-122"/>
                    <a:cs typeface="+mn-ea"/>
                  </a:defRPr>
                </a:lvl1pPr>
              </a:lstStyle>
              <a:p>
                <a:r>
                  <a:rPr lang="zh-CN" altLang="en-US" sz="1600" b="1" dirty="0">
                    <a:latin typeface="微软雅黑" panose="020B0503020204020204" pitchFamily="34" charset="-122"/>
                    <a:sym typeface="微软雅黑" panose="020B0503020204020204" pitchFamily="34" charset="-122"/>
                  </a:rPr>
                  <a:t>文字</a:t>
                </a:r>
                <a:endParaRPr lang="en-US" sz="1600" b="1" dirty="0">
                  <a:latin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5326104" y="5472387"/>
              <a:ext cx="151130" cy="151130"/>
            </a:xfrm>
            <a:prstGeom prst="ellipse">
              <a:avLst/>
            </a:pr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US" sz="800">
                <a:solidFill>
                  <a:srgbClr val="26A6C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276538" y="4096020"/>
            <a:ext cx="636020" cy="1530209"/>
            <a:chOff x="7020976" y="3952755"/>
            <a:chExt cx="694440" cy="1670762"/>
          </a:xfrm>
        </p:grpSpPr>
        <p:cxnSp>
          <p:nvCxnSpPr>
            <p:cNvPr id="63" name="Straight Connector 62"/>
            <p:cNvCxnSpPr>
              <a:endCxn id="62" idx="0"/>
            </p:cNvCxnSpPr>
            <p:nvPr/>
          </p:nvCxnSpPr>
          <p:spPr>
            <a:xfrm flipH="1">
              <a:off x="7368196" y="4376684"/>
              <a:ext cx="0" cy="1095703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9" name="Group 58"/>
            <p:cNvGrpSpPr>
              <a:grpSpLocks noChangeAspect="1"/>
            </p:cNvGrpSpPr>
            <p:nvPr/>
          </p:nvGrpSpPr>
          <p:grpSpPr>
            <a:xfrm>
              <a:off x="7020976" y="3952755"/>
              <a:ext cx="694440" cy="694438"/>
              <a:chOff x="5737686" y="1481235"/>
              <a:chExt cx="375488" cy="375488"/>
            </a:xfrm>
            <a:solidFill>
              <a:schemeClr val="accent4"/>
            </a:solidFill>
          </p:grpSpPr>
          <p:sp>
            <p:nvSpPr>
              <p:cNvPr id="60" name="Teardrop 59"/>
              <p:cNvSpPr/>
              <p:nvPr/>
            </p:nvSpPr>
            <p:spPr>
              <a:xfrm rot="8100000">
                <a:off x="5737686" y="1481235"/>
                <a:ext cx="375488" cy="375488"/>
              </a:xfrm>
              <a:prstGeom prst="teardrop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US" sz="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5804297" y="1615517"/>
                <a:ext cx="242270" cy="1596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zh-CN"/>
                </a:defPPr>
                <a:lvl1pPr algn="just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bg1"/>
                    </a:solidFill>
                    <a:latin typeface="Arial" panose="020B0604020202020204" pitchFamily="34" charset="0"/>
                    <a:ea typeface="微软雅黑" pitchFamily="34" charset="-122"/>
                    <a:cs typeface="+mn-ea"/>
                  </a:defRPr>
                </a:lvl1pPr>
              </a:lstStyle>
              <a:p>
                <a:r>
                  <a:rPr lang="zh-CN" altLang="en-US" sz="1600" b="1" dirty="0">
                    <a:latin typeface="微软雅黑" panose="020B0503020204020204" pitchFamily="34" charset="-122"/>
                    <a:sym typeface="微软雅黑" panose="020B0503020204020204" pitchFamily="34" charset="-122"/>
                  </a:rPr>
                  <a:t>文字</a:t>
                </a:r>
                <a:endParaRPr lang="en-US" sz="1600" b="1" dirty="0">
                  <a:latin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7292631" y="5472387"/>
              <a:ext cx="151130" cy="151130"/>
            </a:xfrm>
            <a:prstGeom prst="ellipse">
              <a:avLst/>
            </a:pr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US" sz="800">
                <a:solidFill>
                  <a:srgbClr val="26A6C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008424" y="2556924"/>
            <a:ext cx="636020" cy="3069305"/>
            <a:chOff x="8911938" y="2272291"/>
            <a:chExt cx="694440" cy="3351226"/>
          </a:xfrm>
        </p:grpSpPr>
        <p:cxnSp>
          <p:nvCxnSpPr>
            <p:cNvPr id="85" name="Straight Connector 84"/>
            <p:cNvCxnSpPr/>
            <p:nvPr/>
          </p:nvCxnSpPr>
          <p:spPr>
            <a:xfrm flipH="1">
              <a:off x="9259158" y="2883158"/>
              <a:ext cx="0" cy="2635884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Group 80"/>
            <p:cNvGrpSpPr>
              <a:grpSpLocks noChangeAspect="1"/>
            </p:cNvGrpSpPr>
            <p:nvPr/>
          </p:nvGrpSpPr>
          <p:grpSpPr>
            <a:xfrm>
              <a:off x="8911938" y="2272291"/>
              <a:ext cx="694440" cy="694438"/>
              <a:chOff x="5737686" y="1481235"/>
              <a:chExt cx="375488" cy="375488"/>
            </a:xfrm>
            <a:solidFill>
              <a:schemeClr val="accent5"/>
            </a:solidFill>
          </p:grpSpPr>
          <p:sp>
            <p:nvSpPr>
              <p:cNvPr id="82" name="Teardrop 81"/>
              <p:cNvSpPr/>
              <p:nvPr/>
            </p:nvSpPr>
            <p:spPr>
              <a:xfrm rot="8100000">
                <a:off x="5737686" y="1481235"/>
                <a:ext cx="375488" cy="375488"/>
              </a:xfrm>
              <a:prstGeom prst="teardrop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US" sz="80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5804297" y="1608883"/>
                <a:ext cx="242270" cy="1596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zh-CN"/>
                </a:defPPr>
                <a:lvl1pPr algn="just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bg1"/>
                    </a:solidFill>
                    <a:latin typeface="Arial" panose="020B0604020202020204" pitchFamily="34" charset="0"/>
                    <a:ea typeface="微软雅黑" pitchFamily="34" charset="-122"/>
                    <a:cs typeface="+mn-ea"/>
                  </a:defRPr>
                </a:lvl1pPr>
              </a:lstStyle>
              <a:p>
                <a:r>
                  <a:rPr lang="zh-CN" altLang="en-US" sz="1600" b="1" dirty="0">
                    <a:latin typeface="微软雅黑" panose="020B0503020204020204" pitchFamily="34" charset="-122"/>
                    <a:sym typeface="微软雅黑" panose="020B0503020204020204" pitchFamily="34" charset="-122"/>
                  </a:rPr>
                  <a:t>文字</a:t>
                </a:r>
                <a:endParaRPr lang="en-US" altLang="zh-CN" sz="1600" b="1" dirty="0">
                  <a:latin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9183593" y="5472387"/>
              <a:ext cx="151130" cy="151130"/>
            </a:xfrm>
            <a:prstGeom prst="ellipse">
              <a:avLst/>
            </a:prstGeom>
            <a:solidFill>
              <a:schemeClr val="accent5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US" sz="800">
                <a:solidFill>
                  <a:srgbClr val="26A6C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5475358" y="5729738"/>
            <a:ext cx="636193" cy="2347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2016</a:t>
            </a:r>
            <a:endParaRPr lang="en-AU" sz="1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276449" y="5729738"/>
            <a:ext cx="636193" cy="2347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en-US" dirty="0">
                <a:sym typeface="微软雅黑" panose="020B0503020204020204" pitchFamily="34" charset="-122"/>
              </a:rPr>
              <a:t>2018</a:t>
            </a:r>
            <a:endParaRPr lang="en-AU" dirty="0">
              <a:sym typeface="微软雅黑" panose="020B0503020204020204" pitchFamily="34" charset="-122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9008337" y="5729738"/>
            <a:ext cx="636193" cy="2347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</a:defRPr>
            </a:lvl1pPr>
          </a:lstStyle>
          <a:p>
            <a:r>
              <a:rPr lang="en-US" dirty="0">
                <a:sym typeface="微软雅黑" panose="020B0503020204020204" pitchFamily="34" charset="-122"/>
              </a:rPr>
              <a:t>2020</a:t>
            </a:r>
            <a:endParaRPr lang="en-AU" dirty="0">
              <a:sym typeface="微软雅黑" panose="020B0503020204020204" pitchFamily="34" charset="-122"/>
            </a:endParaRPr>
          </a:p>
        </p:txBody>
      </p: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C637AA1E-09DC-4E51-A49F-0333A6D5DB70}"/>
              </a:ext>
            </a:extLst>
          </p:cNvPr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67" name="文本框 66">
              <a:extLst>
                <a:ext uri="{FF2B5EF4-FFF2-40B4-BE49-F238E27FC236}">
                  <a16:creationId xmlns:a16="http://schemas.microsoft.com/office/drawing/2014/main" id="{A05175A5-83CE-406F-B55D-BF8F606A67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1DDA138D-9EF2-4B32-8082-9474FDD65523}"/>
                </a:ext>
              </a:extLst>
            </p:cNvPr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2A59BF47-6145-447C-8F7A-75287DF75E44}"/>
                </a:ext>
              </a:extLst>
            </p:cNvPr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01532DCD-96AF-4244-9D9F-595072A8641D}"/>
              </a:ext>
            </a:extLst>
          </p:cNvPr>
          <p:cNvGrpSpPr/>
          <p:nvPr/>
        </p:nvGrpSpPr>
        <p:grpSpPr>
          <a:xfrm>
            <a:off x="4113148" y="3297158"/>
            <a:ext cx="1443661" cy="638334"/>
            <a:chOff x="2435573" y="4650792"/>
            <a:chExt cx="1603301" cy="638334"/>
          </a:xfrm>
        </p:grpSpPr>
        <p:sp>
          <p:nvSpPr>
            <p:cNvPr id="58" name="Text Placeholder 33">
              <a:extLst>
                <a:ext uri="{FF2B5EF4-FFF2-40B4-BE49-F238E27FC236}">
                  <a16:creationId xmlns:a16="http://schemas.microsoft.com/office/drawing/2014/main" id="{A839B961-C299-4E5A-8D5B-07FD9E7BC1A5}"/>
                </a:ext>
              </a:extLst>
            </p:cNvPr>
            <p:cNvSpPr txBox="1"/>
            <p:nvPr/>
          </p:nvSpPr>
          <p:spPr>
            <a:xfrm>
              <a:off x="2435573" y="4650792"/>
              <a:ext cx="1532315" cy="2403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endPara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64" name="Text Placeholder 32">
              <a:extLst>
                <a:ext uri="{FF2B5EF4-FFF2-40B4-BE49-F238E27FC236}">
                  <a16:creationId xmlns:a16="http://schemas.microsoft.com/office/drawing/2014/main" id="{6A3E1E9E-51B8-445B-8F0B-852AE5DBA2A4}"/>
                </a:ext>
              </a:extLst>
            </p:cNvPr>
            <p:cNvSpPr txBox="1"/>
            <p:nvPr/>
          </p:nvSpPr>
          <p:spPr>
            <a:xfrm>
              <a:off x="2435573" y="4917742"/>
              <a:ext cx="1603301" cy="37138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请替换文字内容，点击添加相关标题文字。</a:t>
              </a:r>
              <a:endPara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36B023F2-ED71-470B-9CFD-B5CFE31AC3A1}"/>
              </a:ext>
            </a:extLst>
          </p:cNvPr>
          <p:cNvGrpSpPr/>
          <p:nvPr/>
        </p:nvGrpSpPr>
        <p:grpSpPr>
          <a:xfrm>
            <a:off x="5945985" y="2529548"/>
            <a:ext cx="1443661" cy="638334"/>
            <a:chOff x="2435573" y="4650792"/>
            <a:chExt cx="1603301" cy="638334"/>
          </a:xfrm>
        </p:grpSpPr>
        <p:sp>
          <p:nvSpPr>
            <p:cNvPr id="70" name="Text Placeholder 33">
              <a:extLst>
                <a:ext uri="{FF2B5EF4-FFF2-40B4-BE49-F238E27FC236}">
                  <a16:creationId xmlns:a16="http://schemas.microsoft.com/office/drawing/2014/main" id="{6B16B16E-F6F1-4F3F-889C-D71A39A53C29}"/>
                </a:ext>
              </a:extLst>
            </p:cNvPr>
            <p:cNvSpPr txBox="1"/>
            <p:nvPr/>
          </p:nvSpPr>
          <p:spPr>
            <a:xfrm>
              <a:off x="2435573" y="4650792"/>
              <a:ext cx="1532315" cy="2403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endPara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71" name="Text Placeholder 32">
              <a:extLst>
                <a:ext uri="{FF2B5EF4-FFF2-40B4-BE49-F238E27FC236}">
                  <a16:creationId xmlns:a16="http://schemas.microsoft.com/office/drawing/2014/main" id="{9BD41549-DC79-4726-AF57-736EE375943B}"/>
                </a:ext>
              </a:extLst>
            </p:cNvPr>
            <p:cNvSpPr txBox="1"/>
            <p:nvPr/>
          </p:nvSpPr>
          <p:spPr>
            <a:xfrm>
              <a:off x="2435573" y="4917742"/>
              <a:ext cx="1603301" cy="37138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请替换文字内容，点击添加相关标题文字。</a:t>
              </a:r>
              <a:endPara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2F21B6C0-5913-49D4-9C34-AECA11ACF5E1}"/>
              </a:ext>
            </a:extLst>
          </p:cNvPr>
          <p:cNvGrpSpPr/>
          <p:nvPr/>
        </p:nvGrpSpPr>
        <p:grpSpPr>
          <a:xfrm>
            <a:off x="7709285" y="4781779"/>
            <a:ext cx="1443661" cy="638334"/>
            <a:chOff x="2435573" y="4650792"/>
            <a:chExt cx="1603301" cy="638334"/>
          </a:xfrm>
        </p:grpSpPr>
        <p:sp>
          <p:nvSpPr>
            <p:cNvPr id="73" name="Text Placeholder 33">
              <a:extLst>
                <a:ext uri="{FF2B5EF4-FFF2-40B4-BE49-F238E27FC236}">
                  <a16:creationId xmlns:a16="http://schemas.microsoft.com/office/drawing/2014/main" id="{52AF6EB4-AA85-4D32-BABD-DEFDB3E3CE1F}"/>
                </a:ext>
              </a:extLst>
            </p:cNvPr>
            <p:cNvSpPr txBox="1"/>
            <p:nvPr/>
          </p:nvSpPr>
          <p:spPr>
            <a:xfrm>
              <a:off x="2435573" y="4650792"/>
              <a:ext cx="1532315" cy="2403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endPara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74" name="Text Placeholder 32">
              <a:extLst>
                <a:ext uri="{FF2B5EF4-FFF2-40B4-BE49-F238E27FC236}">
                  <a16:creationId xmlns:a16="http://schemas.microsoft.com/office/drawing/2014/main" id="{96BB11ED-3C6D-47A0-A9D0-E5F55F23F388}"/>
                </a:ext>
              </a:extLst>
            </p:cNvPr>
            <p:cNvSpPr txBox="1"/>
            <p:nvPr/>
          </p:nvSpPr>
          <p:spPr>
            <a:xfrm>
              <a:off x="2435573" y="4917742"/>
              <a:ext cx="1603301" cy="37138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请替换文字内容，点击添加相关标题文字。</a:t>
              </a:r>
              <a:endPara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97FBA440-7EE1-4233-8B04-13BD8B15FB7B}"/>
              </a:ext>
            </a:extLst>
          </p:cNvPr>
          <p:cNvGrpSpPr/>
          <p:nvPr/>
        </p:nvGrpSpPr>
        <p:grpSpPr>
          <a:xfrm>
            <a:off x="9453711" y="3297158"/>
            <a:ext cx="1443661" cy="638334"/>
            <a:chOff x="2435573" y="4650792"/>
            <a:chExt cx="1603301" cy="638334"/>
          </a:xfrm>
        </p:grpSpPr>
        <p:sp>
          <p:nvSpPr>
            <p:cNvPr id="76" name="Text Placeholder 33">
              <a:extLst>
                <a:ext uri="{FF2B5EF4-FFF2-40B4-BE49-F238E27FC236}">
                  <a16:creationId xmlns:a16="http://schemas.microsoft.com/office/drawing/2014/main" id="{BA6D0DEF-6321-47EA-9511-C598AB8DE7D0}"/>
                </a:ext>
              </a:extLst>
            </p:cNvPr>
            <p:cNvSpPr txBox="1"/>
            <p:nvPr/>
          </p:nvSpPr>
          <p:spPr>
            <a:xfrm>
              <a:off x="2435573" y="4650792"/>
              <a:ext cx="1532315" cy="2403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endParaRPr lang="en-A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77" name="Text Placeholder 32">
              <a:extLst>
                <a:ext uri="{FF2B5EF4-FFF2-40B4-BE49-F238E27FC236}">
                  <a16:creationId xmlns:a16="http://schemas.microsoft.com/office/drawing/2014/main" id="{C94F1BC5-F041-4393-A4EE-FCF683950CBD}"/>
                </a:ext>
              </a:extLst>
            </p:cNvPr>
            <p:cNvSpPr txBox="1"/>
            <p:nvPr/>
          </p:nvSpPr>
          <p:spPr>
            <a:xfrm>
              <a:off x="2435573" y="4917742"/>
              <a:ext cx="1603301" cy="37138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zh-CN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请替换文字内容，点击添加相关标题文字。</a:t>
              </a:r>
              <a:endPara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449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37" grpId="0"/>
      <p:bldP spid="88" grpId="0"/>
      <p:bldP spid="89" grpId="0"/>
      <p:bldP spid="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6"/>
          <p:cNvSpPr txBox="1">
            <a:spLocks noChangeArrowheads="1"/>
          </p:cNvSpPr>
          <p:nvPr/>
        </p:nvSpPr>
        <p:spPr bwMode="auto">
          <a:xfrm>
            <a:off x="7509495" y="5056485"/>
            <a:ext cx="41120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anose="020B0503020204020204" pitchFamily="34" charset="-122"/>
              </a:rPr>
              <a:t>广西中医药大学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anose="020B0503020204020204" pitchFamily="34" charset="-122"/>
              </a:rPr>
              <a:t>PPT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anose="020B0503020204020204" pitchFamily="34" charset="-122"/>
              </a:rPr>
              <a:t>模板</a:t>
            </a:r>
          </a:p>
        </p:txBody>
      </p:sp>
      <p:sp>
        <p:nvSpPr>
          <p:cNvPr id="15" name="文本框 6"/>
          <p:cNvSpPr txBox="1">
            <a:spLocks noChangeArrowheads="1"/>
          </p:cNvSpPr>
          <p:nvPr/>
        </p:nvSpPr>
        <p:spPr bwMode="auto">
          <a:xfrm>
            <a:off x="7509495" y="5562415"/>
            <a:ext cx="49530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GUANGXI UNIVERSITY OF CHINESE MEDICINE</a:t>
            </a:r>
          </a:p>
        </p:txBody>
      </p:sp>
      <p:sp>
        <p:nvSpPr>
          <p:cNvPr id="6" name="文本框 6">
            <a:extLst>
              <a:ext uri="{FF2B5EF4-FFF2-40B4-BE49-F238E27FC236}">
                <a16:creationId xmlns:a16="http://schemas.microsoft.com/office/drawing/2014/main" id="{E8C2EC4F-5B08-46E4-8184-88E833300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423" y="6563083"/>
            <a:ext cx="41088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zh-CN" altLang="en-US" dirty="0">
                <a:sym typeface="微软雅黑" panose="020B0503020204020204" pitchFamily="34" charset="-122"/>
              </a:rPr>
              <a:t>素材来源：广西中医药大学党委宣传部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F43E979-DC3C-499F-8F6F-525BD288E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43" y="6563083"/>
            <a:ext cx="38779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设计制作：现代教育技术与信息中心</a:t>
            </a:r>
          </a:p>
        </p:txBody>
      </p:sp>
    </p:spTree>
    <p:extLst>
      <p:ext uri="{BB962C8B-B14F-4D97-AF65-F5344CB8AC3E}">
        <p14:creationId xmlns:p14="http://schemas.microsoft.com/office/powerpoint/2010/main" val="2145575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六边形 76"/>
          <p:cNvSpPr/>
          <p:nvPr/>
        </p:nvSpPr>
        <p:spPr>
          <a:xfrm>
            <a:off x="1476503" y="4650488"/>
            <a:ext cx="1900140" cy="533555"/>
          </a:xfrm>
          <a:prstGeom prst="hexagon">
            <a:avLst/>
          </a:prstGeom>
          <a:solidFill>
            <a:srgbClr val="A530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8" name="六边形 77"/>
          <p:cNvSpPr/>
          <p:nvPr/>
        </p:nvSpPr>
        <p:spPr>
          <a:xfrm>
            <a:off x="3949356" y="4650488"/>
            <a:ext cx="1900140" cy="533555"/>
          </a:xfrm>
          <a:prstGeom prst="hexagon">
            <a:avLst/>
          </a:prstGeom>
          <a:solidFill>
            <a:srgbClr val="D5581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9" name="六边形 78"/>
          <p:cNvSpPr/>
          <p:nvPr/>
        </p:nvSpPr>
        <p:spPr>
          <a:xfrm>
            <a:off x="6479424" y="4650488"/>
            <a:ext cx="1900140" cy="533555"/>
          </a:xfrm>
          <a:prstGeom prst="hexagon">
            <a:avLst/>
          </a:prstGeom>
          <a:solidFill>
            <a:srgbClr val="E1982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0" name="六边形 79"/>
          <p:cNvSpPr/>
          <p:nvPr/>
        </p:nvSpPr>
        <p:spPr>
          <a:xfrm>
            <a:off x="9122535" y="4650488"/>
            <a:ext cx="1900140" cy="533555"/>
          </a:xfrm>
          <a:prstGeom prst="hexagon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9" name="同心圆 18"/>
          <p:cNvSpPr/>
          <p:nvPr/>
        </p:nvSpPr>
        <p:spPr>
          <a:xfrm>
            <a:off x="3893346" y="2094094"/>
            <a:ext cx="2080225" cy="2080225"/>
          </a:xfrm>
          <a:prstGeom prst="donut">
            <a:avLst>
              <a:gd name="adj" fmla="val 4879"/>
            </a:avLst>
          </a:prstGeom>
          <a:gradFill>
            <a:gsLst>
              <a:gs pos="0">
                <a:sysClr val="window" lastClr="FFFFFF"/>
              </a:gs>
              <a:gs pos="55000">
                <a:sysClr val="window" lastClr="FFFFFF">
                  <a:lumMod val="95000"/>
                </a:sysClr>
              </a:gs>
              <a:gs pos="100000">
                <a:sysClr val="window" lastClr="FFFFFF">
                  <a:lumMod val="65000"/>
                </a:sysClr>
              </a:gs>
            </a:gsLst>
            <a:lin ang="81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64326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98" ker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2" name="同心圆 21"/>
          <p:cNvSpPr/>
          <p:nvPr/>
        </p:nvSpPr>
        <p:spPr>
          <a:xfrm>
            <a:off x="6465299" y="2094094"/>
            <a:ext cx="2080225" cy="2080225"/>
          </a:xfrm>
          <a:prstGeom prst="donut">
            <a:avLst>
              <a:gd name="adj" fmla="val 4879"/>
            </a:avLst>
          </a:prstGeom>
          <a:gradFill>
            <a:gsLst>
              <a:gs pos="0">
                <a:sysClr val="window" lastClr="FFFFFF"/>
              </a:gs>
              <a:gs pos="55000">
                <a:sysClr val="window" lastClr="FFFFFF">
                  <a:lumMod val="95000"/>
                </a:sysClr>
              </a:gs>
              <a:gs pos="100000">
                <a:sysClr val="window" lastClr="FFFFFF">
                  <a:lumMod val="65000"/>
                </a:sysClr>
              </a:gs>
            </a:gsLst>
            <a:lin ang="81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64326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98" ker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5" name="同心圆 24"/>
          <p:cNvSpPr/>
          <p:nvPr/>
        </p:nvSpPr>
        <p:spPr>
          <a:xfrm>
            <a:off x="9052735" y="2094094"/>
            <a:ext cx="2080225" cy="2080225"/>
          </a:xfrm>
          <a:prstGeom prst="donut">
            <a:avLst>
              <a:gd name="adj" fmla="val 4879"/>
            </a:avLst>
          </a:prstGeom>
          <a:gradFill>
            <a:gsLst>
              <a:gs pos="0">
                <a:sysClr val="window" lastClr="FFFFFF"/>
              </a:gs>
              <a:gs pos="55000">
                <a:sysClr val="window" lastClr="FFFFFF">
                  <a:lumMod val="95000"/>
                </a:sysClr>
              </a:gs>
              <a:gs pos="100000">
                <a:sysClr val="window" lastClr="FFFFFF">
                  <a:lumMod val="65000"/>
                </a:sysClr>
              </a:gs>
            </a:gsLst>
            <a:lin ang="81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64326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98" ker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5" name="等腰三角形 15"/>
          <p:cNvSpPr>
            <a:spLocks noChangeArrowheads="1"/>
          </p:cNvSpPr>
          <p:nvPr/>
        </p:nvSpPr>
        <p:spPr bwMode="auto">
          <a:xfrm flipV="1">
            <a:off x="2254119" y="4372191"/>
            <a:ext cx="303014" cy="202567"/>
          </a:xfrm>
          <a:prstGeom prst="triangle">
            <a:avLst>
              <a:gd name="adj" fmla="val 50000"/>
            </a:avLst>
          </a:prstGeom>
          <a:solidFill>
            <a:srgbClr val="A5300F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 lang="zh-CN" altLang="zh-CN" sz="2531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6" name="等腰三角形 26"/>
          <p:cNvSpPr>
            <a:spLocks noChangeArrowheads="1"/>
          </p:cNvSpPr>
          <p:nvPr/>
        </p:nvSpPr>
        <p:spPr bwMode="auto">
          <a:xfrm flipV="1">
            <a:off x="4756671" y="4372191"/>
            <a:ext cx="303013" cy="202567"/>
          </a:xfrm>
          <a:prstGeom prst="triangle">
            <a:avLst>
              <a:gd name="adj" fmla="val 50000"/>
            </a:avLst>
          </a:prstGeom>
          <a:solidFill>
            <a:srgbClr val="D55816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 lang="zh-CN" altLang="zh-CN" sz="2531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7" name="等腰三角形 32"/>
          <p:cNvSpPr>
            <a:spLocks noChangeArrowheads="1"/>
          </p:cNvSpPr>
          <p:nvPr/>
        </p:nvSpPr>
        <p:spPr bwMode="auto">
          <a:xfrm flipV="1">
            <a:off x="7339807" y="4372191"/>
            <a:ext cx="303013" cy="202567"/>
          </a:xfrm>
          <a:prstGeom prst="triangle">
            <a:avLst>
              <a:gd name="adj" fmla="val 50000"/>
            </a:avLst>
          </a:prstGeom>
          <a:solidFill>
            <a:srgbClr val="E19825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 lang="zh-CN" altLang="zh-CN" sz="2531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4" name="等腰三角形 38"/>
          <p:cNvSpPr>
            <a:spLocks noChangeArrowheads="1"/>
          </p:cNvSpPr>
          <p:nvPr/>
        </p:nvSpPr>
        <p:spPr bwMode="auto">
          <a:xfrm flipV="1">
            <a:off x="9922944" y="4372191"/>
            <a:ext cx="303014" cy="202567"/>
          </a:xfrm>
          <a:prstGeom prst="triangl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 lang="zh-CN" altLang="zh-CN" sz="2531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9" name="Rectangle 60"/>
          <p:cNvSpPr>
            <a:spLocks noChangeArrowheads="1"/>
          </p:cNvSpPr>
          <p:nvPr/>
        </p:nvSpPr>
        <p:spPr bwMode="auto">
          <a:xfrm>
            <a:off x="1604839" y="4723211"/>
            <a:ext cx="16015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您的标题</a:t>
            </a:r>
          </a:p>
        </p:txBody>
      </p:sp>
      <p:sp>
        <p:nvSpPr>
          <p:cNvPr id="51" name="矩形 47"/>
          <p:cNvSpPr>
            <a:spLocks noChangeArrowheads="1"/>
          </p:cNvSpPr>
          <p:nvPr/>
        </p:nvSpPr>
        <p:spPr bwMode="auto">
          <a:xfrm>
            <a:off x="1427094" y="5396876"/>
            <a:ext cx="1957035" cy="91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6419" tIns="48210" rIns="96419" bIns="4821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点击添加相关标题文字，点击添加相关标题文字。</a:t>
            </a:r>
            <a:endParaRPr lang="en-GB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53" name="Rectangle 60"/>
          <p:cNvSpPr>
            <a:spLocks noChangeArrowheads="1"/>
          </p:cNvSpPr>
          <p:nvPr/>
        </p:nvSpPr>
        <p:spPr bwMode="auto">
          <a:xfrm>
            <a:off x="4018811" y="4722322"/>
            <a:ext cx="17588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auto">
              <a:defRPr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您的标题</a:t>
            </a:r>
          </a:p>
        </p:txBody>
      </p:sp>
      <p:sp>
        <p:nvSpPr>
          <p:cNvPr id="57" name="Rectangle 60"/>
          <p:cNvSpPr>
            <a:spLocks noChangeArrowheads="1"/>
          </p:cNvSpPr>
          <p:nvPr/>
        </p:nvSpPr>
        <p:spPr bwMode="auto">
          <a:xfrm>
            <a:off x="6611870" y="4722322"/>
            <a:ext cx="1689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auto">
              <a:defRPr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您的标题</a:t>
            </a: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9254982" y="4722322"/>
            <a:ext cx="16388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auto">
              <a:defRPr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您的标题</a:t>
            </a:r>
          </a:p>
        </p:txBody>
      </p:sp>
      <p:sp>
        <p:nvSpPr>
          <p:cNvPr id="28" name="同心圆 27"/>
          <p:cNvSpPr/>
          <p:nvPr/>
        </p:nvSpPr>
        <p:spPr>
          <a:xfrm>
            <a:off x="1341625" y="2042487"/>
            <a:ext cx="2183438" cy="2183436"/>
          </a:xfrm>
          <a:prstGeom prst="donut">
            <a:avLst>
              <a:gd name="adj" fmla="val 4879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98" ker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9" name="同心圆 68"/>
          <p:cNvSpPr/>
          <p:nvPr/>
        </p:nvSpPr>
        <p:spPr>
          <a:xfrm>
            <a:off x="3847532" y="2042487"/>
            <a:ext cx="2183438" cy="2183436"/>
          </a:xfrm>
          <a:prstGeom prst="donut">
            <a:avLst>
              <a:gd name="adj" fmla="val 4879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98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" name="同心圆 71"/>
          <p:cNvSpPr/>
          <p:nvPr/>
        </p:nvSpPr>
        <p:spPr>
          <a:xfrm>
            <a:off x="6438845" y="2042487"/>
            <a:ext cx="2183438" cy="2183436"/>
          </a:xfrm>
          <a:prstGeom prst="donut">
            <a:avLst>
              <a:gd name="adj" fmla="val 4879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98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5" name="同心圆 74"/>
          <p:cNvSpPr/>
          <p:nvPr/>
        </p:nvSpPr>
        <p:spPr>
          <a:xfrm>
            <a:off x="9030079" y="2042487"/>
            <a:ext cx="2183438" cy="2183436"/>
          </a:xfrm>
          <a:prstGeom prst="donut">
            <a:avLst>
              <a:gd name="adj" fmla="val 4879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64326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98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-220" r="12666" b="220"/>
          <a:stretch/>
        </p:blipFill>
        <p:spPr>
          <a:xfrm>
            <a:off x="1463284" y="2162709"/>
            <a:ext cx="1976373" cy="1966208"/>
          </a:xfrm>
          <a:prstGeom prst="ellipse">
            <a:avLst/>
          </a:prstGeom>
        </p:spPr>
      </p:pic>
      <p:pic>
        <p:nvPicPr>
          <p:cNvPr id="54" name="图片 5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-220" r="12666" b="220"/>
          <a:stretch/>
        </p:blipFill>
        <p:spPr>
          <a:xfrm>
            <a:off x="3958169" y="2162709"/>
            <a:ext cx="1976372" cy="1966207"/>
          </a:xfrm>
          <a:prstGeom prst="ellipse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-220" r="12666" b="220"/>
          <a:stretch/>
        </p:blipFill>
        <p:spPr>
          <a:xfrm>
            <a:off x="6549403" y="2162710"/>
            <a:ext cx="1976371" cy="1966206"/>
          </a:xfrm>
          <a:prstGeom prst="ellipse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-220" r="12666" b="220"/>
          <a:stretch/>
        </p:blipFill>
        <p:spPr>
          <a:xfrm>
            <a:off x="9163092" y="2162710"/>
            <a:ext cx="1919412" cy="1966206"/>
          </a:xfrm>
          <a:prstGeom prst="ellipse">
            <a:avLst/>
          </a:prstGeom>
        </p:spPr>
      </p:pic>
      <p:grpSp>
        <p:nvGrpSpPr>
          <p:cNvPr id="52" name="组合 51">
            <a:extLst>
              <a:ext uri="{FF2B5EF4-FFF2-40B4-BE49-F238E27FC236}">
                <a16:creationId xmlns:a16="http://schemas.microsoft.com/office/drawing/2014/main" id="{32655ADD-118F-4BAB-B192-9310883B7D65}"/>
              </a:ext>
            </a:extLst>
          </p:cNvPr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60" name="文本框 66">
              <a:extLst>
                <a:ext uri="{FF2B5EF4-FFF2-40B4-BE49-F238E27FC236}">
                  <a16:creationId xmlns:a16="http://schemas.microsoft.com/office/drawing/2014/main" id="{95868855-2649-49C2-874E-C6BD3CDD4A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id="{FBAFC4D3-E75E-4372-99B4-FBE637079C59}"/>
                </a:ext>
              </a:extLst>
            </p:cNvPr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id="{D4729577-C827-4B9B-A0C1-3FC724667B95}"/>
                </a:ext>
              </a:extLst>
            </p:cNvPr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矩形 47">
            <a:extLst>
              <a:ext uri="{FF2B5EF4-FFF2-40B4-BE49-F238E27FC236}">
                <a16:creationId xmlns:a16="http://schemas.microsoft.com/office/drawing/2014/main" id="{F69E0C29-D2C9-48AF-B819-28191EEED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9711" y="5396876"/>
            <a:ext cx="1957035" cy="91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6419" tIns="48210" rIns="96419" bIns="4821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点击添加相关标题文字，点击添加相关标题文字。</a:t>
            </a:r>
            <a:endParaRPr lang="en-GB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34" name="矩形 47">
            <a:extLst>
              <a:ext uri="{FF2B5EF4-FFF2-40B4-BE49-F238E27FC236}">
                <a16:creationId xmlns:a16="http://schemas.microsoft.com/office/drawing/2014/main" id="{3B56EC17-8834-4B26-A76B-CBE03C15A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1043" y="5396876"/>
            <a:ext cx="1957035" cy="91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6419" tIns="48210" rIns="96419" bIns="4821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点击添加相关标题文字，点击添加相关标题文字。</a:t>
            </a:r>
            <a:endParaRPr lang="en-GB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38" name="矩形 47">
            <a:extLst>
              <a:ext uri="{FF2B5EF4-FFF2-40B4-BE49-F238E27FC236}">
                <a16:creationId xmlns:a16="http://schemas.microsoft.com/office/drawing/2014/main" id="{4C157361-8616-441D-9BD2-CA88A5BDB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4087" y="5396876"/>
            <a:ext cx="1957035" cy="91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6419" tIns="48210" rIns="96419" bIns="4821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rPr>
              <a:t>点击添加相关标题文字，点击添加相关标题文字。</a:t>
            </a:r>
            <a:endParaRPr lang="en-GB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cs typeface="+mn-ea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016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9" grpId="0" animBg="1"/>
      <p:bldP spid="80" grpId="0" animBg="1"/>
      <p:bldP spid="35" grpId="0" bldLvl="0" animBg="1" autoUpdateAnimBg="0"/>
      <p:bldP spid="36" grpId="0" bldLvl="0" animBg="1" autoUpdateAnimBg="0"/>
      <p:bldP spid="37" grpId="0" bldLvl="0" animBg="1" autoUpdateAnimBg="0"/>
      <p:bldP spid="44" grpId="0" bldLvl="0" animBg="1" autoUpdateAnimBg="0"/>
      <p:bldP spid="49" grpId="0"/>
      <p:bldP spid="51" grpId="0"/>
      <p:bldP spid="53" grpId="0"/>
      <p:bldP spid="57" grpId="0"/>
      <p:bldP spid="61" grpId="0"/>
      <p:bldP spid="33" grpId="0"/>
      <p:bldP spid="34" grpId="0"/>
      <p:bldP spid="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238561" y="5128493"/>
            <a:ext cx="4887898" cy="1039055"/>
            <a:chOff x="7509495" y="2966741"/>
            <a:chExt cx="2678671" cy="569424"/>
          </a:xfrm>
        </p:grpSpPr>
        <p:sp>
          <p:nvSpPr>
            <p:cNvPr id="6" name="椭圆 5"/>
            <p:cNvSpPr/>
            <p:nvPr/>
          </p:nvSpPr>
          <p:spPr bwMode="auto">
            <a:xfrm>
              <a:off x="7509495" y="2966742"/>
              <a:ext cx="566033" cy="56603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435" tIns="48218" rIns="96435" bIns="48218" numCol="1" rtlCol="0" anchor="t" anchorCtr="0" compatLnSpc="1">
              <a:prstTxWarp prst="textNoShape">
                <a:avLst/>
              </a:prstTxWarp>
            </a:bodyPr>
            <a:lstStyle/>
            <a:p>
              <a:pPr defTabSz="964326" eaLnBrk="0" hangingPunct="0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 bwMode="auto">
            <a:xfrm>
              <a:off x="8204162" y="2966741"/>
              <a:ext cx="566033" cy="56603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435" tIns="48218" rIns="96435" bIns="48218" numCol="1" rtlCol="0" anchor="t" anchorCtr="0" compatLnSpc="1">
              <a:prstTxWarp prst="textNoShape">
                <a:avLst/>
              </a:prstTxWarp>
            </a:bodyPr>
            <a:lstStyle/>
            <a:p>
              <a:pPr defTabSz="964326" eaLnBrk="0" hangingPunct="0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 bwMode="auto">
            <a:xfrm>
              <a:off x="8916983" y="2970132"/>
              <a:ext cx="566033" cy="56603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435" tIns="48218" rIns="96435" bIns="48218" numCol="1" rtlCol="0" anchor="t" anchorCtr="0" compatLnSpc="1">
              <a:prstTxWarp prst="textNoShape">
                <a:avLst/>
              </a:prstTxWarp>
            </a:bodyPr>
            <a:lstStyle/>
            <a:p>
              <a:pPr defTabSz="964326" eaLnBrk="0" hangingPunct="0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 bwMode="auto">
            <a:xfrm>
              <a:off x="9622133" y="2970131"/>
              <a:ext cx="566033" cy="56603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435" tIns="48218" rIns="96435" bIns="48218" numCol="1" rtlCol="0" anchor="t" anchorCtr="0" compatLnSpc="1">
              <a:prstTxWarp prst="textNoShape">
                <a:avLst/>
              </a:prstTxWarp>
            </a:bodyPr>
            <a:lstStyle/>
            <a:p>
              <a:pPr defTabSz="964326" eaLnBrk="0" hangingPunct="0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6" name="文本框 6"/>
            <p:cNvSpPr txBox="1">
              <a:spLocks noChangeArrowheads="1"/>
            </p:cNvSpPr>
            <p:nvPr/>
          </p:nvSpPr>
          <p:spPr bwMode="auto">
            <a:xfrm>
              <a:off x="7538784" y="3003950"/>
              <a:ext cx="2639128" cy="506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5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感   谢   收   看</a:t>
              </a: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5" t="21629" r="12713" b="4576"/>
          <a:stretch/>
        </p:blipFill>
        <p:spPr>
          <a:xfrm>
            <a:off x="-1" y="1233657"/>
            <a:ext cx="7224961" cy="5238097"/>
          </a:xfrm>
          <a:prstGeom prst="rect">
            <a:avLst/>
          </a:prstGeom>
        </p:spPr>
      </p:pic>
      <p:sp>
        <p:nvSpPr>
          <p:cNvPr id="13" name="文本框 6">
            <a:extLst>
              <a:ext uri="{FF2B5EF4-FFF2-40B4-BE49-F238E27FC236}">
                <a16:creationId xmlns:a16="http://schemas.microsoft.com/office/drawing/2014/main" id="{A27CEC57-13A8-4DA1-BE5A-3976E4427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423" y="6563083"/>
            <a:ext cx="41088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zh-CN" altLang="en-US" dirty="0">
                <a:sym typeface="微软雅黑" panose="020B0503020204020204" pitchFamily="34" charset="-122"/>
              </a:rPr>
              <a:t>素材来源：广西中医药大学党委宣传部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637A73B-03F7-40DD-A5CC-023E64B47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43" y="6563083"/>
            <a:ext cx="38779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设计制作：现代教育技术与信息中心</a:t>
            </a:r>
          </a:p>
        </p:txBody>
      </p:sp>
    </p:spTree>
    <p:extLst>
      <p:ext uri="{BB962C8B-B14F-4D97-AF65-F5344CB8AC3E}">
        <p14:creationId xmlns:p14="http://schemas.microsoft.com/office/powerpoint/2010/main" val="4293739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71" name="Group 15671"/>
          <p:cNvGrpSpPr/>
          <p:nvPr/>
        </p:nvGrpSpPr>
        <p:grpSpPr>
          <a:xfrm>
            <a:off x="5693639" y="1581205"/>
            <a:ext cx="5056216" cy="676864"/>
            <a:chOff x="0" y="0"/>
            <a:chExt cx="3595728" cy="481350"/>
          </a:xfrm>
        </p:grpSpPr>
        <p:sp>
          <p:nvSpPr>
            <p:cNvPr id="15669" name="Shape 15669"/>
            <p:cNvSpPr/>
            <p:nvPr/>
          </p:nvSpPr>
          <p:spPr>
            <a:xfrm>
              <a:off x="0" y="0"/>
              <a:ext cx="3595728" cy="2562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8217" tIns="48217" rIns="48217" bIns="48217" numCol="1" anchor="t">
              <a:spAutoFit/>
            </a:bodyPr>
            <a:lstStyle>
              <a:lvl1pPr>
                <a:lnSpc>
                  <a:spcPct val="90000"/>
                </a:lnSpc>
                <a:defRPr sz="1400">
                  <a:solidFill>
                    <a:srgbClr val="3194C6"/>
                  </a:solidFill>
                  <a:uFill>
                    <a:solidFill>
                      <a:srgbClr val="3194C6"/>
                    </a:solidFill>
                  </a:uFill>
                  <a:latin typeface="+mn-lt"/>
                  <a:ea typeface="+mn-ea"/>
                  <a:cs typeface="+mn-cs"/>
                  <a:sym typeface="Bebas Neue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sz="1898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添加标题</a:t>
              </a:r>
              <a:r>
                <a:rPr sz="1898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sz="1898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添加标题</a:t>
              </a:r>
              <a:endParaRPr sz="1898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5670" name="Shape 15670"/>
            <p:cNvSpPr/>
            <p:nvPr/>
          </p:nvSpPr>
          <p:spPr>
            <a:xfrm>
              <a:off x="91332" y="222075"/>
              <a:ext cx="3504396" cy="2592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>
                <a:lnSpc>
                  <a:spcPct val="140000"/>
                </a:lnSpc>
                <a:defRPr sz="800">
                  <a:solidFill>
                    <a:srgbClr val="595959">
                      <a:alpha val="70000"/>
                    </a:srgbClr>
                  </a:solidFill>
                  <a:uFill>
                    <a:solidFill>
                      <a:srgbClr val="595959">
                        <a:alpha val="70000"/>
                      </a:srgbClr>
                    </a:solidFill>
                  </a:uFill>
                  <a:latin typeface="Roboto condensed"/>
                  <a:ea typeface="Roboto condensed"/>
                  <a:cs typeface="Roboto condensed"/>
                  <a:sym typeface="Roboto condense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sz="1898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此处添加详细文本描述，建议与标题相关并符</a:t>
              </a:r>
              <a:endParaRPr sz="1898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5677" name="Group 15677"/>
          <p:cNvGrpSpPr/>
          <p:nvPr/>
        </p:nvGrpSpPr>
        <p:grpSpPr>
          <a:xfrm>
            <a:off x="5693639" y="2891247"/>
            <a:ext cx="5056216" cy="676865"/>
            <a:chOff x="0" y="0"/>
            <a:chExt cx="3595728" cy="481352"/>
          </a:xfrm>
        </p:grpSpPr>
        <p:sp>
          <p:nvSpPr>
            <p:cNvPr id="15675" name="Shape 15675"/>
            <p:cNvSpPr/>
            <p:nvPr/>
          </p:nvSpPr>
          <p:spPr>
            <a:xfrm>
              <a:off x="0" y="0"/>
              <a:ext cx="3595728" cy="2562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8217" tIns="48217" rIns="48217" bIns="48217" numCol="1" anchor="t">
              <a:spAutoFit/>
            </a:bodyPr>
            <a:lstStyle>
              <a:lvl1pPr>
                <a:lnSpc>
                  <a:spcPct val="90000"/>
                </a:lnSpc>
                <a:defRPr sz="1400">
                  <a:solidFill>
                    <a:srgbClr val="F7AC12"/>
                  </a:solidFill>
                  <a:uFill>
                    <a:solidFill>
                      <a:srgbClr val="F7AC12"/>
                    </a:solidFill>
                  </a:uFill>
                  <a:latin typeface="+mn-lt"/>
                  <a:ea typeface="+mn-ea"/>
                  <a:cs typeface="+mn-cs"/>
                  <a:sym typeface="Bebas Neue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sz="1898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添加标题</a:t>
              </a:r>
              <a:r>
                <a:rPr sz="1898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sz="1898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添加标题</a:t>
              </a:r>
              <a:endParaRPr sz="1898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5676" name="Shape 15676"/>
            <p:cNvSpPr/>
            <p:nvPr/>
          </p:nvSpPr>
          <p:spPr>
            <a:xfrm>
              <a:off x="91332" y="222076"/>
              <a:ext cx="3504396" cy="259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>
                <a:lnSpc>
                  <a:spcPct val="140000"/>
                </a:lnSpc>
                <a:defRPr sz="800">
                  <a:solidFill>
                    <a:srgbClr val="595959">
                      <a:alpha val="70000"/>
                    </a:srgbClr>
                  </a:solidFill>
                  <a:uFill>
                    <a:solidFill>
                      <a:srgbClr val="595959">
                        <a:alpha val="70000"/>
                      </a:srgbClr>
                    </a:solidFill>
                  </a:uFill>
                  <a:latin typeface="Roboto condensed"/>
                  <a:ea typeface="Roboto condensed"/>
                  <a:cs typeface="Roboto condensed"/>
                  <a:sym typeface="Roboto condense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sz="1898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此处添加详细文本描述，建议与标题相关并符</a:t>
              </a:r>
              <a:endParaRPr sz="1898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5680" name="Group 15680"/>
          <p:cNvGrpSpPr/>
          <p:nvPr/>
        </p:nvGrpSpPr>
        <p:grpSpPr>
          <a:xfrm>
            <a:off x="5693639" y="4102776"/>
            <a:ext cx="5056216" cy="676865"/>
            <a:chOff x="0" y="0"/>
            <a:chExt cx="3595728" cy="481352"/>
          </a:xfrm>
        </p:grpSpPr>
        <p:sp>
          <p:nvSpPr>
            <p:cNvPr id="15678" name="Shape 15678"/>
            <p:cNvSpPr/>
            <p:nvPr/>
          </p:nvSpPr>
          <p:spPr>
            <a:xfrm>
              <a:off x="0" y="0"/>
              <a:ext cx="3595728" cy="2562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8217" tIns="48217" rIns="48217" bIns="48217" numCol="1" anchor="t">
              <a:spAutoFit/>
            </a:bodyPr>
            <a:lstStyle>
              <a:lvl1pPr>
                <a:lnSpc>
                  <a:spcPct val="90000"/>
                </a:lnSpc>
                <a:defRPr sz="1400">
                  <a:solidFill>
                    <a:srgbClr val="A5C067"/>
                  </a:solidFill>
                  <a:uFill>
                    <a:solidFill>
                      <a:srgbClr val="A5C067"/>
                    </a:solidFill>
                  </a:uFill>
                  <a:latin typeface="+mn-lt"/>
                  <a:ea typeface="+mn-ea"/>
                  <a:cs typeface="+mn-cs"/>
                  <a:sym typeface="Bebas Neue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sz="1898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添加标题</a:t>
              </a:r>
              <a:r>
                <a:rPr sz="1898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sz="1898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添加标题</a:t>
              </a:r>
              <a:endParaRPr sz="1898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5679" name="Shape 15679"/>
            <p:cNvSpPr/>
            <p:nvPr/>
          </p:nvSpPr>
          <p:spPr>
            <a:xfrm>
              <a:off x="91332" y="222076"/>
              <a:ext cx="3504396" cy="259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>
                <a:lnSpc>
                  <a:spcPct val="140000"/>
                </a:lnSpc>
                <a:defRPr sz="800">
                  <a:solidFill>
                    <a:srgbClr val="595959">
                      <a:alpha val="70000"/>
                    </a:srgbClr>
                  </a:solidFill>
                  <a:uFill>
                    <a:solidFill>
                      <a:srgbClr val="595959">
                        <a:alpha val="70000"/>
                      </a:srgbClr>
                    </a:solidFill>
                  </a:uFill>
                  <a:latin typeface="Roboto condensed"/>
                  <a:ea typeface="Roboto condensed"/>
                  <a:cs typeface="Roboto condensed"/>
                  <a:sym typeface="Roboto condense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sz="1898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此处添加详细文本描述，建议与标题相关并符</a:t>
              </a:r>
              <a:endParaRPr sz="1898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5683" name="Group 15683"/>
          <p:cNvGrpSpPr/>
          <p:nvPr/>
        </p:nvGrpSpPr>
        <p:grpSpPr>
          <a:xfrm>
            <a:off x="5693639" y="5343425"/>
            <a:ext cx="5056216" cy="676865"/>
            <a:chOff x="0" y="0"/>
            <a:chExt cx="3595728" cy="481351"/>
          </a:xfrm>
        </p:grpSpPr>
        <p:sp>
          <p:nvSpPr>
            <p:cNvPr id="15681" name="Shape 15681"/>
            <p:cNvSpPr/>
            <p:nvPr/>
          </p:nvSpPr>
          <p:spPr>
            <a:xfrm>
              <a:off x="0" y="0"/>
              <a:ext cx="3595728" cy="2562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8217" tIns="48217" rIns="48217" bIns="48217" numCol="1" anchor="t">
              <a:spAutoFit/>
            </a:bodyPr>
            <a:lstStyle>
              <a:lvl1pPr>
                <a:lnSpc>
                  <a:spcPct val="90000"/>
                </a:lnSpc>
                <a:defRPr sz="1400">
                  <a:solidFill>
                    <a:srgbClr val="03AE97"/>
                  </a:solidFill>
                  <a:uFill>
                    <a:solidFill>
                      <a:srgbClr val="03AE97"/>
                    </a:solidFill>
                  </a:uFill>
                  <a:latin typeface="+mn-lt"/>
                  <a:ea typeface="+mn-ea"/>
                  <a:cs typeface="+mn-cs"/>
                  <a:sym typeface="Bebas Neue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sz="1898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添加标题</a:t>
              </a:r>
              <a:r>
                <a:rPr sz="1898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sz="1898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添加标题</a:t>
              </a:r>
              <a:endParaRPr sz="1898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5682" name="Shape 15682"/>
            <p:cNvSpPr/>
            <p:nvPr/>
          </p:nvSpPr>
          <p:spPr>
            <a:xfrm>
              <a:off x="91332" y="222076"/>
              <a:ext cx="3504396" cy="2592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>
                <a:lnSpc>
                  <a:spcPct val="140000"/>
                </a:lnSpc>
                <a:defRPr sz="800">
                  <a:solidFill>
                    <a:srgbClr val="595959">
                      <a:alpha val="70000"/>
                    </a:srgbClr>
                  </a:solidFill>
                  <a:uFill>
                    <a:solidFill>
                      <a:srgbClr val="595959">
                        <a:alpha val="70000"/>
                      </a:srgbClr>
                    </a:solidFill>
                  </a:uFill>
                  <a:latin typeface="Roboto condensed"/>
                  <a:ea typeface="Roboto condensed"/>
                  <a:cs typeface="Roboto condensed"/>
                  <a:sym typeface="Roboto condense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sz="1898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此处添加详细文本描述，建议与标题相关并符</a:t>
              </a:r>
              <a:endParaRPr sz="1898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15654" name="Shape 15654"/>
          <p:cNvSpPr/>
          <p:nvPr/>
        </p:nvSpPr>
        <p:spPr>
          <a:xfrm>
            <a:off x="4612530" y="1322156"/>
            <a:ext cx="917355" cy="9173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accent1"/>
          </a:solidFill>
          <a:ln w="38100" cap="flat">
            <a:solidFill>
              <a:schemeClr val="bg1">
                <a:lumMod val="95000"/>
              </a:schemeClr>
            </a:solidFill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/>
            <a:endParaRPr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655" name="Shape 15655"/>
          <p:cNvSpPr/>
          <p:nvPr/>
        </p:nvSpPr>
        <p:spPr>
          <a:xfrm>
            <a:off x="4376150" y="1434713"/>
            <a:ext cx="1390113" cy="69775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4098" tIns="24098" rIns="24098" bIns="24098" numCol="1" anchor="t">
            <a:spAutoFit/>
          </a:bodyPr>
          <a:lstStyle>
            <a:lvl1pPr algn="ctr">
              <a:defRPr sz="1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Bebas Neue"/>
              </a:defRPr>
            </a:lvl1pPr>
          </a:lstStyle>
          <a:p>
            <a:pPr defTabSz="0">
              <a:tabLst>
                <a:tab pos="752895" algn="l"/>
              </a:tabLst>
              <a:defRPr sz="1800">
                <a:solidFill>
                  <a:srgbClr val="000000"/>
                </a:solidFill>
                <a:uFillTx/>
              </a:defRPr>
            </a:pPr>
            <a:r>
              <a:rPr lang="en-US" sz="4218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endParaRPr sz="4218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" name="Shape 15654"/>
          <p:cNvSpPr/>
          <p:nvPr/>
        </p:nvSpPr>
        <p:spPr>
          <a:xfrm>
            <a:off x="4612530" y="2614756"/>
            <a:ext cx="917355" cy="9173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D55816"/>
          </a:solidFill>
          <a:ln w="38100" cap="flat">
            <a:solidFill>
              <a:schemeClr val="bg1">
                <a:lumMod val="95000"/>
              </a:schemeClr>
            </a:solidFill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/>
            <a:endParaRPr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2" name="Shape 15655"/>
          <p:cNvSpPr/>
          <p:nvPr/>
        </p:nvSpPr>
        <p:spPr>
          <a:xfrm>
            <a:off x="4376150" y="2727314"/>
            <a:ext cx="1390113" cy="69775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4098" tIns="24098" rIns="24098" bIns="24098" numCol="1" anchor="t">
            <a:spAutoFit/>
          </a:bodyPr>
          <a:lstStyle>
            <a:lvl1pPr algn="ctr">
              <a:defRPr sz="1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Bebas Neue"/>
              </a:defRPr>
            </a:lvl1pPr>
          </a:lstStyle>
          <a:p>
            <a:pPr defTabSz="0">
              <a:tabLst>
                <a:tab pos="285893" algn="l"/>
                <a:tab pos="752895" algn="l"/>
              </a:tabLst>
              <a:defRPr sz="1800">
                <a:solidFill>
                  <a:srgbClr val="000000"/>
                </a:solidFill>
                <a:uFillTx/>
              </a:defRPr>
            </a:pPr>
            <a:r>
              <a:rPr lang="en-US" altLang="zh-CN" sz="4218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endParaRPr sz="4218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3" name="Shape 15654"/>
          <p:cNvSpPr/>
          <p:nvPr/>
        </p:nvSpPr>
        <p:spPr>
          <a:xfrm>
            <a:off x="4604204" y="3808500"/>
            <a:ext cx="917355" cy="9173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accent3"/>
          </a:solidFill>
          <a:ln w="38100" cap="flat">
            <a:solidFill>
              <a:schemeClr val="bg1">
                <a:lumMod val="95000"/>
              </a:schemeClr>
            </a:solidFill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/>
            <a:endParaRPr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4" name="Shape 15655"/>
          <p:cNvSpPr/>
          <p:nvPr/>
        </p:nvSpPr>
        <p:spPr>
          <a:xfrm>
            <a:off x="4367825" y="3921057"/>
            <a:ext cx="1390113" cy="69775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4098" tIns="24098" rIns="24098" bIns="24098" numCol="1" anchor="t">
            <a:spAutoFit/>
          </a:bodyPr>
          <a:lstStyle>
            <a:lvl1pPr algn="ctr">
              <a:defRPr sz="1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Bebas Neue"/>
              </a:defRPr>
            </a:lvl1pPr>
          </a:lstStyle>
          <a:p>
            <a:pPr defTabSz="0">
              <a:tabLst>
                <a:tab pos="752895" algn="l"/>
              </a:tabLst>
              <a:defRPr sz="1800">
                <a:solidFill>
                  <a:srgbClr val="000000"/>
                </a:solidFill>
                <a:uFillTx/>
              </a:defRPr>
            </a:pPr>
            <a:r>
              <a:rPr lang="en-US" altLang="zh-CN" sz="4218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  <a:endParaRPr sz="4218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5" name="Shape 15654"/>
          <p:cNvSpPr/>
          <p:nvPr/>
        </p:nvSpPr>
        <p:spPr>
          <a:xfrm>
            <a:off x="4604204" y="5101101"/>
            <a:ext cx="917355" cy="9173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B19C7D"/>
          </a:solidFill>
          <a:ln w="38100" cap="flat">
            <a:solidFill>
              <a:schemeClr val="bg1">
                <a:lumMod val="95000"/>
              </a:schemeClr>
            </a:solidFill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/>
            <a:endParaRPr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6" name="Shape 15655"/>
          <p:cNvSpPr/>
          <p:nvPr/>
        </p:nvSpPr>
        <p:spPr>
          <a:xfrm>
            <a:off x="4367825" y="5213658"/>
            <a:ext cx="1390113" cy="69775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4098" tIns="24098" rIns="24098" bIns="24098" numCol="1" anchor="t">
            <a:spAutoFit/>
          </a:bodyPr>
          <a:lstStyle>
            <a:lvl1pPr algn="ctr">
              <a:defRPr sz="1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Bebas Neue"/>
              </a:defRPr>
            </a:lvl1pPr>
          </a:lstStyle>
          <a:p>
            <a:pPr defTabSz="0">
              <a:tabLst>
                <a:tab pos="285893" algn="l"/>
                <a:tab pos="752895" algn="l"/>
              </a:tabLst>
              <a:defRPr sz="1800">
                <a:solidFill>
                  <a:srgbClr val="000000"/>
                </a:solidFill>
                <a:uFillTx/>
              </a:defRPr>
            </a:pPr>
            <a:r>
              <a:rPr lang="en-US" altLang="zh-CN" sz="4218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</a:t>
            </a:r>
            <a:endParaRPr sz="4218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8140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54" grpId="0" animBg="1"/>
      <p:bldP spid="15655" grpId="0"/>
      <p:bldP spid="41" grpId="0" animBg="1"/>
      <p:bldP spid="42" grpId="0"/>
      <p:bldP spid="43" grpId="0" animBg="1"/>
      <p:bldP spid="44" grpId="0"/>
      <p:bldP spid="45" grpId="0" animBg="1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/>
          <p:nvPr/>
        </p:nvSpPr>
        <p:spPr>
          <a:xfrm>
            <a:off x="1908775" y="4913538"/>
            <a:ext cx="9032510" cy="1550333"/>
          </a:xfrm>
          <a:prstGeom prst="rect">
            <a:avLst/>
          </a:prstGeom>
        </p:spPr>
        <p:txBody>
          <a:bodyPr vert="horz" lIns="128533" tIns="64266" rIns="128533" bIns="64266" rtlCol="0" anchor="ctr">
            <a:norm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7500" kern="1200">
                <a:solidFill>
                  <a:schemeClr val="bg2"/>
                </a:solidFill>
                <a:latin typeface="Raleway ExtraBold"/>
                <a:ea typeface="+mj-ea"/>
                <a:cs typeface="Raleway ExtraBold"/>
              </a:defRPr>
            </a:lvl1pPr>
          </a:lstStyle>
          <a:p>
            <a:r>
              <a:rPr lang="zh-CN" altLang="en-US" sz="4640" b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此处添加标题</a:t>
            </a:r>
            <a:endParaRPr lang="en-US" sz="4640" b="1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732714" y="6504193"/>
            <a:ext cx="1101566" cy="246281"/>
            <a:chOff x="6221638" y="2403583"/>
            <a:chExt cx="1194366" cy="267029"/>
          </a:xfrm>
        </p:grpSpPr>
        <p:sp>
          <p:nvSpPr>
            <p:cNvPr id="16" name="Oval 15"/>
            <p:cNvSpPr/>
            <p:nvPr/>
          </p:nvSpPr>
          <p:spPr>
            <a:xfrm>
              <a:off x="7142388" y="2403583"/>
              <a:ext cx="273616" cy="2670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6835471" y="2403583"/>
              <a:ext cx="273616" cy="26702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6528555" y="2403583"/>
              <a:ext cx="273616" cy="26702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221638" y="2403583"/>
              <a:ext cx="273616" cy="26702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22" name="Shape 15654"/>
          <p:cNvSpPr/>
          <p:nvPr/>
        </p:nvSpPr>
        <p:spPr>
          <a:xfrm>
            <a:off x="5423976" y="3306281"/>
            <a:ext cx="2002110" cy="2002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accent1"/>
          </a:solidFill>
          <a:ln w="57150" cap="flat">
            <a:solidFill>
              <a:schemeClr val="bg1">
                <a:lumMod val="95000"/>
              </a:schemeClr>
            </a:solidFill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/>
            <a:endParaRPr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3" name="Shape 15655"/>
          <p:cNvSpPr/>
          <p:nvPr/>
        </p:nvSpPr>
        <p:spPr>
          <a:xfrm>
            <a:off x="4908082" y="3499174"/>
            <a:ext cx="3033896" cy="1671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4098" tIns="24098" rIns="24098" bIns="24098" numCol="1" anchor="t">
            <a:spAutoFit/>
          </a:bodyPr>
          <a:lstStyle>
            <a:lvl1pPr algn="ctr">
              <a:defRPr sz="1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Bebas Neue"/>
              </a:defRPr>
            </a:lvl1pPr>
          </a:lstStyle>
          <a:p>
            <a:pPr defTabSz="0">
              <a:tabLst>
                <a:tab pos="752895" algn="l"/>
              </a:tabLst>
              <a:defRPr sz="1800">
                <a:solidFill>
                  <a:srgbClr val="000000"/>
                </a:solidFill>
                <a:uFillTx/>
              </a:defRPr>
            </a:pPr>
            <a:r>
              <a:rPr lang="en-US" sz="10546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endParaRPr sz="10546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03049" y="6123073"/>
            <a:ext cx="9599939" cy="340734"/>
          </a:xfrm>
          <a:prstGeom prst="rect">
            <a:avLst/>
          </a:prstGeom>
        </p:spPr>
        <p:txBody>
          <a:bodyPr wrap="none" lIns="48198" tIns="24098" rIns="48198" bIns="24098">
            <a:sp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lang="zh-CN" altLang="en-US" sz="1898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此处添加详细文本描述，建议与标题相关并符合整体语言风格，语言描述尽量简洁生动。</a:t>
            </a:r>
          </a:p>
        </p:txBody>
      </p:sp>
    </p:spTree>
    <p:extLst>
      <p:ext uri="{BB962C8B-B14F-4D97-AF65-F5344CB8AC3E}">
        <p14:creationId xmlns:p14="http://schemas.microsoft.com/office/powerpoint/2010/main" val="2403419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 animBg="1"/>
      <p:bldP spid="23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9E89053-E544-4A17-A53F-18ECC5C67E6C}"/>
              </a:ext>
            </a:extLst>
          </p:cNvPr>
          <p:cNvGrpSpPr/>
          <p:nvPr/>
        </p:nvGrpSpPr>
        <p:grpSpPr>
          <a:xfrm>
            <a:off x="752573" y="4460298"/>
            <a:ext cx="2583152" cy="1674268"/>
            <a:chOff x="752573" y="4460298"/>
            <a:chExt cx="2583152" cy="1674268"/>
          </a:xfrm>
        </p:grpSpPr>
        <p:sp>
          <p:nvSpPr>
            <p:cNvPr id="65" name="文本框 34"/>
            <p:cNvSpPr txBox="1">
              <a:spLocks noChangeArrowheads="1"/>
            </p:cNvSpPr>
            <p:nvPr/>
          </p:nvSpPr>
          <p:spPr bwMode="auto">
            <a:xfrm>
              <a:off x="1091484" y="4460298"/>
              <a:ext cx="190533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9pPr>
            </a:lstStyle>
            <a:p>
              <a:pPr algn="just" fontAlgn="auto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YOUR TITLE</a:t>
              </a: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66" name="矩形 35"/>
            <p:cNvSpPr>
              <a:spLocks noChangeArrowheads="1"/>
            </p:cNvSpPr>
            <p:nvPr/>
          </p:nvSpPr>
          <p:spPr bwMode="auto">
            <a:xfrm>
              <a:off x="752573" y="5229318"/>
              <a:ext cx="2583152" cy="905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点击添加相关标题文字，点击添加相关标题文字，点击添加相关标题文字。</a:t>
              </a:r>
              <a:endParaRPr lang="en-GB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67" name="矩形 36"/>
            <p:cNvSpPr>
              <a:spLocks noChangeArrowheads="1"/>
            </p:cNvSpPr>
            <p:nvPr/>
          </p:nvSpPr>
          <p:spPr bwMode="auto">
            <a:xfrm>
              <a:off x="1094929" y="5028060"/>
              <a:ext cx="1898440" cy="4821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2109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815978" y="2104157"/>
            <a:ext cx="2510554" cy="1926530"/>
            <a:chOff x="1526062" y="1256600"/>
            <a:chExt cx="3125431" cy="2398370"/>
          </a:xfrm>
        </p:grpSpPr>
        <p:sp>
          <p:nvSpPr>
            <p:cNvPr id="8" name="图文框 7"/>
            <p:cNvSpPr/>
            <p:nvPr/>
          </p:nvSpPr>
          <p:spPr>
            <a:xfrm>
              <a:off x="1641783" y="1513226"/>
              <a:ext cx="3009710" cy="2141744"/>
            </a:xfrm>
            <a:prstGeom prst="frame">
              <a:avLst>
                <a:gd name="adj1" fmla="val 545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526062" y="1256600"/>
              <a:ext cx="2893990" cy="2025902"/>
            </a:xfrm>
            <a:prstGeom prst="rect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000" b="-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12" name="任意多边形 11"/>
          <p:cNvSpPr/>
          <p:nvPr/>
        </p:nvSpPr>
        <p:spPr>
          <a:xfrm>
            <a:off x="1759448" y="3283222"/>
            <a:ext cx="2776324" cy="254227"/>
          </a:xfrm>
          <a:custGeom>
            <a:avLst/>
            <a:gdLst>
              <a:gd name="connsiteX0" fmla="*/ 0 w 2776324"/>
              <a:gd name="connsiteY0" fmla="*/ 0 h 254227"/>
              <a:gd name="connsiteX1" fmla="*/ 2776324 w 2776324"/>
              <a:gd name="connsiteY1" fmla="*/ 0 h 254227"/>
              <a:gd name="connsiteX2" fmla="*/ 2776324 w 2776324"/>
              <a:gd name="connsiteY2" fmla="*/ 254227 h 254227"/>
              <a:gd name="connsiteX3" fmla="*/ 0 w 2776324"/>
              <a:gd name="connsiteY3" fmla="*/ 254227 h 254227"/>
              <a:gd name="connsiteX4" fmla="*/ 0 w 2776324"/>
              <a:gd name="connsiteY4" fmla="*/ 0 h 2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6324" h="254227">
                <a:moveTo>
                  <a:pt x="0" y="0"/>
                </a:moveTo>
                <a:lnTo>
                  <a:pt x="2776324" y="0"/>
                </a:lnTo>
                <a:lnTo>
                  <a:pt x="2776324" y="254227"/>
                </a:lnTo>
                <a:lnTo>
                  <a:pt x="0" y="25422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1760" tIns="41910" rIns="111760" bIns="41910" numCol="1" spcCol="1270" anchor="ctr" anchorCtr="0">
            <a:noAutofit/>
          </a:bodyPr>
          <a:lstStyle/>
          <a:p>
            <a:pPr lvl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1100" kern="12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3" name="任意多边形 22"/>
          <p:cNvSpPr/>
          <p:nvPr/>
        </p:nvSpPr>
        <p:spPr>
          <a:xfrm>
            <a:off x="6861500" y="3283222"/>
            <a:ext cx="2776324" cy="254227"/>
          </a:xfrm>
          <a:custGeom>
            <a:avLst/>
            <a:gdLst>
              <a:gd name="connsiteX0" fmla="*/ 0 w 2776324"/>
              <a:gd name="connsiteY0" fmla="*/ 0 h 254227"/>
              <a:gd name="connsiteX1" fmla="*/ 2776324 w 2776324"/>
              <a:gd name="connsiteY1" fmla="*/ 0 h 254227"/>
              <a:gd name="connsiteX2" fmla="*/ 2776324 w 2776324"/>
              <a:gd name="connsiteY2" fmla="*/ 254227 h 254227"/>
              <a:gd name="connsiteX3" fmla="*/ 0 w 2776324"/>
              <a:gd name="connsiteY3" fmla="*/ 254227 h 254227"/>
              <a:gd name="connsiteX4" fmla="*/ 0 w 2776324"/>
              <a:gd name="connsiteY4" fmla="*/ 0 h 254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6324" h="254227">
                <a:moveTo>
                  <a:pt x="0" y="0"/>
                </a:moveTo>
                <a:lnTo>
                  <a:pt x="2776324" y="0"/>
                </a:lnTo>
                <a:lnTo>
                  <a:pt x="2776324" y="254227"/>
                </a:lnTo>
                <a:lnTo>
                  <a:pt x="0" y="25422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1760" tIns="41910" rIns="111760" bIns="41910" numCol="1" spcCol="1270" anchor="ctr" anchorCtr="0">
            <a:noAutofit/>
          </a:bodyPr>
          <a:lstStyle/>
          <a:p>
            <a:pPr lvl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1100" kern="12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3661206" y="2104157"/>
            <a:ext cx="2510554" cy="1926530"/>
            <a:chOff x="1526062" y="3980564"/>
            <a:chExt cx="3125431" cy="2398370"/>
          </a:xfrm>
        </p:grpSpPr>
        <p:sp>
          <p:nvSpPr>
            <p:cNvPr id="49" name="图文框 48"/>
            <p:cNvSpPr/>
            <p:nvPr/>
          </p:nvSpPr>
          <p:spPr>
            <a:xfrm>
              <a:off x="1641783" y="4237190"/>
              <a:ext cx="3009710" cy="2141744"/>
            </a:xfrm>
            <a:prstGeom prst="frame">
              <a:avLst>
                <a:gd name="adj1" fmla="val 545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1526062" y="3980564"/>
              <a:ext cx="2893990" cy="2025902"/>
            </a:xfrm>
            <a:prstGeom prst="rect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6506434" y="2104157"/>
            <a:ext cx="2510554" cy="1926530"/>
            <a:chOff x="6628114" y="1256600"/>
            <a:chExt cx="3125431" cy="2398370"/>
          </a:xfrm>
        </p:grpSpPr>
        <p:sp>
          <p:nvSpPr>
            <p:cNvPr id="52" name="图文框 51"/>
            <p:cNvSpPr/>
            <p:nvPr/>
          </p:nvSpPr>
          <p:spPr>
            <a:xfrm>
              <a:off x="6743835" y="1513226"/>
              <a:ext cx="3009710" cy="2141744"/>
            </a:xfrm>
            <a:prstGeom prst="frame">
              <a:avLst>
                <a:gd name="adj1" fmla="val 545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6628114" y="1256600"/>
              <a:ext cx="2893990" cy="2025902"/>
            </a:xfrm>
            <a:prstGeom prst="rect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000" r="-2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9351661" y="2207226"/>
            <a:ext cx="2510554" cy="1926530"/>
            <a:chOff x="6628114" y="3980564"/>
            <a:chExt cx="3125431" cy="2398370"/>
          </a:xfrm>
        </p:grpSpPr>
        <p:sp>
          <p:nvSpPr>
            <p:cNvPr id="55" name="图文框 54"/>
            <p:cNvSpPr/>
            <p:nvPr/>
          </p:nvSpPr>
          <p:spPr>
            <a:xfrm>
              <a:off x="6743835" y="4237190"/>
              <a:ext cx="3009710" cy="2141744"/>
            </a:xfrm>
            <a:prstGeom prst="frame">
              <a:avLst>
                <a:gd name="adj1" fmla="val 545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6628114" y="3980564"/>
              <a:ext cx="2893990" cy="2025902"/>
            </a:xfrm>
            <a:prstGeom prst="rect">
              <a:avLst/>
            </a:pr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000" r="-2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1B214731-6A22-4CAD-AC4A-F5D1E635FA38}"/>
              </a:ext>
            </a:extLst>
          </p:cNvPr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35" name="文本框 66">
              <a:extLst>
                <a:ext uri="{FF2B5EF4-FFF2-40B4-BE49-F238E27FC236}">
                  <a16:creationId xmlns:a16="http://schemas.microsoft.com/office/drawing/2014/main" id="{729F4380-0FAE-4470-A489-E312449983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D718F3AF-C91B-4214-811C-EEA93B94FAA1}"/>
                </a:ext>
              </a:extLst>
            </p:cNvPr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E7C91FFE-D6D8-48AF-87A7-46786E43BB62}"/>
                </a:ext>
              </a:extLst>
            </p:cNvPr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269F7219-2475-42C2-9645-F24F64D3F0F1}"/>
              </a:ext>
            </a:extLst>
          </p:cNvPr>
          <p:cNvGrpSpPr/>
          <p:nvPr/>
        </p:nvGrpSpPr>
        <p:grpSpPr>
          <a:xfrm>
            <a:off x="3588608" y="4448896"/>
            <a:ext cx="2583152" cy="1685670"/>
            <a:chOff x="752573" y="4448896"/>
            <a:chExt cx="2583152" cy="1685670"/>
          </a:xfrm>
        </p:grpSpPr>
        <p:sp>
          <p:nvSpPr>
            <p:cNvPr id="41" name="文本框 34">
              <a:extLst>
                <a:ext uri="{FF2B5EF4-FFF2-40B4-BE49-F238E27FC236}">
                  <a16:creationId xmlns:a16="http://schemas.microsoft.com/office/drawing/2014/main" id="{8F2D304E-37C8-42C0-936F-C9F9F6CC03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8039" y="4448896"/>
              <a:ext cx="190533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9pPr>
            </a:lstStyle>
            <a:p>
              <a:pPr algn="just" fontAlgn="auto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YOUR TITLE</a:t>
              </a: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2" name="矩形 35">
              <a:extLst>
                <a:ext uri="{FF2B5EF4-FFF2-40B4-BE49-F238E27FC236}">
                  <a16:creationId xmlns:a16="http://schemas.microsoft.com/office/drawing/2014/main" id="{AFA0F354-B92D-4132-91C1-E1BE3AF82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573" y="5229318"/>
              <a:ext cx="2583152" cy="905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点击添加相关标题文字，点击添加相关标题文字，点击添加相关标题文字。</a:t>
              </a:r>
              <a:endParaRPr lang="en-GB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43" name="矩形 36">
              <a:extLst>
                <a:ext uri="{FF2B5EF4-FFF2-40B4-BE49-F238E27FC236}">
                  <a16:creationId xmlns:a16="http://schemas.microsoft.com/office/drawing/2014/main" id="{00DB5889-5622-41C8-B3F3-D9AABEF8E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4929" y="5028060"/>
              <a:ext cx="1898440" cy="4821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2109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341C6C19-004A-4DF6-8487-123365141571}"/>
              </a:ext>
            </a:extLst>
          </p:cNvPr>
          <p:cNvGrpSpPr/>
          <p:nvPr/>
        </p:nvGrpSpPr>
        <p:grpSpPr>
          <a:xfrm>
            <a:off x="6518847" y="4448896"/>
            <a:ext cx="2583152" cy="1685670"/>
            <a:chOff x="752573" y="4448896"/>
            <a:chExt cx="2583152" cy="1685670"/>
          </a:xfrm>
        </p:grpSpPr>
        <p:sp>
          <p:nvSpPr>
            <p:cNvPr id="45" name="文本框 34">
              <a:extLst>
                <a:ext uri="{FF2B5EF4-FFF2-40B4-BE49-F238E27FC236}">
                  <a16:creationId xmlns:a16="http://schemas.microsoft.com/office/drawing/2014/main" id="{CFA2C165-6E9F-4EA0-BB95-A6C59A2B83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172" y="4448896"/>
              <a:ext cx="190533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9pPr>
            </a:lstStyle>
            <a:p>
              <a:pPr algn="just" fontAlgn="auto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YOUR TITLE</a:t>
              </a: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6" name="矩形 35">
              <a:extLst>
                <a:ext uri="{FF2B5EF4-FFF2-40B4-BE49-F238E27FC236}">
                  <a16:creationId xmlns:a16="http://schemas.microsoft.com/office/drawing/2014/main" id="{B73D5CDC-5189-42B7-B446-F61E1565C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573" y="5229318"/>
              <a:ext cx="2583152" cy="905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点击添加相关标题文字，点击添加相关标题文字，点击添加相关标题文字。</a:t>
              </a:r>
              <a:endParaRPr lang="en-GB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47" name="矩形 36">
              <a:extLst>
                <a:ext uri="{FF2B5EF4-FFF2-40B4-BE49-F238E27FC236}">
                  <a16:creationId xmlns:a16="http://schemas.microsoft.com/office/drawing/2014/main" id="{DA4550B0-08D2-4A0E-A782-F15DB5060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4929" y="5028060"/>
              <a:ext cx="1898440" cy="4821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2109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BE7D3677-3BCF-4C4D-8D51-C79605D6E2C6}"/>
              </a:ext>
            </a:extLst>
          </p:cNvPr>
          <p:cNvGrpSpPr/>
          <p:nvPr/>
        </p:nvGrpSpPr>
        <p:grpSpPr>
          <a:xfrm>
            <a:off x="9351661" y="4448896"/>
            <a:ext cx="2583152" cy="1685670"/>
            <a:chOff x="752573" y="4448896"/>
            <a:chExt cx="2583152" cy="1685670"/>
          </a:xfrm>
        </p:grpSpPr>
        <p:sp>
          <p:nvSpPr>
            <p:cNvPr id="58" name="文本框 34">
              <a:extLst>
                <a:ext uri="{FF2B5EF4-FFF2-40B4-BE49-F238E27FC236}">
                  <a16:creationId xmlns:a16="http://schemas.microsoft.com/office/drawing/2014/main" id="{11C43548-B2DC-4DD8-8F03-8DE5467577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1484" y="4448896"/>
              <a:ext cx="190533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9pPr>
            </a:lstStyle>
            <a:p>
              <a:pPr algn="just" fontAlgn="auto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4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YOUR TITLE</a:t>
              </a:r>
              <a:endParaRPr lang="zh-CN" alt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59" name="矩形 35">
              <a:extLst>
                <a:ext uri="{FF2B5EF4-FFF2-40B4-BE49-F238E27FC236}">
                  <a16:creationId xmlns:a16="http://schemas.microsoft.com/office/drawing/2014/main" id="{04034345-35B0-4E8A-897D-5B2039C4F3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573" y="5229318"/>
              <a:ext cx="2583152" cy="905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  <a:cs typeface="+mn-ea"/>
                  <a:sym typeface="微软雅黑" panose="020B0503020204020204" pitchFamily="34" charset="-122"/>
                </a:rPr>
                <a:t>点击添加相关标题文字，点击添加相关标题文字，点击添加相关标题文字。</a:t>
              </a:r>
              <a:endParaRPr lang="en-GB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60" name="矩形 36">
              <a:extLst>
                <a:ext uri="{FF2B5EF4-FFF2-40B4-BE49-F238E27FC236}">
                  <a16:creationId xmlns:a16="http://schemas.microsoft.com/office/drawing/2014/main" id="{C1617FA4-D794-466B-9586-340A470E9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4929" y="5028060"/>
              <a:ext cx="1898440" cy="4821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2109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6325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AutoShape 5"/>
          <p:cNvSpPr/>
          <p:nvPr/>
        </p:nvSpPr>
        <p:spPr bwMode="auto">
          <a:xfrm>
            <a:off x="1574166" y="2270248"/>
            <a:ext cx="626160" cy="626160"/>
          </a:xfrm>
          <a:prstGeom prst="roundRect">
            <a:avLst>
              <a:gd name="adj" fmla="val 20315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7670" tIns="37670" rIns="37670" bIns="37670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00000"/>
              </a:lnSpc>
            </a:pPr>
            <a:endParaRPr lang="en-US" sz="1687" b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46" name="AutoShape 6"/>
          <p:cNvSpPr/>
          <p:nvPr/>
        </p:nvSpPr>
        <p:spPr bwMode="auto">
          <a:xfrm>
            <a:off x="1734894" y="2326456"/>
            <a:ext cx="349913" cy="42672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spAutoFit/>
          </a:bodyPr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50000"/>
              </a:lnSpc>
            </a:pPr>
            <a:r>
              <a:rPr lang="es-ES" altLang="zh-CN" sz="2109" b="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es-ES" altLang="zh-CN" sz="1318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47" name="AutoShape 7"/>
          <p:cNvSpPr/>
          <p:nvPr/>
        </p:nvSpPr>
        <p:spPr bwMode="auto">
          <a:xfrm>
            <a:off x="2335940" y="2432996"/>
            <a:ext cx="1875131" cy="3042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896"/>
              </a:spcBef>
            </a:pPr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18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49" name="AutoShape 9"/>
          <p:cNvSpPr/>
          <p:nvPr/>
        </p:nvSpPr>
        <p:spPr bwMode="auto">
          <a:xfrm>
            <a:off x="1561610" y="3022813"/>
            <a:ext cx="2445122" cy="64601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896"/>
              </a:spcBef>
            </a:pPr>
            <a:r>
              <a:rPr lang="zh-CN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请替换文字内容，点击添加相关标题文字，修改文字内容，也可以直接复制你的内容到此。请替换文字内容。</a:t>
            </a:r>
            <a:endParaRPr lang="es-ES" altLang="zh-CN" sz="1200" b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50" name="AutoShape 10"/>
          <p:cNvSpPr/>
          <p:nvPr/>
        </p:nvSpPr>
        <p:spPr bwMode="auto">
          <a:xfrm>
            <a:off x="5224813" y="2270248"/>
            <a:ext cx="626997" cy="626160"/>
          </a:xfrm>
          <a:prstGeom prst="roundRect">
            <a:avLst>
              <a:gd name="adj" fmla="val 20315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7670" tIns="37670" rIns="37670" bIns="37670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00000"/>
              </a:lnSpc>
            </a:pPr>
            <a:endParaRPr lang="en-US" sz="1687" b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51" name="AutoShape 11"/>
          <p:cNvSpPr/>
          <p:nvPr/>
        </p:nvSpPr>
        <p:spPr bwMode="auto">
          <a:xfrm>
            <a:off x="5343682" y="2296228"/>
            <a:ext cx="389257" cy="4868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50000"/>
              </a:lnSpc>
            </a:pPr>
            <a:r>
              <a:rPr lang="es-ES" altLang="zh-CN" sz="2109" b="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es-ES" altLang="zh-CN" sz="1318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55" name="AutoShape 15"/>
          <p:cNvSpPr/>
          <p:nvPr/>
        </p:nvSpPr>
        <p:spPr bwMode="auto">
          <a:xfrm>
            <a:off x="8863740" y="2270248"/>
            <a:ext cx="626997" cy="626160"/>
          </a:xfrm>
          <a:prstGeom prst="roundRect">
            <a:avLst>
              <a:gd name="adj" fmla="val 20315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lIns="37670" tIns="37670" rIns="37670" bIns="37670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00000"/>
              </a:lnSpc>
            </a:pPr>
            <a:endParaRPr lang="zh-CN" altLang="zh-CN" sz="1687" b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56" name="AutoShape 16"/>
          <p:cNvSpPr/>
          <p:nvPr/>
        </p:nvSpPr>
        <p:spPr bwMode="auto">
          <a:xfrm>
            <a:off x="9032559" y="2326300"/>
            <a:ext cx="331496" cy="42672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spAutoFit/>
          </a:bodyPr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50000"/>
              </a:lnSpc>
            </a:pPr>
            <a:r>
              <a:rPr lang="es-ES" altLang="zh-CN" sz="2109" b="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es-ES" altLang="zh-CN" sz="1318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60" name="AutoShape 20"/>
          <p:cNvSpPr/>
          <p:nvPr/>
        </p:nvSpPr>
        <p:spPr bwMode="auto">
          <a:xfrm>
            <a:off x="1574166" y="4226580"/>
            <a:ext cx="626160" cy="626160"/>
          </a:xfrm>
          <a:prstGeom prst="roundRect">
            <a:avLst>
              <a:gd name="adj" fmla="val 20315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37670" tIns="37670" rIns="37670" bIns="37670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00000"/>
              </a:lnSpc>
            </a:pPr>
            <a:endParaRPr lang="zh-CN" altLang="zh-CN" sz="1687" b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61" name="AutoShape 21"/>
          <p:cNvSpPr/>
          <p:nvPr/>
        </p:nvSpPr>
        <p:spPr bwMode="auto">
          <a:xfrm>
            <a:off x="1719044" y="4246208"/>
            <a:ext cx="337357" cy="4868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50000"/>
              </a:lnSpc>
            </a:pPr>
            <a:r>
              <a:rPr lang="es-ES" altLang="zh-CN" sz="2109" b="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lang="es-ES" altLang="zh-CN" sz="1318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65" name="AutoShape 25"/>
          <p:cNvSpPr/>
          <p:nvPr/>
        </p:nvSpPr>
        <p:spPr bwMode="auto">
          <a:xfrm>
            <a:off x="5224813" y="4226580"/>
            <a:ext cx="626997" cy="626160"/>
          </a:xfrm>
          <a:prstGeom prst="roundRect">
            <a:avLst>
              <a:gd name="adj" fmla="val 20315"/>
            </a:avLst>
          </a:prstGeom>
          <a:solidFill>
            <a:schemeClr val="accent5"/>
          </a:solidFill>
          <a:ln>
            <a:noFill/>
          </a:ln>
          <a:effectLst/>
        </p:spPr>
        <p:txBody>
          <a:bodyPr lIns="37670" tIns="37670" rIns="37670" bIns="37670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00000"/>
              </a:lnSpc>
            </a:pPr>
            <a:endParaRPr lang="zh-CN" altLang="zh-CN" sz="1687" b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66" name="AutoShape 26"/>
          <p:cNvSpPr/>
          <p:nvPr/>
        </p:nvSpPr>
        <p:spPr bwMode="auto">
          <a:xfrm>
            <a:off x="5343682" y="4389857"/>
            <a:ext cx="476317" cy="34321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7670" tIns="37670" rIns="37670" bIns="37670" anchor="b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50000"/>
              </a:lnSpc>
            </a:pPr>
            <a:r>
              <a:rPr lang="es-ES" altLang="zh-CN" sz="2109" b="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05</a:t>
            </a:r>
            <a:endParaRPr lang="es-ES" altLang="zh-CN" sz="1318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70" name="AutoShape 30"/>
          <p:cNvSpPr/>
          <p:nvPr/>
        </p:nvSpPr>
        <p:spPr bwMode="auto">
          <a:xfrm>
            <a:off x="8863740" y="4226580"/>
            <a:ext cx="626997" cy="626160"/>
          </a:xfrm>
          <a:prstGeom prst="roundRect">
            <a:avLst>
              <a:gd name="adj" fmla="val 20315"/>
            </a:avLst>
          </a:prstGeom>
          <a:solidFill>
            <a:schemeClr val="accent6"/>
          </a:solidFill>
          <a:ln>
            <a:noFill/>
          </a:ln>
          <a:effectLst/>
        </p:spPr>
        <p:txBody>
          <a:bodyPr lIns="37670" tIns="37670" rIns="37670" bIns="37670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00000"/>
              </a:lnSpc>
            </a:pPr>
            <a:endParaRPr lang="zh-CN" altLang="zh-CN" sz="1687" b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271" name="AutoShape 31"/>
          <p:cNvSpPr/>
          <p:nvPr/>
        </p:nvSpPr>
        <p:spPr bwMode="auto">
          <a:xfrm>
            <a:off x="9002281" y="4276281"/>
            <a:ext cx="349913" cy="42672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spAutoFit/>
          </a:bodyPr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50000"/>
              </a:lnSpc>
            </a:pPr>
            <a:r>
              <a:rPr lang="es-ES" altLang="zh-CN" sz="2109" b="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06</a:t>
            </a:r>
            <a:endParaRPr lang="es-ES" altLang="zh-CN" sz="1318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27" name="文本框 66"/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28" name="直接连接符 27"/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AutoShape 7">
            <a:extLst>
              <a:ext uri="{FF2B5EF4-FFF2-40B4-BE49-F238E27FC236}">
                <a16:creationId xmlns:a16="http://schemas.microsoft.com/office/drawing/2014/main" id="{BB6A91DC-3B8E-48A9-9443-9F3F4F027CDE}"/>
              </a:ext>
            </a:extLst>
          </p:cNvPr>
          <p:cNvSpPr/>
          <p:nvPr/>
        </p:nvSpPr>
        <p:spPr bwMode="auto">
          <a:xfrm>
            <a:off x="6033044" y="2426761"/>
            <a:ext cx="1875131" cy="3042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896"/>
              </a:spcBef>
            </a:pPr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18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1" name="AutoShape 9">
            <a:extLst>
              <a:ext uri="{FF2B5EF4-FFF2-40B4-BE49-F238E27FC236}">
                <a16:creationId xmlns:a16="http://schemas.microsoft.com/office/drawing/2014/main" id="{BCC7A1BE-5447-41D1-809A-5E1CFC4F3D24}"/>
              </a:ext>
            </a:extLst>
          </p:cNvPr>
          <p:cNvSpPr/>
          <p:nvPr/>
        </p:nvSpPr>
        <p:spPr bwMode="auto">
          <a:xfrm>
            <a:off x="5258714" y="3016578"/>
            <a:ext cx="2445122" cy="64601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896"/>
              </a:spcBef>
            </a:pPr>
            <a:r>
              <a:rPr lang="zh-CN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请替换文字内容，点击添加相关标题文字，修改文字内容，也可以直接复制你的内容到此。请替换文字内容。</a:t>
            </a:r>
            <a:endParaRPr lang="es-ES" altLang="zh-CN" sz="1200" b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" name="AutoShape 7">
            <a:extLst>
              <a:ext uri="{FF2B5EF4-FFF2-40B4-BE49-F238E27FC236}">
                <a16:creationId xmlns:a16="http://schemas.microsoft.com/office/drawing/2014/main" id="{2C81F956-AB29-4BD4-A302-A04980C80DF5}"/>
              </a:ext>
            </a:extLst>
          </p:cNvPr>
          <p:cNvSpPr/>
          <p:nvPr/>
        </p:nvSpPr>
        <p:spPr bwMode="auto">
          <a:xfrm>
            <a:off x="9642365" y="2426761"/>
            <a:ext cx="1875131" cy="3042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896"/>
              </a:spcBef>
            </a:pPr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18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3" name="AutoShape 9">
            <a:extLst>
              <a:ext uri="{FF2B5EF4-FFF2-40B4-BE49-F238E27FC236}">
                <a16:creationId xmlns:a16="http://schemas.microsoft.com/office/drawing/2014/main" id="{B3334755-51D9-42AD-914C-98303A68A843}"/>
              </a:ext>
            </a:extLst>
          </p:cNvPr>
          <p:cNvSpPr/>
          <p:nvPr/>
        </p:nvSpPr>
        <p:spPr bwMode="auto">
          <a:xfrm>
            <a:off x="8868035" y="3016578"/>
            <a:ext cx="2445122" cy="64601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896"/>
              </a:spcBef>
            </a:pPr>
            <a:r>
              <a:rPr lang="zh-CN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请替换文字内容，点击添加相关标题文字，修改文字内容，也可以直接复制你的内容到此。请替换文字内容。</a:t>
            </a:r>
            <a:endParaRPr lang="es-ES" altLang="zh-CN" sz="1200" b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" name="AutoShape 7">
            <a:extLst>
              <a:ext uri="{FF2B5EF4-FFF2-40B4-BE49-F238E27FC236}">
                <a16:creationId xmlns:a16="http://schemas.microsoft.com/office/drawing/2014/main" id="{946E5710-C848-431F-908C-A9C36FA2444D}"/>
              </a:ext>
            </a:extLst>
          </p:cNvPr>
          <p:cNvSpPr/>
          <p:nvPr/>
        </p:nvSpPr>
        <p:spPr bwMode="auto">
          <a:xfrm>
            <a:off x="2278889" y="4358866"/>
            <a:ext cx="1875131" cy="3042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896"/>
              </a:spcBef>
            </a:pPr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18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5" name="AutoShape 9">
            <a:extLst>
              <a:ext uri="{FF2B5EF4-FFF2-40B4-BE49-F238E27FC236}">
                <a16:creationId xmlns:a16="http://schemas.microsoft.com/office/drawing/2014/main" id="{51A81D34-9269-4E0E-9108-AFB7C1C7BC45}"/>
              </a:ext>
            </a:extLst>
          </p:cNvPr>
          <p:cNvSpPr/>
          <p:nvPr/>
        </p:nvSpPr>
        <p:spPr bwMode="auto">
          <a:xfrm>
            <a:off x="1504559" y="4948683"/>
            <a:ext cx="2445122" cy="64601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896"/>
              </a:spcBef>
            </a:pPr>
            <a:r>
              <a:rPr lang="zh-CN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请替换文字内容，点击添加相关标题文字，修改文字内容，也可以直接复制你的内容到此。请替换文字内容。</a:t>
            </a:r>
            <a:endParaRPr lang="es-ES" altLang="zh-CN" sz="1200" b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6" name="AutoShape 7">
            <a:extLst>
              <a:ext uri="{FF2B5EF4-FFF2-40B4-BE49-F238E27FC236}">
                <a16:creationId xmlns:a16="http://schemas.microsoft.com/office/drawing/2014/main" id="{36ECEBF0-4188-48AA-8B61-A8F39CEB82BF}"/>
              </a:ext>
            </a:extLst>
          </p:cNvPr>
          <p:cNvSpPr/>
          <p:nvPr/>
        </p:nvSpPr>
        <p:spPr bwMode="auto">
          <a:xfrm>
            <a:off x="5981144" y="4358866"/>
            <a:ext cx="1875131" cy="3042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896"/>
              </a:spcBef>
            </a:pPr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18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7" name="AutoShape 9">
            <a:extLst>
              <a:ext uri="{FF2B5EF4-FFF2-40B4-BE49-F238E27FC236}">
                <a16:creationId xmlns:a16="http://schemas.microsoft.com/office/drawing/2014/main" id="{AB0315DF-22AE-4103-B457-6814F698FC48}"/>
              </a:ext>
            </a:extLst>
          </p:cNvPr>
          <p:cNvSpPr/>
          <p:nvPr/>
        </p:nvSpPr>
        <p:spPr bwMode="auto">
          <a:xfrm>
            <a:off x="5206814" y="4948683"/>
            <a:ext cx="2445122" cy="64601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896"/>
              </a:spcBef>
            </a:pPr>
            <a:r>
              <a:rPr lang="zh-CN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请替换文字内容，点击添加相关标题文字，修改文字内容，也可以直接复制你的内容到此。请替换文字内容。</a:t>
            </a:r>
            <a:endParaRPr lang="es-ES" altLang="zh-CN" sz="1200" b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AutoShape 7">
            <a:extLst>
              <a:ext uri="{FF2B5EF4-FFF2-40B4-BE49-F238E27FC236}">
                <a16:creationId xmlns:a16="http://schemas.microsoft.com/office/drawing/2014/main" id="{28993D50-F75D-4D5A-A8D9-5D6D239D5EC2}"/>
              </a:ext>
            </a:extLst>
          </p:cNvPr>
          <p:cNvSpPr/>
          <p:nvPr/>
        </p:nvSpPr>
        <p:spPr bwMode="auto">
          <a:xfrm>
            <a:off x="9613792" y="4370296"/>
            <a:ext cx="1875131" cy="3042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896"/>
              </a:spcBef>
            </a:pPr>
            <a:r>
              <a:rPr lang="zh-CN" altLang="en-US" sz="1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18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9" name="AutoShape 9">
            <a:extLst>
              <a:ext uri="{FF2B5EF4-FFF2-40B4-BE49-F238E27FC236}">
                <a16:creationId xmlns:a16="http://schemas.microsoft.com/office/drawing/2014/main" id="{0652F061-E161-4150-9C8E-F14935E4C407}"/>
              </a:ext>
            </a:extLst>
          </p:cNvPr>
          <p:cNvSpPr/>
          <p:nvPr/>
        </p:nvSpPr>
        <p:spPr bwMode="auto">
          <a:xfrm>
            <a:off x="8839462" y="4960113"/>
            <a:ext cx="2445122" cy="64601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896"/>
              </a:spcBef>
            </a:pPr>
            <a:r>
              <a:rPr lang="zh-CN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请替换文字内容，点击添加相关标题文字，修改文字内容，也可以直接复制你的内容到此。请替换文字内容。</a:t>
            </a:r>
            <a:endParaRPr lang="es-ES" altLang="zh-CN" sz="1200" b="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7898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 autoUpdateAnimBg="0"/>
      <p:bldP spid="10246" grpId="0" autoUpdateAnimBg="0"/>
      <p:bldP spid="10247" grpId="0" autoUpdateAnimBg="0"/>
      <p:bldP spid="10249" grpId="0" autoUpdateAnimBg="0"/>
      <p:bldP spid="10250" grpId="0" animBg="1" autoUpdateAnimBg="0"/>
      <p:bldP spid="10251" grpId="0" autoUpdateAnimBg="0"/>
      <p:bldP spid="10255" grpId="0" animBg="1" autoUpdateAnimBg="0"/>
      <p:bldP spid="10256" grpId="0" autoUpdateAnimBg="0"/>
      <p:bldP spid="10260" grpId="0" animBg="1" autoUpdateAnimBg="0"/>
      <p:bldP spid="10261" grpId="0" autoUpdateAnimBg="0"/>
      <p:bldP spid="10265" grpId="0" animBg="1" autoUpdateAnimBg="0"/>
      <p:bldP spid="10266" grpId="0" autoUpdateAnimBg="0"/>
      <p:bldP spid="10270" grpId="0" animBg="1" autoUpdateAnimBg="0"/>
      <p:bldP spid="10271" grpId="0" autoUpdateAnimBg="0"/>
      <p:bldP spid="30" grpId="0" autoUpdateAnimBg="0"/>
      <p:bldP spid="31" grpId="0" autoUpdateAnimBg="0"/>
      <p:bldP spid="32" grpId="0" autoUpdateAnimBg="0"/>
      <p:bldP spid="33" grpId="0" autoUpdateAnimBg="0"/>
      <p:bldP spid="34" grpId="0" autoUpdateAnimBg="0"/>
      <p:bldP spid="35" grpId="0" autoUpdateAnimBg="0"/>
      <p:bldP spid="36" grpId="0" autoUpdateAnimBg="0"/>
      <p:bldP spid="37" grpId="0" autoUpdateAnimBg="0"/>
      <p:bldP spid="38" grpId="0" autoUpdateAnimBg="0"/>
      <p:bldP spid="3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517126" y="1902204"/>
            <a:ext cx="2944778" cy="2944778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3000" r="-3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89375" y="1902204"/>
            <a:ext cx="2944778" cy="2944778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661623" y="1909586"/>
            <a:ext cx="2944778" cy="2944778"/>
          </a:xfrm>
          <a:prstGeom prst="rect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9D0CAB2D-C67B-438A-B9B7-1E76312905DB}"/>
              </a:ext>
            </a:extLst>
          </p:cNvPr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18" name="文本框 66">
              <a:extLst>
                <a:ext uri="{FF2B5EF4-FFF2-40B4-BE49-F238E27FC236}">
                  <a16:creationId xmlns:a16="http://schemas.microsoft.com/office/drawing/2014/main" id="{CE227517-412E-4D88-863C-77CF404969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9FED607E-001D-4601-8AAB-7EBE491941C4}"/>
                </a:ext>
              </a:extLst>
            </p:cNvPr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8076C040-C084-41A3-BF71-935A36B2B868}"/>
                </a:ext>
              </a:extLst>
            </p:cNvPr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2329FC63-03DF-4BC5-8F0D-9E6BCE87A3B1}"/>
              </a:ext>
            </a:extLst>
          </p:cNvPr>
          <p:cNvGrpSpPr/>
          <p:nvPr/>
        </p:nvGrpSpPr>
        <p:grpSpPr>
          <a:xfrm>
            <a:off x="8948053" y="5128493"/>
            <a:ext cx="2445122" cy="1121050"/>
            <a:chOff x="1762129" y="5120078"/>
            <a:chExt cx="2445122" cy="1121050"/>
          </a:xfrm>
        </p:grpSpPr>
        <p:sp>
          <p:nvSpPr>
            <p:cNvPr id="33" name="AutoShape 7">
              <a:extLst>
                <a:ext uri="{FF2B5EF4-FFF2-40B4-BE49-F238E27FC236}">
                  <a16:creationId xmlns:a16="http://schemas.microsoft.com/office/drawing/2014/main" id="{78AB85F1-BB15-4AC1-8621-D5D7B76AAC95}"/>
                </a:ext>
              </a:extLst>
            </p:cNvPr>
            <p:cNvSpPr/>
            <p:nvPr/>
          </p:nvSpPr>
          <p:spPr bwMode="auto">
            <a:xfrm>
              <a:off x="2156598" y="5120078"/>
              <a:ext cx="1656184" cy="3042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>
                <a:lnSpc>
                  <a:spcPct val="120000"/>
                </a:lnSpc>
                <a:spcBef>
                  <a:spcPts val="896"/>
                </a:spcBef>
              </a:pPr>
              <a:r>
                <a:rPr lang="zh-CN" alt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</a:t>
              </a:r>
              <a:endParaRPr lang="es-E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34" name="AutoShape 9">
              <a:extLst>
                <a:ext uri="{FF2B5EF4-FFF2-40B4-BE49-F238E27FC236}">
                  <a16:creationId xmlns:a16="http://schemas.microsoft.com/office/drawing/2014/main" id="{0278AD27-F168-4531-BDCA-CBE33296CDDB}"/>
                </a:ext>
              </a:extLst>
            </p:cNvPr>
            <p:cNvSpPr/>
            <p:nvPr/>
          </p:nvSpPr>
          <p:spPr bwMode="auto">
            <a:xfrm>
              <a:off x="1762129" y="5595117"/>
              <a:ext cx="2445122" cy="64601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>
                <a:lnSpc>
                  <a:spcPct val="120000"/>
                </a:lnSpc>
                <a:spcBef>
                  <a:spcPts val="896"/>
                </a:spcBef>
              </a:pPr>
              <a:r>
                <a:rPr lang="zh-CN" altLang="en-US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请替换文字内容，点击添加相关标题文字，修改文字内容，也可以直接复制你的内容到此。请替换文字内容。</a:t>
              </a:r>
              <a:endParaRPr lang="es-ES" altLang="zh-CN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12FAB338-1740-4CD0-BB04-3CBB2141FA05}"/>
              </a:ext>
            </a:extLst>
          </p:cNvPr>
          <p:cNvGrpSpPr/>
          <p:nvPr/>
        </p:nvGrpSpPr>
        <p:grpSpPr>
          <a:xfrm>
            <a:off x="5339203" y="5128493"/>
            <a:ext cx="2445122" cy="1121050"/>
            <a:chOff x="1762129" y="5120078"/>
            <a:chExt cx="2445122" cy="1121050"/>
          </a:xfrm>
        </p:grpSpPr>
        <p:sp>
          <p:nvSpPr>
            <p:cNvPr id="36" name="AutoShape 7">
              <a:extLst>
                <a:ext uri="{FF2B5EF4-FFF2-40B4-BE49-F238E27FC236}">
                  <a16:creationId xmlns:a16="http://schemas.microsoft.com/office/drawing/2014/main" id="{817CE323-ED2D-4CB8-BD3D-AFF5AE4AD548}"/>
                </a:ext>
              </a:extLst>
            </p:cNvPr>
            <p:cNvSpPr/>
            <p:nvPr/>
          </p:nvSpPr>
          <p:spPr bwMode="auto">
            <a:xfrm>
              <a:off x="2156598" y="5120078"/>
              <a:ext cx="1656184" cy="3042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>
                <a:lnSpc>
                  <a:spcPct val="120000"/>
                </a:lnSpc>
                <a:spcBef>
                  <a:spcPts val="896"/>
                </a:spcBef>
              </a:pPr>
              <a:r>
                <a:rPr lang="zh-CN" alt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</a:t>
              </a:r>
              <a:endParaRPr lang="es-E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37" name="AutoShape 9">
              <a:extLst>
                <a:ext uri="{FF2B5EF4-FFF2-40B4-BE49-F238E27FC236}">
                  <a16:creationId xmlns:a16="http://schemas.microsoft.com/office/drawing/2014/main" id="{FBF017F8-4610-4CB8-987D-BDC173A39687}"/>
                </a:ext>
              </a:extLst>
            </p:cNvPr>
            <p:cNvSpPr/>
            <p:nvPr/>
          </p:nvSpPr>
          <p:spPr bwMode="auto">
            <a:xfrm>
              <a:off x="1762129" y="5595117"/>
              <a:ext cx="2445122" cy="64601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>
                <a:lnSpc>
                  <a:spcPct val="120000"/>
                </a:lnSpc>
                <a:spcBef>
                  <a:spcPts val="896"/>
                </a:spcBef>
              </a:pPr>
              <a:r>
                <a:rPr lang="zh-CN" altLang="en-US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请替换文字内容，点击添加相关标题文字，修改文字内容，也可以直接复制你的内容到此。请替换文字内容。</a:t>
              </a:r>
              <a:endParaRPr lang="es-ES" altLang="zh-CN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053901BC-C441-460E-A788-5510060CB019}"/>
              </a:ext>
            </a:extLst>
          </p:cNvPr>
          <p:cNvGrpSpPr/>
          <p:nvPr/>
        </p:nvGrpSpPr>
        <p:grpSpPr>
          <a:xfrm>
            <a:off x="1766954" y="5132898"/>
            <a:ext cx="2445122" cy="1121050"/>
            <a:chOff x="1762129" y="5120078"/>
            <a:chExt cx="2445122" cy="1121050"/>
          </a:xfrm>
        </p:grpSpPr>
        <p:sp>
          <p:nvSpPr>
            <p:cNvPr id="39" name="AutoShape 7">
              <a:extLst>
                <a:ext uri="{FF2B5EF4-FFF2-40B4-BE49-F238E27FC236}">
                  <a16:creationId xmlns:a16="http://schemas.microsoft.com/office/drawing/2014/main" id="{D9BCAE9B-DC64-4677-BC42-62AD393B63B9}"/>
                </a:ext>
              </a:extLst>
            </p:cNvPr>
            <p:cNvSpPr/>
            <p:nvPr/>
          </p:nvSpPr>
          <p:spPr bwMode="auto">
            <a:xfrm>
              <a:off x="2156598" y="5120078"/>
              <a:ext cx="1656184" cy="3042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>
                <a:lnSpc>
                  <a:spcPct val="120000"/>
                </a:lnSpc>
                <a:spcBef>
                  <a:spcPts val="896"/>
                </a:spcBef>
              </a:pPr>
              <a:r>
                <a:rPr lang="zh-CN" alt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</a:t>
              </a:r>
              <a:endParaRPr lang="es-E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0" name="AutoShape 9">
              <a:extLst>
                <a:ext uri="{FF2B5EF4-FFF2-40B4-BE49-F238E27FC236}">
                  <a16:creationId xmlns:a16="http://schemas.microsoft.com/office/drawing/2014/main" id="{42048A42-9514-4192-B539-42AB6A1DB2BC}"/>
                </a:ext>
              </a:extLst>
            </p:cNvPr>
            <p:cNvSpPr/>
            <p:nvPr/>
          </p:nvSpPr>
          <p:spPr bwMode="auto">
            <a:xfrm>
              <a:off x="1762129" y="5595117"/>
              <a:ext cx="2445122" cy="64601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>
                <a:lnSpc>
                  <a:spcPct val="120000"/>
                </a:lnSpc>
                <a:spcBef>
                  <a:spcPts val="896"/>
                </a:spcBef>
              </a:pPr>
              <a:r>
                <a:rPr lang="zh-CN" altLang="en-US" sz="12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请替换文字内容，点击添加相关标题文字，修改文字内容，也可以直接复制你的内容到此。请替换文字内容。</a:t>
              </a:r>
              <a:endParaRPr lang="es-ES" altLang="zh-CN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8937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AutoShape 5"/>
          <p:cNvSpPr/>
          <p:nvPr/>
        </p:nvSpPr>
        <p:spPr bwMode="auto">
          <a:xfrm>
            <a:off x="1420095" y="3467319"/>
            <a:ext cx="2366517" cy="87059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3846" y="0"/>
                </a:moveTo>
                <a:lnTo>
                  <a:pt x="2625" y="4984"/>
                </a:lnTo>
                <a:lnTo>
                  <a:pt x="305" y="4984"/>
                </a:lnTo>
                <a:cubicBezTo>
                  <a:pt x="136" y="4984"/>
                  <a:pt x="0" y="5356"/>
                  <a:pt x="0" y="5815"/>
                </a:cubicBezTo>
                <a:lnTo>
                  <a:pt x="0" y="20769"/>
                </a:lnTo>
                <a:cubicBezTo>
                  <a:pt x="0" y="21228"/>
                  <a:pt x="136" y="21599"/>
                  <a:pt x="305" y="21599"/>
                </a:cubicBezTo>
                <a:lnTo>
                  <a:pt x="21294" y="21599"/>
                </a:lnTo>
                <a:cubicBezTo>
                  <a:pt x="21463" y="21599"/>
                  <a:pt x="21599" y="21228"/>
                  <a:pt x="21599" y="20769"/>
                </a:cubicBezTo>
                <a:lnTo>
                  <a:pt x="21599" y="5815"/>
                </a:lnTo>
                <a:cubicBezTo>
                  <a:pt x="21600" y="5356"/>
                  <a:pt x="21463" y="4984"/>
                  <a:pt x="21294" y="4984"/>
                </a:cubicBezTo>
                <a:lnTo>
                  <a:pt x="5068" y="4984"/>
                </a:lnTo>
                <a:lnTo>
                  <a:pt x="384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62470" name="Group 6"/>
          <p:cNvGrpSpPr/>
          <p:nvPr/>
        </p:nvGrpSpPr>
        <p:grpSpPr>
          <a:xfrm>
            <a:off x="1420096" y="2494595"/>
            <a:ext cx="838786" cy="838786"/>
            <a:chOff x="0" y="0"/>
            <a:chExt cx="1591420" cy="1591420"/>
          </a:xfrm>
        </p:grpSpPr>
        <p:sp>
          <p:nvSpPr>
            <p:cNvPr id="62471" name="AutoShape 7"/>
            <p:cNvSpPr/>
            <p:nvPr/>
          </p:nvSpPr>
          <p:spPr bwMode="auto">
            <a:xfrm>
              <a:off x="0" y="0"/>
              <a:ext cx="1591420" cy="1591420"/>
            </a:xfrm>
            <a:custGeom>
              <a:avLst/>
              <a:gdLst>
                <a:gd name="T0" fmla="*/ 795670 w 19679"/>
                <a:gd name="T1" fmla="*/ 873385 h 19679"/>
                <a:gd name="T2" fmla="*/ 795670 w 19679"/>
                <a:gd name="T3" fmla="*/ 873385 h 19679"/>
                <a:gd name="T4" fmla="*/ 795670 w 19679"/>
                <a:gd name="T5" fmla="*/ 873385 h 19679"/>
                <a:gd name="T6" fmla="*/ 795670 w 19679"/>
                <a:gd name="T7" fmla="*/ 873385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/>
              <a:endPara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62472" name="AutoShape 8"/>
            <p:cNvSpPr/>
            <p:nvPr/>
          </p:nvSpPr>
          <p:spPr bwMode="auto">
            <a:xfrm>
              <a:off x="0" y="547945"/>
              <a:ext cx="1591420" cy="49553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6788" tIns="26788" rIns="26788" bIns="26788" anchor="ctr"/>
            <a:lstStyle>
              <a:lvl1pPr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algn="ctr" eaLnBrk="1">
                <a:lnSpc>
                  <a:spcPct val="120000"/>
                </a:lnSpc>
              </a:pPr>
              <a:r>
                <a:rPr lang="es-ES" altLang="zh-CN" sz="1400" b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2012</a:t>
              </a:r>
            </a:p>
          </p:txBody>
        </p:sp>
      </p:grpSp>
      <p:sp>
        <p:nvSpPr>
          <p:cNvPr id="62473" name="AutoShape 9"/>
          <p:cNvSpPr/>
          <p:nvPr/>
        </p:nvSpPr>
        <p:spPr bwMode="auto">
          <a:xfrm>
            <a:off x="1736524" y="3872548"/>
            <a:ext cx="1675899" cy="2434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defTabSz="482163" eaLnBrk="1"/>
            <a:r>
              <a:rPr lang="zh-CN" altLang="en-US" sz="1582" b="0"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1318" b="0"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2474" name="AutoShape 10"/>
          <p:cNvSpPr/>
          <p:nvPr/>
        </p:nvSpPr>
        <p:spPr bwMode="auto">
          <a:xfrm>
            <a:off x="3954035" y="3661529"/>
            <a:ext cx="2367353" cy="87059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305" y="0"/>
                </a:moveTo>
                <a:cubicBezTo>
                  <a:pt x="136" y="0"/>
                  <a:pt x="0" y="371"/>
                  <a:pt x="0" y="830"/>
                </a:cubicBezTo>
                <a:lnTo>
                  <a:pt x="0" y="15784"/>
                </a:lnTo>
                <a:cubicBezTo>
                  <a:pt x="0" y="16243"/>
                  <a:pt x="136" y="16615"/>
                  <a:pt x="305" y="16615"/>
                </a:cubicBezTo>
                <a:lnTo>
                  <a:pt x="2627" y="16615"/>
                </a:lnTo>
                <a:lnTo>
                  <a:pt x="3849" y="21599"/>
                </a:lnTo>
                <a:lnTo>
                  <a:pt x="5072" y="16615"/>
                </a:lnTo>
                <a:lnTo>
                  <a:pt x="21294" y="16615"/>
                </a:lnTo>
                <a:cubicBezTo>
                  <a:pt x="21463" y="16615"/>
                  <a:pt x="21599" y="16243"/>
                  <a:pt x="21599" y="15784"/>
                </a:cubicBezTo>
                <a:lnTo>
                  <a:pt x="21599" y="830"/>
                </a:lnTo>
                <a:cubicBezTo>
                  <a:pt x="21600" y="371"/>
                  <a:pt x="21463" y="0"/>
                  <a:pt x="21294" y="0"/>
                </a:cubicBezTo>
                <a:lnTo>
                  <a:pt x="30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62475" name="Group 11"/>
          <p:cNvGrpSpPr/>
          <p:nvPr/>
        </p:nvGrpSpPr>
        <p:grpSpPr>
          <a:xfrm>
            <a:off x="3954034" y="4666064"/>
            <a:ext cx="839623" cy="839624"/>
            <a:chOff x="0" y="0"/>
            <a:chExt cx="1591420" cy="1591420"/>
          </a:xfrm>
        </p:grpSpPr>
        <p:sp>
          <p:nvSpPr>
            <p:cNvPr id="62476" name="AutoShape 12"/>
            <p:cNvSpPr/>
            <p:nvPr/>
          </p:nvSpPr>
          <p:spPr bwMode="auto">
            <a:xfrm>
              <a:off x="0" y="0"/>
              <a:ext cx="1591420" cy="1591420"/>
            </a:xfrm>
            <a:custGeom>
              <a:avLst/>
              <a:gdLst>
                <a:gd name="T0" fmla="*/ 795670 w 19679"/>
                <a:gd name="T1" fmla="*/ 873385 h 19679"/>
                <a:gd name="T2" fmla="*/ 795670 w 19679"/>
                <a:gd name="T3" fmla="*/ 873385 h 19679"/>
                <a:gd name="T4" fmla="*/ 795670 w 19679"/>
                <a:gd name="T5" fmla="*/ 873385 h 19679"/>
                <a:gd name="T6" fmla="*/ 795670 w 19679"/>
                <a:gd name="T7" fmla="*/ 873385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/>
              <a:endPara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62477" name="AutoShape 13"/>
            <p:cNvSpPr/>
            <p:nvPr/>
          </p:nvSpPr>
          <p:spPr bwMode="auto">
            <a:xfrm>
              <a:off x="0" y="553745"/>
              <a:ext cx="1591420" cy="48393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6788" tIns="26788" rIns="26788" bIns="26788" anchor="ctr"/>
            <a:lstStyle/>
            <a:p>
              <a:pPr algn="ctr">
                <a:lnSpc>
                  <a:spcPct val="120000"/>
                </a:lnSpc>
                <a:defRPr/>
              </a:pPr>
              <a:r>
                <a:rPr lang="es-ES" sz="1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to" charset="0"/>
                  <a:sym typeface="微软雅黑" panose="020B0503020204020204" pitchFamily="34" charset="-122"/>
                </a:rPr>
                <a:t>2013</a:t>
              </a:r>
            </a:p>
          </p:txBody>
        </p:sp>
      </p:grpSp>
      <p:sp>
        <p:nvSpPr>
          <p:cNvPr id="62478" name="AutoShape 14"/>
          <p:cNvSpPr/>
          <p:nvPr/>
        </p:nvSpPr>
        <p:spPr bwMode="auto">
          <a:xfrm>
            <a:off x="4286368" y="3872548"/>
            <a:ext cx="1675899" cy="2434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defTabSz="482163" eaLnBrk="1"/>
            <a:r>
              <a:rPr lang="zh-CN" altLang="en-US" sz="1582" b="0"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1318" b="0"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2479" name="AutoShape 15"/>
          <p:cNvSpPr/>
          <p:nvPr/>
        </p:nvSpPr>
        <p:spPr bwMode="auto">
          <a:xfrm>
            <a:off x="6462023" y="3467319"/>
            <a:ext cx="2366516" cy="870597"/>
          </a:xfrm>
          <a:custGeom>
            <a:avLst/>
            <a:gdLst>
              <a:gd name="T0" fmla="*/ 2243931 w 21600"/>
              <a:gd name="T1" fmla="*/ 825500 h 21600"/>
              <a:gd name="T2" fmla="*/ 2243931 w 21600"/>
              <a:gd name="T3" fmla="*/ 825500 h 21600"/>
              <a:gd name="T4" fmla="*/ 2243931 w 21600"/>
              <a:gd name="T5" fmla="*/ 825500 h 21600"/>
              <a:gd name="T6" fmla="*/ 2243931 w 21600"/>
              <a:gd name="T7" fmla="*/ 82550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3846" y="0"/>
                </a:moveTo>
                <a:lnTo>
                  <a:pt x="2625" y="4984"/>
                </a:lnTo>
                <a:lnTo>
                  <a:pt x="305" y="4984"/>
                </a:lnTo>
                <a:cubicBezTo>
                  <a:pt x="136" y="4984"/>
                  <a:pt x="0" y="5356"/>
                  <a:pt x="0" y="5815"/>
                </a:cubicBezTo>
                <a:lnTo>
                  <a:pt x="0" y="20769"/>
                </a:lnTo>
                <a:cubicBezTo>
                  <a:pt x="0" y="21228"/>
                  <a:pt x="136" y="21599"/>
                  <a:pt x="305" y="21599"/>
                </a:cubicBezTo>
                <a:lnTo>
                  <a:pt x="21294" y="21599"/>
                </a:lnTo>
                <a:cubicBezTo>
                  <a:pt x="21463" y="21599"/>
                  <a:pt x="21599" y="21228"/>
                  <a:pt x="21599" y="20769"/>
                </a:cubicBezTo>
                <a:lnTo>
                  <a:pt x="21599" y="5815"/>
                </a:lnTo>
                <a:cubicBezTo>
                  <a:pt x="21600" y="5356"/>
                  <a:pt x="21463" y="4984"/>
                  <a:pt x="21294" y="4984"/>
                </a:cubicBezTo>
                <a:lnTo>
                  <a:pt x="5068" y="4984"/>
                </a:lnTo>
                <a:lnTo>
                  <a:pt x="384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0" tIns="0" rIns="0" bIns="0" anchor="ctr"/>
          <a:lstStyle/>
          <a:p>
            <a:pPr>
              <a:defRPr/>
            </a:pPr>
            <a:endParaRPr lang="es-ES">
              <a:latin typeface="微软雅黑" panose="020B0503020204020204" pitchFamily="34" charset="-122"/>
              <a:ea typeface="微软雅黑" panose="020B0503020204020204" pitchFamily="34" charset="-122"/>
              <a:cs typeface="ＭＳ Ｐゴシック" charset="0"/>
              <a:sym typeface="微软雅黑" panose="020B0503020204020204" pitchFamily="34" charset="-122"/>
            </a:endParaRPr>
          </a:p>
        </p:txBody>
      </p:sp>
      <p:grpSp>
        <p:nvGrpSpPr>
          <p:cNvPr id="62480" name="Group 16"/>
          <p:cNvGrpSpPr/>
          <p:nvPr/>
        </p:nvGrpSpPr>
        <p:grpSpPr>
          <a:xfrm>
            <a:off x="6462023" y="2494595"/>
            <a:ext cx="838786" cy="838786"/>
            <a:chOff x="0" y="0"/>
            <a:chExt cx="1591420" cy="1591420"/>
          </a:xfrm>
        </p:grpSpPr>
        <p:sp>
          <p:nvSpPr>
            <p:cNvPr id="62481" name="AutoShape 17"/>
            <p:cNvSpPr/>
            <p:nvPr/>
          </p:nvSpPr>
          <p:spPr bwMode="auto">
            <a:xfrm>
              <a:off x="0" y="0"/>
              <a:ext cx="1591420" cy="1591420"/>
            </a:xfrm>
            <a:custGeom>
              <a:avLst/>
              <a:gdLst>
                <a:gd name="T0" fmla="*/ 795670 w 19679"/>
                <a:gd name="T1" fmla="*/ 873385 h 19679"/>
                <a:gd name="T2" fmla="*/ 795670 w 19679"/>
                <a:gd name="T3" fmla="*/ 873385 h 19679"/>
                <a:gd name="T4" fmla="*/ 795670 w 19679"/>
                <a:gd name="T5" fmla="*/ 873385 h 19679"/>
                <a:gd name="T6" fmla="*/ 795670 w 19679"/>
                <a:gd name="T7" fmla="*/ 873385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/>
              <a:endPara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62482" name="AutoShape 18"/>
            <p:cNvSpPr/>
            <p:nvPr/>
          </p:nvSpPr>
          <p:spPr bwMode="auto">
            <a:xfrm>
              <a:off x="0" y="554297"/>
              <a:ext cx="1591420" cy="48282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6788" tIns="26788" rIns="26788" bIns="26788" anchor="ctr"/>
            <a:lstStyle/>
            <a:p>
              <a:pPr algn="ctr">
                <a:lnSpc>
                  <a:spcPct val="120000"/>
                </a:lnSpc>
                <a:defRPr/>
              </a:pPr>
              <a:r>
                <a:rPr lang="es-ES" sz="1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to" charset="0"/>
                  <a:sym typeface="微软雅黑" panose="020B0503020204020204" pitchFamily="34" charset="-122"/>
                </a:rPr>
                <a:t>2014</a:t>
              </a:r>
            </a:p>
          </p:txBody>
        </p:sp>
      </p:grpSp>
      <p:sp>
        <p:nvSpPr>
          <p:cNvPr id="62483" name="AutoShape 19"/>
          <p:cNvSpPr/>
          <p:nvPr/>
        </p:nvSpPr>
        <p:spPr bwMode="auto">
          <a:xfrm>
            <a:off x="6821143" y="3880724"/>
            <a:ext cx="1675062" cy="2271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>
            <a:lvl1pPr defTabSz="8763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8763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8763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8763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8763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763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763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763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763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>
              <a:lnSpc>
                <a:spcPct val="100000"/>
              </a:lnSpc>
            </a:pPr>
            <a:r>
              <a:rPr lang="zh-CN" altLang="en-US" sz="1476" b="0"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1318" b="0"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2484" name="AutoShape 20"/>
          <p:cNvSpPr/>
          <p:nvPr/>
        </p:nvSpPr>
        <p:spPr bwMode="auto">
          <a:xfrm>
            <a:off x="8995961" y="3661529"/>
            <a:ext cx="2367353" cy="870597"/>
          </a:xfrm>
          <a:custGeom>
            <a:avLst/>
            <a:gdLst>
              <a:gd name="T0" fmla="*/ 2244725 w 21600"/>
              <a:gd name="T1" fmla="*/ 825500 h 21600"/>
              <a:gd name="T2" fmla="*/ 2244725 w 21600"/>
              <a:gd name="T3" fmla="*/ 825500 h 21600"/>
              <a:gd name="T4" fmla="*/ 2244725 w 21600"/>
              <a:gd name="T5" fmla="*/ 825500 h 21600"/>
              <a:gd name="T6" fmla="*/ 2244725 w 21600"/>
              <a:gd name="T7" fmla="*/ 82550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305" y="0"/>
                </a:moveTo>
                <a:cubicBezTo>
                  <a:pt x="136" y="0"/>
                  <a:pt x="0" y="371"/>
                  <a:pt x="0" y="830"/>
                </a:cubicBezTo>
                <a:lnTo>
                  <a:pt x="0" y="15784"/>
                </a:lnTo>
                <a:cubicBezTo>
                  <a:pt x="0" y="16243"/>
                  <a:pt x="136" y="16615"/>
                  <a:pt x="305" y="16615"/>
                </a:cubicBezTo>
                <a:lnTo>
                  <a:pt x="2627" y="16615"/>
                </a:lnTo>
                <a:lnTo>
                  <a:pt x="3849" y="21599"/>
                </a:lnTo>
                <a:lnTo>
                  <a:pt x="5072" y="16615"/>
                </a:lnTo>
                <a:lnTo>
                  <a:pt x="21294" y="16615"/>
                </a:lnTo>
                <a:cubicBezTo>
                  <a:pt x="21463" y="16615"/>
                  <a:pt x="21599" y="16243"/>
                  <a:pt x="21599" y="15784"/>
                </a:cubicBezTo>
                <a:lnTo>
                  <a:pt x="21599" y="830"/>
                </a:lnTo>
                <a:cubicBezTo>
                  <a:pt x="21600" y="371"/>
                  <a:pt x="21463" y="0"/>
                  <a:pt x="21294" y="0"/>
                </a:cubicBezTo>
                <a:lnTo>
                  <a:pt x="30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0" tIns="0" rIns="0" bIns="0" anchor="ctr"/>
          <a:lstStyle/>
          <a:p>
            <a:pPr>
              <a:defRPr/>
            </a:pPr>
            <a:endParaRPr lang="es-ES">
              <a:latin typeface="微软雅黑" panose="020B0503020204020204" pitchFamily="34" charset="-122"/>
              <a:ea typeface="微软雅黑" panose="020B0503020204020204" pitchFamily="34" charset="-122"/>
              <a:cs typeface="ＭＳ Ｐゴシック" charset="0"/>
              <a:sym typeface="微软雅黑" panose="020B0503020204020204" pitchFamily="34" charset="-122"/>
            </a:endParaRPr>
          </a:p>
        </p:txBody>
      </p:sp>
      <p:grpSp>
        <p:nvGrpSpPr>
          <p:cNvPr id="62485" name="Group 21"/>
          <p:cNvGrpSpPr/>
          <p:nvPr/>
        </p:nvGrpSpPr>
        <p:grpSpPr>
          <a:xfrm>
            <a:off x="8995962" y="4666064"/>
            <a:ext cx="838786" cy="839624"/>
            <a:chOff x="0" y="0"/>
            <a:chExt cx="1591420" cy="1591420"/>
          </a:xfrm>
        </p:grpSpPr>
        <p:sp>
          <p:nvSpPr>
            <p:cNvPr id="62486" name="AutoShape 22"/>
            <p:cNvSpPr/>
            <p:nvPr/>
          </p:nvSpPr>
          <p:spPr bwMode="auto">
            <a:xfrm>
              <a:off x="0" y="0"/>
              <a:ext cx="1591420" cy="1591420"/>
            </a:xfrm>
            <a:custGeom>
              <a:avLst/>
              <a:gdLst>
                <a:gd name="T0" fmla="*/ 795670 w 19679"/>
                <a:gd name="T1" fmla="*/ 873385 h 19679"/>
                <a:gd name="T2" fmla="*/ 795670 w 19679"/>
                <a:gd name="T3" fmla="*/ 873385 h 19679"/>
                <a:gd name="T4" fmla="*/ 795670 w 19679"/>
                <a:gd name="T5" fmla="*/ 873385 h 19679"/>
                <a:gd name="T6" fmla="*/ 795670 w 19679"/>
                <a:gd name="T7" fmla="*/ 873385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/>
              <a:endPara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62487" name="AutoShape 23"/>
            <p:cNvSpPr/>
            <p:nvPr/>
          </p:nvSpPr>
          <p:spPr bwMode="auto">
            <a:xfrm>
              <a:off x="0" y="553745"/>
              <a:ext cx="1591420" cy="48393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6788" tIns="26788" rIns="26788" bIns="26788" anchor="ctr"/>
            <a:lstStyle/>
            <a:p>
              <a:pPr algn="ctr">
                <a:lnSpc>
                  <a:spcPct val="120000"/>
                </a:lnSpc>
                <a:defRPr/>
              </a:pPr>
              <a:r>
                <a:rPr lang="es-ES" sz="14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to" charset="0"/>
                  <a:sym typeface="微软雅黑" panose="020B0503020204020204" pitchFamily="34" charset="-122"/>
                </a:rPr>
                <a:t>201N</a:t>
              </a:r>
            </a:p>
          </p:txBody>
        </p:sp>
      </p:grpSp>
      <p:sp>
        <p:nvSpPr>
          <p:cNvPr id="62488" name="AutoShape 24"/>
          <p:cNvSpPr/>
          <p:nvPr/>
        </p:nvSpPr>
        <p:spPr bwMode="auto">
          <a:xfrm>
            <a:off x="9355083" y="3872548"/>
            <a:ext cx="1675899" cy="2434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t" anchorCtr="0">
            <a:spAutoFit/>
          </a:bodyPr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defTabSz="482163" eaLnBrk="1"/>
            <a:r>
              <a:rPr lang="zh-CN" altLang="en-US" sz="1582" b="0"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1318" b="0">
              <a:latin typeface="微软雅黑" panose="020B0503020204020204" pitchFamily="34" charset="-122"/>
              <a:ea typeface="微软雅黑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30C02E9-77BF-45F2-9625-5D54F238F848}"/>
              </a:ext>
            </a:extLst>
          </p:cNvPr>
          <p:cNvGrpSpPr/>
          <p:nvPr/>
        </p:nvGrpSpPr>
        <p:grpSpPr>
          <a:xfrm>
            <a:off x="3936036" y="2453635"/>
            <a:ext cx="2266482" cy="895047"/>
            <a:chOff x="3936036" y="2453635"/>
            <a:chExt cx="2266482" cy="895047"/>
          </a:xfrm>
        </p:grpSpPr>
        <p:sp>
          <p:nvSpPr>
            <p:cNvPr id="62491" name="AutoShape 27"/>
            <p:cNvSpPr/>
            <p:nvPr/>
          </p:nvSpPr>
          <p:spPr bwMode="auto">
            <a:xfrm>
              <a:off x="3936036" y="2453635"/>
              <a:ext cx="1785832" cy="30777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lvl1pPr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/>
              <a:r>
                <a:rPr lang="zh-CN" altLang="en-US" sz="20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</a:t>
              </a:r>
              <a:endParaRPr lang="es-ES" altLang="zh-CN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62492" name="AutoShape 28"/>
            <p:cNvSpPr/>
            <p:nvPr/>
          </p:nvSpPr>
          <p:spPr bwMode="auto">
            <a:xfrm>
              <a:off x="3954034" y="2783399"/>
              <a:ext cx="2248484" cy="56528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t" anchorCtr="0">
              <a:spAutoFit/>
            </a:bodyPr>
            <a:lstStyle>
              <a:lvl1pPr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>
                <a:lnSpc>
                  <a:spcPct val="120000"/>
                </a:lnSpc>
                <a:spcBef>
                  <a:spcPts val="896"/>
                </a:spcBef>
              </a:pPr>
              <a:r>
                <a:rPr lang="zh-CN" altLang="en-US" sz="105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</a:t>
              </a:r>
              <a:endParaRPr lang="es-ES" altLang="zh-CN" sz="105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CEB5130F-8D3F-4E1E-9D55-9450B43146FB}"/>
              </a:ext>
            </a:extLst>
          </p:cNvPr>
          <p:cNvGrpSpPr/>
          <p:nvPr/>
        </p:nvGrpSpPr>
        <p:grpSpPr>
          <a:xfrm>
            <a:off x="649299" y="516174"/>
            <a:ext cx="11560151" cy="580415"/>
            <a:chOff x="629864" y="281154"/>
            <a:chExt cx="11560151" cy="580415"/>
          </a:xfrm>
        </p:grpSpPr>
        <p:sp>
          <p:nvSpPr>
            <p:cNvPr id="35" name="文本框 66">
              <a:extLst>
                <a:ext uri="{FF2B5EF4-FFF2-40B4-BE49-F238E27FC236}">
                  <a16:creationId xmlns:a16="http://schemas.microsoft.com/office/drawing/2014/main" id="{0B41B2E1-3B56-4B1D-A0EF-16DA0EC7DF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1183" y="281154"/>
              <a:ext cx="4311941" cy="580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点击请替换文字内容</a:t>
              </a:r>
            </a:p>
          </p:txBody>
        </p: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51DB7469-5AA1-482D-85C4-1D06DDC40425}"/>
                </a:ext>
              </a:extLst>
            </p:cNvPr>
            <p:cNvCxnSpPr/>
            <p:nvPr/>
          </p:nvCxnSpPr>
          <p:spPr>
            <a:xfrm>
              <a:off x="629864" y="603210"/>
              <a:ext cx="4071319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F8B26DF4-A482-43AA-B50B-0AE7D3BFBBAE}"/>
                </a:ext>
              </a:extLst>
            </p:cNvPr>
            <p:cNvCxnSpPr/>
            <p:nvPr/>
          </p:nvCxnSpPr>
          <p:spPr>
            <a:xfrm>
              <a:off x="7645600" y="591989"/>
              <a:ext cx="4544415" cy="0"/>
            </a:xfrm>
            <a:prstGeom prst="line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CC88D018-083D-4D39-A615-2756FE499BB4}"/>
              </a:ext>
            </a:extLst>
          </p:cNvPr>
          <p:cNvGrpSpPr/>
          <p:nvPr/>
        </p:nvGrpSpPr>
        <p:grpSpPr>
          <a:xfrm>
            <a:off x="1420095" y="4542221"/>
            <a:ext cx="2266482" cy="895047"/>
            <a:chOff x="3936036" y="2453635"/>
            <a:chExt cx="2266482" cy="895047"/>
          </a:xfrm>
        </p:grpSpPr>
        <p:sp>
          <p:nvSpPr>
            <p:cNvPr id="39" name="AutoShape 27">
              <a:extLst>
                <a:ext uri="{FF2B5EF4-FFF2-40B4-BE49-F238E27FC236}">
                  <a16:creationId xmlns:a16="http://schemas.microsoft.com/office/drawing/2014/main" id="{E4F3ECB5-12E5-4B1F-94B7-E3DAD853CD4F}"/>
                </a:ext>
              </a:extLst>
            </p:cNvPr>
            <p:cNvSpPr/>
            <p:nvPr/>
          </p:nvSpPr>
          <p:spPr bwMode="auto">
            <a:xfrm>
              <a:off x="3936036" y="2453635"/>
              <a:ext cx="1785832" cy="30777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lvl1pPr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/>
              <a:r>
                <a:rPr lang="zh-CN" altLang="en-US" sz="20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</a:t>
              </a:r>
              <a:endParaRPr lang="es-ES" altLang="zh-CN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0" name="AutoShape 28">
              <a:extLst>
                <a:ext uri="{FF2B5EF4-FFF2-40B4-BE49-F238E27FC236}">
                  <a16:creationId xmlns:a16="http://schemas.microsoft.com/office/drawing/2014/main" id="{70D9F036-F542-4082-B3D9-5F62999DC3C6}"/>
                </a:ext>
              </a:extLst>
            </p:cNvPr>
            <p:cNvSpPr/>
            <p:nvPr/>
          </p:nvSpPr>
          <p:spPr bwMode="auto">
            <a:xfrm>
              <a:off x="3954034" y="2783399"/>
              <a:ext cx="2248484" cy="56528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t" anchorCtr="0">
              <a:spAutoFit/>
            </a:bodyPr>
            <a:lstStyle>
              <a:lvl1pPr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>
                <a:lnSpc>
                  <a:spcPct val="120000"/>
                </a:lnSpc>
                <a:spcBef>
                  <a:spcPts val="896"/>
                </a:spcBef>
              </a:pPr>
              <a:r>
                <a:rPr lang="zh-CN" altLang="en-US" sz="105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</a:t>
              </a:r>
              <a:endParaRPr lang="es-ES" altLang="zh-CN" sz="105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656C4B9D-F3E1-4DDB-BB56-9DD4AA5A673F}"/>
              </a:ext>
            </a:extLst>
          </p:cNvPr>
          <p:cNvGrpSpPr/>
          <p:nvPr/>
        </p:nvGrpSpPr>
        <p:grpSpPr>
          <a:xfrm>
            <a:off x="6429375" y="4540974"/>
            <a:ext cx="2266482" cy="895047"/>
            <a:chOff x="3936036" y="2453635"/>
            <a:chExt cx="2266482" cy="895047"/>
          </a:xfrm>
        </p:grpSpPr>
        <p:sp>
          <p:nvSpPr>
            <p:cNvPr id="42" name="AutoShape 27">
              <a:extLst>
                <a:ext uri="{FF2B5EF4-FFF2-40B4-BE49-F238E27FC236}">
                  <a16:creationId xmlns:a16="http://schemas.microsoft.com/office/drawing/2014/main" id="{0517AD56-1B7A-42BD-B856-DB786A8C9C5F}"/>
                </a:ext>
              </a:extLst>
            </p:cNvPr>
            <p:cNvSpPr/>
            <p:nvPr/>
          </p:nvSpPr>
          <p:spPr bwMode="auto">
            <a:xfrm>
              <a:off x="3936036" y="2453635"/>
              <a:ext cx="1785832" cy="30777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lvl1pPr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/>
              <a:r>
                <a:rPr lang="zh-CN" altLang="en-US" sz="20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</a:t>
              </a:r>
              <a:endParaRPr lang="es-ES" altLang="zh-CN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3" name="AutoShape 28">
              <a:extLst>
                <a:ext uri="{FF2B5EF4-FFF2-40B4-BE49-F238E27FC236}">
                  <a16:creationId xmlns:a16="http://schemas.microsoft.com/office/drawing/2014/main" id="{40A5D2A6-E0F9-41B8-AF59-5A8DC1217827}"/>
                </a:ext>
              </a:extLst>
            </p:cNvPr>
            <p:cNvSpPr/>
            <p:nvPr/>
          </p:nvSpPr>
          <p:spPr bwMode="auto">
            <a:xfrm>
              <a:off x="3954034" y="2783399"/>
              <a:ext cx="2248484" cy="56528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t" anchorCtr="0">
              <a:spAutoFit/>
            </a:bodyPr>
            <a:lstStyle>
              <a:lvl1pPr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>
                <a:lnSpc>
                  <a:spcPct val="120000"/>
                </a:lnSpc>
                <a:spcBef>
                  <a:spcPts val="896"/>
                </a:spcBef>
              </a:pPr>
              <a:r>
                <a:rPr lang="zh-CN" altLang="en-US" sz="105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</a:t>
              </a:r>
              <a:endParaRPr lang="es-ES" altLang="zh-CN" sz="105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883F7E04-46DB-4B7B-AE9E-E96DEC163DDB}"/>
              </a:ext>
            </a:extLst>
          </p:cNvPr>
          <p:cNvGrpSpPr/>
          <p:nvPr/>
        </p:nvGrpSpPr>
        <p:grpSpPr>
          <a:xfrm>
            <a:off x="8976584" y="2460980"/>
            <a:ext cx="2266482" cy="895047"/>
            <a:chOff x="3936036" y="2453635"/>
            <a:chExt cx="2266482" cy="895047"/>
          </a:xfrm>
        </p:grpSpPr>
        <p:sp>
          <p:nvSpPr>
            <p:cNvPr id="45" name="AutoShape 27">
              <a:extLst>
                <a:ext uri="{FF2B5EF4-FFF2-40B4-BE49-F238E27FC236}">
                  <a16:creationId xmlns:a16="http://schemas.microsoft.com/office/drawing/2014/main" id="{B761FB85-3CE4-4EC2-BCC7-89B1AB378453}"/>
                </a:ext>
              </a:extLst>
            </p:cNvPr>
            <p:cNvSpPr/>
            <p:nvPr/>
          </p:nvSpPr>
          <p:spPr bwMode="auto">
            <a:xfrm>
              <a:off x="3936036" y="2453635"/>
              <a:ext cx="1785832" cy="30777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lvl1pPr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8255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/>
              <a:r>
                <a:rPr lang="zh-CN" altLang="en-US" sz="20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</a:t>
              </a:r>
              <a:endParaRPr lang="es-ES" altLang="zh-CN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6" name="AutoShape 28">
              <a:extLst>
                <a:ext uri="{FF2B5EF4-FFF2-40B4-BE49-F238E27FC236}">
                  <a16:creationId xmlns:a16="http://schemas.microsoft.com/office/drawing/2014/main" id="{509606F5-48CE-4B1D-8B4D-6B00455627CC}"/>
                </a:ext>
              </a:extLst>
            </p:cNvPr>
            <p:cNvSpPr/>
            <p:nvPr/>
          </p:nvSpPr>
          <p:spPr bwMode="auto">
            <a:xfrm>
              <a:off x="3954034" y="2783399"/>
              <a:ext cx="2248484" cy="56528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t" anchorCtr="0">
              <a:spAutoFit/>
            </a:bodyPr>
            <a:lstStyle>
              <a:lvl1pPr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1pPr>
              <a:lvl2pPr marL="742950" indent="-28575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2pPr>
              <a:lvl3pPr marL="11430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3pPr>
              <a:lvl4pPr marL="16002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4pPr>
              <a:lvl5pPr marL="2057400" indent="-228600" defTabSz="647700" eaLnBrk="0"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5pPr>
              <a:lvl6pPr marL="25146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6pPr>
              <a:lvl7pPr marL="29718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7pPr>
              <a:lvl8pPr marL="34290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8pPr>
              <a:lvl9pPr marL="3886200" indent="-228600" algn="ctr" defTabSz="647700" eaLnBrk="0" fontAlgn="base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FFFF"/>
                  </a:solidFill>
                  <a:latin typeface="Lato" charset="0"/>
                  <a:ea typeface="MS PGothic" panose="020B0600070205080204" pitchFamily="34" charset="-128"/>
                  <a:sym typeface="Lato" charset="0"/>
                </a:defRPr>
              </a:lvl9pPr>
            </a:lstStyle>
            <a:p>
              <a:pPr eaLnBrk="1">
                <a:lnSpc>
                  <a:spcPct val="120000"/>
                </a:lnSpc>
                <a:spcBef>
                  <a:spcPts val="896"/>
                </a:spcBef>
              </a:pPr>
              <a:r>
                <a:rPr lang="zh-CN" altLang="en-US" sz="105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itchFamily="34" charset="-122"/>
                  <a:sym typeface="微软雅黑" panose="020B0503020204020204" pitchFamily="34" charset="-122"/>
                </a:rPr>
                <a:t>请替换文字内容，点击添加相关标题文字，修改文字内容，也可以直接复制你的内容到此。</a:t>
              </a:r>
              <a:endParaRPr lang="es-ES" altLang="zh-CN" sz="1050" b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itchFamily="34" charset="-122"/>
                <a:sym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7739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2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2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4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2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53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6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9" grpId="0" animBg="1"/>
      <p:bldP spid="62473" grpId="0" autoUpdateAnimBg="0"/>
      <p:bldP spid="62474" grpId="0" animBg="1"/>
      <p:bldP spid="62478" grpId="0" autoUpdateAnimBg="0"/>
      <p:bldP spid="62483" grpId="0" autoUpdateAnimBg="0"/>
      <p:bldP spid="6248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4" b="33794"/>
          <a:stretch/>
        </p:blipFill>
        <p:spPr>
          <a:xfrm>
            <a:off x="1279003" y="880021"/>
            <a:ext cx="10605838" cy="360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itle 1"/>
          <p:cNvSpPr txBox="1"/>
          <p:nvPr/>
        </p:nvSpPr>
        <p:spPr>
          <a:xfrm>
            <a:off x="1908775" y="4913538"/>
            <a:ext cx="9032510" cy="1550333"/>
          </a:xfrm>
          <a:prstGeom prst="rect">
            <a:avLst/>
          </a:prstGeom>
        </p:spPr>
        <p:txBody>
          <a:bodyPr vert="horz" lIns="128533" tIns="64266" rIns="128533" bIns="64266" rtlCol="0" anchor="ctr">
            <a:normAutofit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7500" kern="1200">
                <a:solidFill>
                  <a:schemeClr val="bg2"/>
                </a:solidFill>
                <a:latin typeface="Raleway ExtraBold"/>
                <a:ea typeface="+mj-ea"/>
                <a:cs typeface="Raleway ExtraBold"/>
              </a:defRPr>
            </a:lvl1pPr>
          </a:lstStyle>
          <a:p>
            <a:r>
              <a:rPr lang="zh-CN" altLang="en-US" sz="4640" b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此处添加标题</a:t>
            </a:r>
            <a:endParaRPr lang="en-US" sz="4640" b="1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732714" y="6504193"/>
            <a:ext cx="1101566" cy="246281"/>
            <a:chOff x="6221638" y="2403583"/>
            <a:chExt cx="1194366" cy="267029"/>
          </a:xfrm>
        </p:grpSpPr>
        <p:sp>
          <p:nvSpPr>
            <p:cNvPr id="16" name="Oval 15"/>
            <p:cNvSpPr/>
            <p:nvPr/>
          </p:nvSpPr>
          <p:spPr>
            <a:xfrm>
              <a:off x="7142388" y="2403583"/>
              <a:ext cx="273616" cy="2670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6835471" y="2403583"/>
              <a:ext cx="273616" cy="26702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6528555" y="2403583"/>
              <a:ext cx="273616" cy="26702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221638" y="2403583"/>
              <a:ext cx="273616" cy="26702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22" name="Shape 15654"/>
          <p:cNvSpPr/>
          <p:nvPr/>
        </p:nvSpPr>
        <p:spPr>
          <a:xfrm>
            <a:off x="5423976" y="3306281"/>
            <a:ext cx="2002110" cy="2002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accent1"/>
          </a:solidFill>
          <a:ln w="57150" cap="flat">
            <a:solidFill>
              <a:schemeClr val="bg1">
                <a:lumMod val="95000"/>
              </a:schemeClr>
            </a:solidFill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/>
            <a:endParaRPr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3" name="Shape 15655"/>
          <p:cNvSpPr/>
          <p:nvPr/>
        </p:nvSpPr>
        <p:spPr>
          <a:xfrm>
            <a:off x="4908082" y="3499174"/>
            <a:ext cx="3033896" cy="1671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24098" tIns="24098" rIns="24098" bIns="24098" numCol="1" anchor="t">
            <a:spAutoFit/>
          </a:bodyPr>
          <a:lstStyle>
            <a:lvl1pPr algn="ctr">
              <a:defRPr sz="1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Bebas Neue"/>
              </a:defRPr>
            </a:lvl1pPr>
          </a:lstStyle>
          <a:p>
            <a:pPr defTabSz="0">
              <a:tabLst>
                <a:tab pos="752895" algn="l"/>
              </a:tabLst>
              <a:defRPr sz="1800">
                <a:solidFill>
                  <a:srgbClr val="000000"/>
                </a:solidFill>
                <a:uFillTx/>
              </a:defRPr>
            </a:pPr>
            <a:r>
              <a:rPr lang="en-US" sz="10546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endParaRPr sz="10546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03049" y="6123073"/>
            <a:ext cx="9599939" cy="340734"/>
          </a:xfrm>
          <a:prstGeom prst="rect">
            <a:avLst/>
          </a:prstGeom>
        </p:spPr>
        <p:txBody>
          <a:bodyPr wrap="none" lIns="48198" tIns="24098" rIns="48198" bIns="24098">
            <a:sp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lang="zh-CN" altLang="en-US" sz="1898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此处添加详细文本描述，建议与标题相关并符合整体语言风格，语言描述尽量简洁生动。</a:t>
            </a:r>
          </a:p>
        </p:txBody>
      </p:sp>
    </p:spTree>
    <p:extLst>
      <p:ext uri="{BB962C8B-B14F-4D97-AF65-F5344CB8AC3E}">
        <p14:creationId xmlns:p14="http://schemas.microsoft.com/office/powerpoint/2010/main" val="2012322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 animBg="1"/>
      <p:bldP spid="23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2.0.50727.5485"/>
  <p:tag name="AS_OS" val="Microsoft Windows NT 6.1.7601 Service Pack 1"/>
  <p:tag name="AS_RELEASE_DATE" val="2018.04.09"/>
  <p:tag name="AS_TITLE" val="Aspose.Slides for .NET 2.0"/>
  <p:tag name="AS_VERSION" val="18.4"/>
  <p:tag name="ISPRING_PRESENTATION_TITLE" val="67"/>
  <p:tag name="ISPRING_RESOURCE_PATHS_HASH_PRESENTER" val="aca3dea48360795a2bc5dd7c84dbb710cfa9676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904;#394051;"/>
</p:tagLst>
</file>

<file path=ppt/theme/theme1.xml><?xml version="1.0" encoding="utf-8"?>
<a:theme xmlns:a="http://schemas.openxmlformats.org/drawingml/2006/main" name="1_自定义设计方案">
  <a:themeElements>
    <a:clrScheme name="红色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1868</Words>
  <Application>Microsoft Office PowerPoint</Application>
  <PresentationFormat>自定义</PresentationFormat>
  <Paragraphs>216</Paragraphs>
  <Slides>21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6" baseType="lpstr">
      <vt:lpstr>楷体</vt:lpstr>
      <vt:lpstr>微软雅黑</vt:lpstr>
      <vt:lpstr>Arial</vt:lpstr>
      <vt:lpstr>Calibri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风云办公PPT模板</dc:title>
  <dc:creator/>
  <cp:keywords>风云办公</cp:keywords>
  <dc:description>风云办公 http://www.ppt118.com</dc:description>
  <cp:lastModifiedBy/>
  <cp:revision>1</cp:revision>
  <dcterms:created xsi:type="dcterms:W3CDTF">2016-09-13T15:23:47Z</dcterms:created>
  <dcterms:modified xsi:type="dcterms:W3CDTF">2020-04-14T02:50:47Z</dcterms:modified>
</cp:coreProperties>
</file>